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80"/>
  </p:notesMasterIdLst>
  <p:sldIdLst>
    <p:sldId id="287" r:id="rId6"/>
    <p:sldId id="367" r:id="rId7"/>
    <p:sldId id="374" r:id="rId8"/>
    <p:sldId id="10133" r:id="rId9"/>
    <p:sldId id="10130" r:id="rId10"/>
    <p:sldId id="10131" r:id="rId11"/>
    <p:sldId id="10132" r:id="rId12"/>
    <p:sldId id="10129" r:id="rId13"/>
    <p:sldId id="10074" r:id="rId14"/>
    <p:sldId id="10075" r:id="rId15"/>
    <p:sldId id="10128" r:id="rId16"/>
    <p:sldId id="10088" r:id="rId17"/>
    <p:sldId id="10110" r:id="rId18"/>
    <p:sldId id="10073" r:id="rId19"/>
    <p:sldId id="10086" r:id="rId20"/>
    <p:sldId id="10085" r:id="rId21"/>
    <p:sldId id="10101" r:id="rId22"/>
    <p:sldId id="10071" r:id="rId23"/>
    <p:sldId id="10090" r:id="rId24"/>
    <p:sldId id="10089" r:id="rId25"/>
    <p:sldId id="10078" r:id="rId26"/>
    <p:sldId id="10105" r:id="rId27"/>
    <p:sldId id="10077" r:id="rId28"/>
    <p:sldId id="10079" r:id="rId29"/>
    <p:sldId id="10082" r:id="rId30"/>
    <p:sldId id="10087" r:id="rId31"/>
    <p:sldId id="10112" r:id="rId32"/>
    <p:sldId id="10113" r:id="rId33"/>
    <p:sldId id="10114" r:id="rId34"/>
    <p:sldId id="10115" r:id="rId35"/>
    <p:sldId id="10116" r:id="rId36"/>
    <p:sldId id="10118" r:id="rId37"/>
    <p:sldId id="10091" r:id="rId38"/>
    <p:sldId id="10119" r:id="rId39"/>
    <p:sldId id="10098" r:id="rId40"/>
    <p:sldId id="10121" r:id="rId41"/>
    <p:sldId id="10122" r:id="rId42"/>
    <p:sldId id="10076" r:id="rId43"/>
    <p:sldId id="10102" r:id="rId44"/>
    <p:sldId id="10103" r:id="rId45"/>
    <p:sldId id="421" r:id="rId46"/>
    <p:sldId id="10123" r:id="rId47"/>
    <p:sldId id="433" r:id="rId48"/>
    <p:sldId id="393" r:id="rId49"/>
    <p:sldId id="10134" r:id="rId50"/>
    <p:sldId id="10084" r:id="rId51"/>
    <p:sldId id="10094" r:id="rId52"/>
    <p:sldId id="10095" r:id="rId53"/>
    <p:sldId id="10096" r:id="rId54"/>
    <p:sldId id="10111" r:id="rId55"/>
    <p:sldId id="394" r:id="rId56"/>
    <p:sldId id="10065" r:id="rId57"/>
    <p:sldId id="10066" r:id="rId58"/>
    <p:sldId id="10092" r:id="rId59"/>
    <p:sldId id="10100" r:id="rId60"/>
    <p:sldId id="454" r:id="rId61"/>
    <p:sldId id="453" r:id="rId62"/>
    <p:sldId id="10093" r:id="rId63"/>
    <p:sldId id="422" r:id="rId64"/>
    <p:sldId id="430" r:id="rId65"/>
    <p:sldId id="455" r:id="rId66"/>
    <p:sldId id="10106" r:id="rId67"/>
    <p:sldId id="10107" r:id="rId68"/>
    <p:sldId id="10080" r:id="rId69"/>
    <p:sldId id="10104" r:id="rId70"/>
    <p:sldId id="10108" r:id="rId71"/>
    <p:sldId id="10109" r:id="rId72"/>
    <p:sldId id="10124" r:id="rId73"/>
    <p:sldId id="10126" r:id="rId74"/>
    <p:sldId id="10127" r:id="rId75"/>
    <p:sldId id="432" r:id="rId76"/>
    <p:sldId id="381" r:id="rId77"/>
    <p:sldId id="10097" r:id="rId78"/>
    <p:sldId id="40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E1A527-8B0B-40E0-AAC8-25E0A1375601}">
          <p14:sldIdLst>
            <p14:sldId id="287"/>
            <p14:sldId id="367"/>
            <p14:sldId id="374"/>
            <p14:sldId id="10133"/>
          </p14:sldIdLst>
        </p14:section>
        <p14:section name="Brief Intro to checklist" id="{971A7E21-ECDE-4F3E-92E4-9F73033D3C87}">
          <p14:sldIdLst>
            <p14:sldId id="10130"/>
            <p14:sldId id="10131"/>
            <p14:sldId id="10132"/>
          </p14:sldIdLst>
        </p14:section>
        <p14:section name="Expressiveness and Effectiveness" id="{0437904B-130D-4FDB-AD95-393C3AF37E33}">
          <p14:sldIdLst>
            <p14:sldId id="10129"/>
            <p14:sldId id="10074"/>
            <p14:sldId id="10075"/>
            <p14:sldId id="10128"/>
            <p14:sldId id="10088"/>
          </p14:sldIdLst>
        </p14:section>
        <p14:section name="Effectiveness helpers : Gestalt principles" id="{85DBFB81-38AA-4FEC-AC0E-C989F7BF2B25}">
          <p14:sldIdLst>
            <p14:sldId id="10110"/>
            <p14:sldId id="10073"/>
            <p14:sldId id="10086"/>
            <p14:sldId id="10085"/>
            <p14:sldId id="10101"/>
          </p14:sldIdLst>
        </p14:section>
        <p14:section name="Technique with Mackinlay" id="{44893A38-4A80-45E2-AF5E-7306D33193A6}">
          <p14:sldIdLst>
            <p14:sldId id="10071"/>
            <p14:sldId id="10090"/>
            <p14:sldId id="10089"/>
            <p14:sldId id="10078"/>
            <p14:sldId id="10105"/>
            <p14:sldId id="10077"/>
            <p14:sldId id="10079"/>
            <p14:sldId id="10082"/>
          </p14:sldIdLst>
        </p14:section>
        <p14:section name="Tufte: Dashboard design heuristics" id="{CB301436-6E95-4CCF-8235-1657CA063F15}">
          <p14:sldIdLst>
            <p14:sldId id="10087"/>
            <p14:sldId id="10112"/>
            <p14:sldId id="10113"/>
            <p14:sldId id="10114"/>
            <p14:sldId id="10115"/>
            <p14:sldId id="10116"/>
            <p14:sldId id="10118"/>
            <p14:sldId id="10091"/>
            <p14:sldId id="10119"/>
            <p14:sldId id="10098"/>
            <p14:sldId id="10121"/>
            <p14:sldId id="10122"/>
          </p14:sldIdLst>
        </p14:section>
        <p14:section name="Chart Selection" id="{C3FAB7C8-E34D-48FA-8B59-ED3263380E81}">
          <p14:sldIdLst>
            <p14:sldId id="10076"/>
            <p14:sldId id="10102"/>
            <p14:sldId id="10103"/>
            <p14:sldId id="421"/>
            <p14:sldId id="10123"/>
            <p14:sldId id="433"/>
          </p14:sldIdLst>
        </p14:section>
        <p14:section name="Best Practices for Dashboard Design" id="{63448690-334E-415A-933B-102DB02F4C76}">
          <p14:sldIdLst>
            <p14:sldId id="393"/>
            <p14:sldId id="10134"/>
          </p14:sldIdLst>
        </p14:section>
        <p14:section name="Quick Wins" id="{CB0E3715-FCDA-4EB3-BD95-C3F542ADF2F6}">
          <p14:sldIdLst>
            <p14:sldId id="10084"/>
            <p14:sldId id="10094"/>
            <p14:sldId id="10095"/>
            <p14:sldId id="10096"/>
            <p14:sldId id="10111"/>
            <p14:sldId id="394"/>
          </p14:sldIdLst>
        </p14:section>
        <p14:section name="Visualizations" id="{646A5C81-882D-4569-8C20-D987AF1F4F34}">
          <p14:sldIdLst>
            <p14:sldId id="10065"/>
            <p14:sldId id="10066"/>
            <p14:sldId id="10092"/>
            <p14:sldId id="10100"/>
            <p14:sldId id="454"/>
          </p14:sldIdLst>
        </p14:section>
        <p14:section name="Filters" id="{A44FD33D-F7E1-4B6E-9070-97578DFD54D4}">
          <p14:sldIdLst>
            <p14:sldId id="453"/>
            <p14:sldId id="10093"/>
          </p14:sldIdLst>
        </p14:section>
        <p14:section name="Colors" id="{B4CB6F54-52F1-4898-8809-30E8DE1B9494}">
          <p14:sldIdLst>
            <p14:sldId id="422"/>
            <p14:sldId id="430"/>
            <p14:sldId id="455"/>
            <p14:sldId id="10106"/>
            <p14:sldId id="10107"/>
            <p14:sldId id="10080"/>
            <p14:sldId id="10104"/>
            <p14:sldId id="10108"/>
            <p14:sldId id="10109"/>
          </p14:sldIdLst>
        </p14:section>
        <p14:section name="Checklist" id="{44349F14-8452-4A2D-8123-A3AC2102288D}">
          <p14:sldIdLst>
            <p14:sldId id="10124"/>
            <p14:sldId id="10126"/>
            <p14:sldId id="10127"/>
          </p14:sldIdLst>
        </p14:section>
        <p14:section name="Branding Standards" id="{92E776B7-089C-4663-B22E-768A9BD2E31C}">
          <p14:sldIdLst/>
        </p14:section>
        <p14:section name="Icons" id="{177AEF27-2D25-4417-9721-DAB61142CD60}">
          <p14:sldIdLst>
            <p14:sldId id="432"/>
            <p14:sldId id="381"/>
            <p14:sldId id="10097"/>
          </p14:sldIdLst>
        </p14:section>
        <p14:section name="Resources" id="{E4D54194-DFCB-4A3F-863C-E2790373F920}">
          <p14:sldIdLst>
            <p14:sldId id="4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0D8606-9891-ACAF-6AB6-374B22A5D732}" name="Lis, Tomasz" initials="LT" userId="S::tomasz.a.lis@accenture.com::7b4e617e-5094-4d73-a902-98fa4d59e2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BE0"/>
    <a:srgbClr val="4F2170"/>
    <a:srgbClr val="287819"/>
    <a:srgbClr val="EEEDF0"/>
    <a:srgbClr val="E9E8EB"/>
    <a:srgbClr val="7F7F7F"/>
    <a:srgbClr val="D0CCD5"/>
    <a:srgbClr val="666666"/>
    <a:srgbClr val="A52323"/>
    <a:srgbClr val="E3E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16FAC-7BA5-43CD-B76B-9A20018ABDEC}" v="41" dt="2024-09-05T13:59:34.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392" autoAdjust="0"/>
  </p:normalViewPr>
  <p:slideViewPr>
    <p:cSldViewPr snapToGrid="0">
      <p:cViewPr varScale="1">
        <p:scale>
          <a:sx n="67" d="100"/>
          <a:sy n="67"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8/10/relationships/authors" Target="authors.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kar, Simi" userId="f9ca686a-e038-4348-9d59-6a1643d7cf1a" providerId="ADAL" clId="{E2F5C285-ABDA-48D2-96D9-21C55CD71AE5}"/>
    <pc:docChg chg="delSld modSection">
      <pc:chgData name="Talkar, Simi" userId="f9ca686a-e038-4348-9d59-6a1643d7cf1a" providerId="ADAL" clId="{E2F5C285-ABDA-48D2-96D9-21C55CD71AE5}" dt="2024-03-19T20:04:51.259" v="0" actId="47"/>
      <pc:docMkLst>
        <pc:docMk/>
      </pc:docMkLst>
      <pc:sldChg chg="del">
        <pc:chgData name="Talkar, Simi" userId="f9ca686a-e038-4348-9d59-6a1643d7cf1a" providerId="ADAL" clId="{E2F5C285-ABDA-48D2-96D9-21C55CD71AE5}" dt="2024-03-19T20:04:51.259" v="0" actId="47"/>
        <pc:sldMkLst>
          <pc:docMk/>
          <pc:sldMk cId="3860213958" sldId="10120"/>
        </pc:sldMkLst>
      </pc:sldChg>
    </pc:docChg>
  </pc:docChgLst>
  <pc:docChgLst>
    <pc:chgData name="Talkar, Simi" userId="f9ca686a-e038-4348-9d59-6a1643d7cf1a" providerId="ADAL" clId="{55816FAC-7BA5-43CD-B76B-9A20018ABDEC}"/>
    <pc:docChg chg="undo custSel delSld modSld modMainMaster delSection modSection">
      <pc:chgData name="Talkar, Simi" userId="f9ca686a-e038-4348-9d59-6a1643d7cf1a" providerId="ADAL" clId="{55816FAC-7BA5-43CD-B76B-9A20018ABDEC}" dt="2024-09-05T14:10:25.218" v="401" actId="14100"/>
      <pc:docMkLst>
        <pc:docMk/>
      </pc:docMkLst>
      <pc:sldChg chg="modSp mod">
        <pc:chgData name="Talkar, Simi" userId="f9ca686a-e038-4348-9d59-6a1643d7cf1a" providerId="ADAL" clId="{55816FAC-7BA5-43CD-B76B-9A20018ABDEC}" dt="2024-09-05T13:16:16.274" v="3" actId="1076"/>
        <pc:sldMkLst>
          <pc:docMk/>
          <pc:sldMk cId="1090036984" sldId="287"/>
        </pc:sldMkLst>
        <pc:spChg chg="mod">
          <ac:chgData name="Talkar, Simi" userId="f9ca686a-e038-4348-9d59-6a1643d7cf1a" providerId="ADAL" clId="{55816FAC-7BA5-43CD-B76B-9A20018ABDEC}" dt="2024-09-05T13:16:04.452" v="1" actId="1076"/>
          <ac:spMkLst>
            <pc:docMk/>
            <pc:sldMk cId="1090036984" sldId="287"/>
            <ac:spMk id="3" creationId="{D2BEC440-9DBA-4D2A-8890-DBA03B17D678}"/>
          </ac:spMkLst>
        </pc:spChg>
        <pc:picChg chg="mod ord">
          <ac:chgData name="Talkar, Simi" userId="f9ca686a-e038-4348-9d59-6a1643d7cf1a" providerId="ADAL" clId="{55816FAC-7BA5-43CD-B76B-9A20018ABDEC}" dt="2024-09-05T13:16:16.274" v="3" actId="1076"/>
          <ac:picMkLst>
            <pc:docMk/>
            <pc:sldMk cId="1090036984" sldId="287"/>
            <ac:picMk id="7" creationId="{465A4161-CB47-FC2B-3E02-A3FE45D4D7B2}"/>
          </ac:picMkLst>
        </pc:picChg>
      </pc:sldChg>
      <pc:sldChg chg="addSp modSp del mod">
        <pc:chgData name="Talkar, Simi" userId="f9ca686a-e038-4348-9d59-6a1643d7cf1a" providerId="ADAL" clId="{55816FAC-7BA5-43CD-B76B-9A20018ABDEC}" dt="2024-09-05T13:29:35.502" v="113" actId="47"/>
        <pc:sldMkLst>
          <pc:docMk/>
          <pc:sldMk cId="3188729622" sldId="296"/>
        </pc:sldMkLst>
        <pc:spChg chg="add mod">
          <ac:chgData name="Talkar, Simi" userId="f9ca686a-e038-4348-9d59-6a1643d7cf1a" providerId="ADAL" clId="{55816FAC-7BA5-43CD-B76B-9A20018ABDEC}" dt="2024-09-05T13:28:26.399" v="95" actId="207"/>
          <ac:spMkLst>
            <pc:docMk/>
            <pc:sldMk cId="3188729622" sldId="296"/>
            <ac:spMk id="11" creationId="{C80E42A6-16C9-1B82-5536-0837BC2F6062}"/>
          </ac:spMkLst>
        </pc:spChg>
      </pc:sldChg>
      <pc:sldChg chg="delSp del mod">
        <pc:chgData name="Talkar, Simi" userId="f9ca686a-e038-4348-9d59-6a1643d7cf1a" providerId="ADAL" clId="{55816FAC-7BA5-43CD-B76B-9A20018ABDEC}" dt="2024-09-05T13:32:45.441" v="169" actId="47"/>
        <pc:sldMkLst>
          <pc:docMk/>
          <pc:sldMk cId="2014192421" sldId="345"/>
        </pc:sldMkLst>
        <pc:spChg chg="del">
          <ac:chgData name="Talkar, Simi" userId="f9ca686a-e038-4348-9d59-6a1643d7cf1a" providerId="ADAL" clId="{55816FAC-7BA5-43CD-B76B-9A20018ABDEC}" dt="2024-09-05T13:17:40.551" v="7" actId="478"/>
          <ac:spMkLst>
            <pc:docMk/>
            <pc:sldMk cId="2014192421" sldId="345"/>
            <ac:spMk id="8" creationId="{30D4793B-B52F-9A11-F49E-63556C69945C}"/>
          </ac:spMkLst>
        </pc:spChg>
      </pc:sldChg>
      <pc:sldChg chg="addSp delSp modSp mod">
        <pc:chgData name="Talkar, Simi" userId="f9ca686a-e038-4348-9d59-6a1643d7cf1a" providerId="ADAL" clId="{55816FAC-7BA5-43CD-B76B-9A20018ABDEC}" dt="2024-09-05T13:58:18.613" v="388" actId="1076"/>
        <pc:sldMkLst>
          <pc:docMk/>
          <pc:sldMk cId="3491177318" sldId="394"/>
        </pc:sldMkLst>
        <pc:picChg chg="add mod ord">
          <ac:chgData name="Talkar, Simi" userId="f9ca686a-e038-4348-9d59-6a1643d7cf1a" providerId="ADAL" clId="{55816FAC-7BA5-43CD-B76B-9A20018ABDEC}" dt="2024-09-05T13:58:18.613" v="388" actId="1076"/>
          <ac:picMkLst>
            <pc:docMk/>
            <pc:sldMk cId="3491177318" sldId="394"/>
            <ac:picMk id="6" creationId="{5E7DB64A-98EB-F44A-570A-97B02CA94F0F}"/>
          </ac:picMkLst>
        </pc:picChg>
        <pc:picChg chg="del">
          <ac:chgData name="Talkar, Simi" userId="f9ca686a-e038-4348-9d59-6a1643d7cf1a" providerId="ADAL" clId="{55816FAC-7BA5-43CD-B76B-9A20018ABDEC}" dt="2024-09-05T13:57:42.823" v="381" actId="478"/>
          <ac:picMkLst>
            <pc:docMk/>
            <pc:sldMk cId="3491177318" sldId="394"/>
            <ac:picMk id="9" creationId="{778D1EA7-9ECF-4F4F-B45F-24C4E4B03E7C}"/>
          </ac:picMkLst>
        </pc:picChg>
      </pc:sldChg>
      <pc:sldChg chg="del">
        <pc:chgData name="Talkar, Simi" userId="f9ca686a-e038-4348-9d59-6a1643d7cf1a" providerId="ADAL" clId="{55816FAC-7BA5-43CD-B76B-9A20018ABDEC}" dt="2024-09-05T13:36:58.117" v="176" actId="47"/>
        <pc:sldMkLst>
          <pc:docMk/>
          <pc:sldMk cId="871710333" sldId="398"/>
        </pc:sldMkLst>
      </pc:sldChg>
      <pc:sldChg chg="addSp delSp modSp mod">
        <pc:chgData name="Talkar, Simi" userId="f9ca686a-e038-4348-9d59-6a1643d7cf1a" providerId="ADAL" clId="{55816FAC-7BA5-43CD-B76B-9A20018ABDEC}" dt="2024-09-05T14:00:15.828" v="400" actId="20577"/>
        <pc:sldMkLst>
          <pc:docMk/>
          <pc:sldMk cId="860319633" sldId="422"/>
        </pc:sldMkLst>
        <pc:spChg chg="add del">
          <ac:chgData name="Talkar, Simi" userId="f9ca686a-e038-4348-9d59-6a1643d7cf1a" providerId="ADAL" clId="{55816FAC-7BA5-43CD-B76B-9A20018ABDEC}" dt="2024-09-05T13:51:13.896" v="287" actId="21"/>
          <ac:spMkLst>
            <pc:docMk/>
            <pc:sldMk cId="860319633" sldId="422"/>
            <ac:spMk id="3" creationId="{8B2E5F8A-6837-C41A-398D-98CA66367FCD}"/>
          </ac:spMkLst>
        </pc:spChg>
        <pc:spChg chg="add del mod">
          <ac:chgData name="Talkar, Simi" userId="f9ca686a-e038-4348-9d59-6a1643d7cf1a" providerId="ADAL" clId="{55816FAC-7BA5-43CD-B76B-9A20018ABDEC}" dt="2024-09-05T13:51:13.283" v="286"/>
          <ac:spMkLst>
            <pc:docMk/>
            <pc:sldMk cId="860319633" sldId="422"/>
            <ac:spMk id="4" creationId="{43166E56-54CC-136A-0AB6-CDA26E8C33F6}"/>
          </ac:spMkLst>
        </pc:spChg>
        <pc:spChg chg="add del">
          <ac:chgData name="Talkar, Simi" userId="f9ca686a-e038-4348-9d59-6a1643d7cf1a" providerId="ADAL" clId="{55816FAC-7BA5-43CD-B76B-9A20018ABDEC}" dt="2024-09-05T13:50:34.915" v="258" actId="478"/>
          <ac:spMkLst>
            <pc:docMk/>
            <pc:sldMk cId="860319633" sldId="422"/>
            <ac:spMk id="15" creationId="{9740044A-EC52-4E7A-AA33-12EDFB0AA389}"/>
          </ac:spMkLst>
        </pc:spChg>
        <pc:spChg chg="mod">
          <ac:chgData name="Talkar, Simi" userId="f9ca686a-e038-4348-9d59-6a1643d7cf1a" providerId="ADAL" clId="{55816FAC-7BA5-43CD-B76B-9A20018ABDEC}" dt="2024-09-05T14:00:15.828" v="400" actId="20577"/>
          <ac:spMkLst>
            <pc:docMk/>
            <pc:sldMk cId="860319633" sldId="422"/>
            <ac:spMk id="42" creationId="{FFDF9E62-7ECF-428F-96AD-EF70CA5F1435}"/>
          </ac:spMkLst>
        </pc:spChg>
        <pc:grpChg chg="mod">
          <ac:chgData name="Talkar, Simi" userId="f9ca686a-e038-4348-9d59-6a1643d7cf1a" providerId="ADAL" clId="{55816FAC-7BA5-43CD-B76B-9A20018ABDEC}" dt="2024-09-05T13:59:34.078" v="390" actId="207"/>
          <ac:grpSpMkLst>
            <pc:docMk/>
            <pc:sldMk cId="860319633" sldId="422"/>
            <ac:grpSpMk id="6" creationId="{875FE3B4-8101-4726-8761-B460BE0B62F7}"/>
          </ac:grpSpMkLst>
        </pc:grpChg>
      </pc:sldChg>
      <pc:sldChg chg="delSp modSp mod">
        <pc:chgData name="Talkar, Simi" userId="f9ca686a-e038-4348-9d59-6a1643d7cf1a" providerId="ADAL" clId="{55816FAC-7BA5-43CD-B76B-9A20018ABDEC}" dt="2024-09-05T13:50:10.012" v="254" actId="20577"/>
        <pc:sldMkLst>
          <pc:docMk/>
          <pc:sldMk cId="1940133355" sldId="430"/>
        </pc:sldMkLst>
        <pc:spChg chg="mod">
          <ac:chgData name="Talkar, Simi" userId="f9ca686a-e038-4348-9d59-6a1643d7cf1a" providerId="ADAL" clId="{55816FAC-7BA5-43CD-B76B-9A20018ABDEC}" dt="2024-09-05T13:49:57.565" v="225" actId="20577"/>
          <ac:spMkLst>
            <pc:docMk/>
            <pc:sldMk cId="1940133355" sldId="430"/>
            <ac:spMk id="2" creationId="{95A04C89-7FC5-4D78-BEC0-A54D400CCD23}"/>
          </ac:spMkLst>
        </pc:spChg>
        <pc:spChg chg="mod">
          <ac:chgData name="Talkar, Simi" userId="f9ca686a-e038-4348-9d59-6a1643d7cf1a" providerId="ADAL" clId="{55816FAC-7BA5-43CD-B76B-9A20018ABDEC}" dt="2024-09-05T13:50:10.012" v="254" actId="20577"/>
          <ac:spMkLst>
            <pc:docMk/>
            <pc:sldMk cId="1940133355" sldId="430"/>
            <ac:spMk id="5" creationId="{F4F2497E-A12B-48C9-971B-D2112FB211D0}"/>
          </ac:spMkLst>
        </pc:spChg>
        <pc:picChg chg="del">
          <ac:chgData name="Talkar, Simi" userId="f9ca686a-e038-4348-9d59-6a1643d7cf1a" providerId="ADAL" clId="{55816FAC-7BA5-43CD-B76B-9A20018ABDEC}" dt="2024-09-05T13:49:50.038" v="211" actId="478"/>
          <ac:picMkLst>
            <pc:docMk/>
            <pc:sldMk cId="1940133355" sldId="430"/>
            <ac:picMk id="8" creationId="{E0EC3CC8-9DC9-49A8-A327-30DBB452905C}"/>
          </ac:picMkLst>
        </pc:picChg>
      </pc:sldChg>
      <pc:sldChg chg="delSp modSp mod">
        <pc:chgData name="Talkar, Simi" userId="f9ca686a-e038-4348-9d59-6a1643d7cf1a" providerId="ADAL" clId="{55816FAC-7BA5-43CD-B76B-9A20018ABDEC}" dt="2024-09-05T13:30:35.782" v="149" actId="478"/>
        <pc:sldMkLst>
          <pc:docMk/>
          <pc:sldMk cId="4229277177" sldId="432"/>
        </pc:sldMkLst>
        <pc:spChg chg="mod">
          <ac:chgData name="Talkar, Simi" userId="f9ca686a-e038-4348-9d59-6a1643d7cf1a" providerId="ADAL" clId="{55816FAC-7BA5-43CD-B76B-9A20018ABDEC}" dt="2024-09-05T13:30:26.926" v="147" actId="20577"/>
          <ac:spMkLst>
            <pc:docMk/>
            <pc:sldMk cId="4229277177" sldId="432"/>
            <ac:spMk id="3" creationId="{A8700AB5-9F54-40E2-A480-3B24707D7E4D}"/>
          </ac:spMkLst>
        </pc:spChg>
        <pc:spChg chg="del">
          <ac:chgData name="Talkar, Simi" userId="f9ca686a-e038-4348-9d59-6a1643d7cf1a" providerId="ADAL" clId="{55816FAC-7BA5-43CD-B76B-9A20018ABDEC}" dt="2024-09-05T13:29:06.272" v="97" actId="478"/>
          <ac:spMkLst>
            <pc:docMk/>
            <pc:sldMk cId="4229277177" sldId="432"/>
            <ac:spMk id="15" creationId="{8A330C5C-91B7-4349-AFD2-5C51AA123161}"/>
          </ac:spMkLst>
        </pc:spChg>
        <pc:spChg chg="del mod">
          <ac:chgData name="Talkar, Simi" userId="f9ca686a-e038-4348-9d59-6a1643d7cf1a" providerId="ADAL" clId="{55816FAC-7BA5-43CD-B76B-9A20018ABDEC}" dt="2024-09-05T13:30:35.782" v="149" actId="478"/>
          <ac:spMkLst>
            <pc:docMk/>
            <pc:sldMk cId="4229277177" sldId="432"/>
            <ac:spMk id="19" creationId="{7DA70761-070C-4944-BF70-1E6223F951C6}"/>
          </ac:spMkLst>
        </pc:spChg>
        <pc:spChg chg="del mod">
          <ac:chgData name="Talkar, Simi" userId="f9ca686a-e038-4348-9d59-6a1643d7cf1a" providerId="ADAL" clId="{55816FAC-7BA5-43CD-B76B-9A20018ABDEC}" dt="2024-09-05T13:29:32.407" v="112"/>
          <ac:spMkLst>
            <pc:docMk/>
            <pc:sldMk cId="4229277177" sldId="432"/>
            <ac:spMk id="20" creationId="{F722FBFB-E513-4FD6-A54C-5A844F281A4F}"/>
          </ac:spMkLst>
        </pc:spChg>
        <pc:spChg chg="del">
          <ac:chgData name="Talkar, Simi" userId="f9ca686a-e038-4348-9d59-6a1643d7cf1a" providerId="ADAL" clId="{55816FAC-7BA5-43CD-B76B-9A20018ABDEC}" dt="2024-09-05T13:30:31.227" v="148" actId="478"/>
          <ac:spMkLst>
            <pc:docMk/>
            <pc:sldMk cId="4229277177" sldId="432"/>
            <ac:spMk id="24" creationId="{FD27B6AA-CADD-493E-844D-2F8E911731E4}"/>
          </ac:spMkLst>
        </pc:spChg>
        <pc:picChg chg="del">
          <ac:chgData name="Talkar, Simi" userId="f9ca686a-e038-4348-9d59-6a1643d7cf1a" providerId="ADAL" clId="{55816FAC-7BA5-43CD-B76B-9A20018ABDEC}" dt="2024-09-05T13:29:01.823" v="96" actId="478"/>
          <ac:picMkLst>
            <pc:docMk/>
            <pc:sldMk cId="4229277177" sldId="432"/>
            <ac:picMk id="8" creationId="{AB4B2443-3128-4C29-97DD-CBCB3B3FEAFC}"/>
          </ac:picMkLst>
        </pc:picChg>
      </pc:sldChg>
      <pc:sldChg chg="addSp modSp mod">
        <pc:chgData name="Talkar, Simi" userId="f9ca686a-e038-4348-9d59-6a1643d7cf1a" providerId="ADAL" clId="{55816FAC-7BA5-43CD-B76B-9A20018ABDEC}" dt="2024-09-05T13:23:59.718" v="70" actId="207"/>
        <pc:sldMkLst>
          <pc:docMk/>
          <pc:sldMk cId="4246528190" sldId="433"/>
        </pc:sldMkLst>
        <pc:spChg chg="add mod">
          <ac:chgData name="Talkar, Simi" userId="f9ca686a-e038-4348-9d59-6a1643d7cf1a" providerId="ADAL" clId="{55816FAC-7BA5-43CD-B76B-9A20018ABDEC}" dt="2024-09-05T13:23:59.718" v="70" actId="207"/>
          <ac:spMkLst>
            <pc:docMk/>
            <pc:sldMk cId="4246528190" sldId="433"/>
            <ac:spMk id="3" creationId="{A25BB699-4E3E-6A26-22CA-E64DC10064B4}"/>
          </ac:spMkLst>
        </pc:spChg>
      </pc:sldChg>
      <pc:sldChg chg="addSp delSp modSp mod">
        <pc:chgData name="Talkar, Simi" userId="f9ca686a-e038-4348-9d59-6a1643d7cf1a" providerId="ADAL" clId="{55816FAC-7BA5-43CD-B76B-9A20018ABDEC}" dt="2024-09-05T13:45:55.761" v="197" actId="478"/>
        <pc:sldMkLst>
          <pc:docMk/>
          <pc:sldMk cId="42763967" sldId="453"/>
        </pc:sldMkLst>
        <pc:spChg chg="del">
          <ac:chgData name="Talkar, Simi" userId="f9ca686a-e038-4348-9d59-6a1643d7cf1a" providerId="ADAL" clId="{55816FAC-7BA5-43CD-B76B-9A20018ABDEC}" dt="2024-09-05T13:45:55.761" v="197" actId="478"/>
          <ac:spMkLst>
            <pc:docMk/>
            <pc:sldMk cId="42763967" sldId="453"/>
            <ac:spMk id="7" creationId="{3F0F38F0-8BF6-BBB4-F72C-C2236BC015C3}"/>
          </ac:spMkLst>
        </pc:spChg>
        <pc:picChg chg="del">
          <ac:chgData name="Talkar, Simi" userId="f9ca686a-e038-4348-9d59-6a1643d7cf1a" providerId="ADAL" clId="{55816FAC-7BA5-43CD-B76B-9A20018ABDEC}" dt="2024-09-05T13:45:37.172" v="193" actId="478"/>
          <ac:picMkLst>
            <pc:docMk/>
            <pc:sldMk cId="42763967" sldId="453"/>
            <ac:picMk id="5" creationId="{CDB88F2B-4CED-967D-8CFE-4FCFE4C01FE0}"/>
          </ac:picMkLst>
        </pc:picChg>
        <pc:picChg chg="add mod ord">
          <ac:chgData name="Talkar, Simi" userId="f9ca686a-e038-4348-9d59-6a1643d7cf1a" providerId="ADAL" clId="{55816FAC-7BA5-43CD-B76B-9A20018ABDEC}" dt="2024-09-05T13:45:48.870" v="196" actId="167"/>
          <ac:picMkLst>
            <pc:docMk/>
            <pc:sldMk cId="42763967" sldId="453"/>
            <ac:picMk id="8" creationId="{1797A6B2-5069-30A7-06C4-E530CEDB9010}"/>
          </ac:picMkLst>
        </pc:picChg>
      </pc:sldChg>
      <pc:sldChg chg="del">
        <pc:chgData name="Talkar, Simi" userId="f9ca686a-e038-4348-9d59-6a1643d7cf1a" providerId="ADAL" clId="{55816FAC-7BA5-43CD-B76B-9A20018ABDEC}" dt="2024-09-05T13:52:24.797" v="350" actId="47"/>
        <pc:sldMkLst>
          <pc:docMk/>
          <pc:sldMk cId="726008232" sldId="467"/>
        </pc:sldMkLst>
      </pc:sldChg>
      <pc:sldChg chg="del">
        <pc:chgData name="Talkar, Simi" userId="f9ca686a-e038-4348-9d59-6a1643d7cf1a" providerId="ADAL" clId="{55816FAC-7BA5-43CD-B76B-9A20018ABDEC}" dt="2024-09-05T13:30:08.438" v="115" actId="47"/>
        <pc:sldMkLst>
          <pc:docMk/>
          <pc:sldMk cId="2730083783" sldId="10060"/>
        </pc:sldMkLst>
      </pc:sldChg>
      <pc:sldChg chg="modSp del mod">
        <pc:chgData name="Talkar, Simi" userId="f9ca686a-e038-4348-9d59-6a1643d7cf1a" providerId="ADAL" clId="{55816FAC-7BA5-43CD-B76B-9A20018ABDEC}" dt="2024-09-05T13:30:10.802" v="116" actId="47"/>
        <pc:sldMkLst>
          <pc:docMk/>
          <pc:sldMk cId="2566717353" sldId="10061"/>
        </pc:sldMkLst>
        <pc:spChg chg="mod">
          <ac:chgData name="Talkar, Simi" userId="f9ca686a-e038-4348-9d59-6a1643d7cf1a" providerId="ADAL" clId="{55816FAC-7BA5-43CD-B76B-9A20018ABDEC}" dt="2024-09-05T13:30:00.701" v="114" actId="6549"/>
          <ac:spMkLst>
            <pc:docMk/>
            <pc:sldMk cId="2566717353" sldId="10061"/>
            <ac:spMk id="114" creationId="{A05C9026-19ED-4EB1-A1A3-21BDAD9EA076}"/>
          </ac:spMkLst>
        </pc:spChg>
      </pc:sldChg>
      <pc:sldChg chg="addSp delSp modSp mod">
        <pc:chgData name="Talkar, Simi" userId="f9ca686a-e038-4348-9d59-6a1643d7cf1a" providerId="ADAL" clId="{55816FAC-7BA5-43CD-B76B-9A20018ABDEC}" dt="2024-09-05T13:41:38.738" v="184" actId="1076"/>
        <pc:sldMkLst>
          <pc:docMk/>
          <pc:sldMk cId="2005336403" sldId="10065"/>
        </pc:sldMkLst>
        <pc:picChg chg="del mod">
          <ac:chgData name="Talkar, Simi" userId="f9ca686a-e038-4348-9d59-6a1643d7cf1a" providerId="ADAL" clId="{55816FAC-7BA5-43CD-B76B-9A20018ABDEC}" dt="2024-09-05T13:41:21.408" v="180" actId="478"/>
          <ac:picMkLst>
            <pc:docMk/>
            <pc:sldMk cId="2005336403" sldId="10065"/>
            <ac:picMk id="3" creationId="{356A7BBA-1742-FE2D-DD80-E159FDC89B06}"/>
          </ac:picMkLst>
        </pc:picChg>
        <pc:picChg chg="add mod ord">
          <ac:chgData name="Talkar, Simi" userId="f9ca686a-e038-4348-9d59-6a1643d7cf1a" providerId="ADAL" clId="{55816FAC-7BA5-43CD-B76B-9A20018ABDEC}" dt="2024-09-05T13:41:38.738" v="184" actId="1076"/>
          <ac:picMkLst>
            <pc:docMk/>
            <pc:sldMk cId="2005336403" sldId="10065"/>
            <ac:picMk id="5" creationId="{0ECF2D74-83C9-46A8-D128-E057BCD9FFCE}"/>
          </ac:picMkLst>
        </pc:picChg>
      </pc:sldChg>
      <pc:sldChg chg="modSp mod">
        <pc:chgData name="Talkar, Simi" userId="f9ca686a-e038-4348-9d59-6a1643d7cf1a" providerId="ADAL" clId="{55816FAC-7BA5-43CD-B76B-9A20018ABDEC}" dt="2024-09-05T13:33:47.401" v="171" actId="1076"/>
        <pc:sldMkLst>
          <pc:docMk/>
          <pc:sldMk cId="1526075972" sldId="10074"/>
        </pc:sldMkLst>
        <pc:picChg chg="mod">
          <ac:chgData name="Talkar, Simi" userId="f9ca686a-e038-4348-9d59-6a1643d7cf1a" providerId="ADAL" clId="{55816FAC-7BA5-43CD-B76B-9A20018ABDEC}" dt="2024-09-05T13:33:47.401" v="171" actId="1076"/>
          <ac:picMkLst>
            <pc:docMk/>
            <pc:sldMk cId="1526075972" sldId="10074"/>
            <ac:picMk id="6" creationId="{A8DA7D2E-6BC9-0E5D-4EA2-2CD3D0DCA9C1}"/>
          </ac:picMkLst>
        </pc:picChg>
      </pc:sldChg>
      <pc:sldChg chg="modSp mod">
        <pc:chgData name="Talkar, Simi" userId="f9ca686a-e038-4348-9d59-6a1643d7cf1a" providerId="ADAL" clId="{55816FAC-7BA5-43CD-B76B-9A20018ABDEC}" dt="2024-09-05T13:34:57.674" v="174" actId="2711"/>
        <pc:sldMkLst>
          <pc:docMk/>
          <pc:sldMk cId="3416696418" sldId="10086"/>
        </pc:sldMkLst>
        <pc:spChg chg="mod">
          <ac:chgData name="Talkar, Simi" userId="f9ca686a-e038-4348-9d59-6a1643d7cf1a" providerId="ADAL" clId="{55816FAC-7BA5-43CD-B76B-9A20018ABDEC}" dt="2024-09-05T13:34:57.674" v="174" actId="2711"/>
          <ac:spMkLst>
            <pc:docMk/>
            <pc:sldMk cId="3416696418" sldId="10086"/>
            <ac:spMk id="4" creationId="{167BF4D0-79B2-5273-B3B9-4D36ADACDF47}"/>
          </ac:spMkLst>
        </pc:spChg>
      </pc:sldChg>
      <pc:sldChg chg="addSp delSp modSp mod">
        <pc:chgData name="Talkar, Simi" userId="f9ca686a-e038-4348-9d59-6a1643d7cf1a" providerId="ADAL" clId="{55816FAC-7BA5-43CD-B76B-9A20018ABDEC}" dt="2024-09-05T14:10:25.218" v="401" actId="14100"/>
        <pc:sldMkLst>
          <pc:docMk/>
          <pc:sldMk cId="587154512" sldId="10092"/>
        </pc:sldMkLst>
        <pc:picChg chg="add mod ord">
          <ac:chgData name="Talkar, Simi" userId="f9ca686a-e038-4348-9d59-6a1643d7cf1a" providerId="ADAL" clId="{55816FAC-7BA5-43CD-B76B-9A20018ABDEC}" dt="2024-09-05T13:43:06.183" v="190" actId="167"/>
          <ac:picMkLst>
            <pc:docMk/>
            <pc:sldMk cId="587154512" sldId="10092"/>
            <ac:picMk id="3" creationId="{FB5937D8-F832-1810-FB85-E62F0112E453}"/>
          </ac:picMkLst>
        </pc:picChg>
        <pc:picChg chg="del">
          <ac:chgData name="Talkar, Simi" userId="f9ca686a-e038-4348-9d59-6a1643d7cf1a" providerId="ADAL" clId="{55816FAC-7BA5-43CD-B76B-9A20018ABDEC}" dt="2024-09-05T13:42:56.878" v="187" actId="478"/>
          <ac:picMkLst>
            <pc:docMk/>
            <pc:sldMk cId="587154512" sldId="10092"/>
            <ac:picMk id="5" creationId="{9C718E05-63F2-ACF5-C2B4-9A10CEE91028}"/>
          </ac:picMkLst>
        </pc:picChg>
        <pc:picChg chg="mod">
          <ac:chgData name="Talkar, Simi" userId="f9ca686a-e038-4348-9d59-6a1643d7cf1a" providerId="ADAL" clId="{55816FAC-7BA5-43CD-B76B-9A20018ABDEC}" dt="2024-09-05T14:10:25.218" v="401" actId="14100"/>
          <ac:picMkLst>
            <pc:docMk/>
            <pc:sldMk cId="587154512" sldId="10092"/>
            <ac:picMk id="12" creationId="{3284400F-A60D-5156-76F2-C179F5748554}"/>
          </ac:picMkLst>
        </pc:picChg>
      </pc:sldChg>
      <pc:sldChg chg="addSp delSp modSp mod">
        <pc:chgData name="Talkar, Simi" userId="f9ca686a-e038-4348-9d59-6a1643d7cf1a" providerId="ADAL" clId="{55816FAC-7BA5-43CD-B76B-9A20018ABDEC}" dt="2024-09-05T13:49:12.547" v="210" actId="14100"/>
        <pc:sldMkLst>
          <pc:docMk/>
          <pc:sldMk cId="1012535275" sldId="10093"/>
        </pc:sldMkLst>
        <pc:spChg chg="del">
          <ac:chgData name="Talkar, Simi" userId="f9ca686a-e038-4348-9d59-6a1643d7cf1a" providerId="ADAL" clId="{55816FAC-7BA5-43CD-B76B-9A20018ABDEC}" dt="2024-09-05T13:48:42.828" v="202" actId="478"/>
          <ac:spMkLst>
            <pc:docMk/>
            <pc:sldMk cId="1012535275" sldId="10093"/>
            <ac:spMk id="7" creationId="{3F0F38F0-8BF6-BBB4-F72C-C2236BC015C3}"/>
          </ac:spMkLst>
        </pc:spChg>
        <pc:spChg chg="mod">
          <ac:chgData name="Talkar, Simi" userId="f9ca686a-e038-4348-9d59-6a1643d7cf1a" providerId="ADAL" clId="{55816FAC-7BA5-43CD-B76B-9A20018ABDEC}" dt="2024-09-05T13:48:55.275" v="206" actId="1076"/>
          <ac:spMkLst>
            <pc:docMk/>
            <pc:sldMk cId="1012535275" sldId="10093"/>
            <ac:spMk id="9" creationId="{3156091D-6FE5-0BD9-1CC6-37F2F62774F4}"/>
          </ac:spMkLst>
        </pc:spChg>
        <pc:spChg chg="mod">
          <ac:chgData name="Talkar, Simi" userId="f9ca686a-e038-4348-9d59-6a1643d7cf1a" providerId="ADAL" clId="{55816FAC-7BA5-43CD-B76B-9A20018ABDEC}" dt="2024-09-05T13:49:12.547" v="210" actId="14100"/>
          <ac:spMkLst>
            <pc:docMk/>
            <pc:sldMk cId="1012535275" sldId="10093"/>
            <ac:spMk id="10" creationId="{16B2263C-BADF-D90A-6BA6-E1FD41BBF6CD}"/>
          </ac:spMkLst>
        </pc:spChg>
        <pc:picChg chg="add mod ord">
          <ac:chgData name="Talkar, Simi" userId="f9ca686a-e038-4348-9d59-6a1643d7cf1a" providerId="ADAL" clId="{55816FAC-7BA5-43CD-B76B-9A20018ABDEC}" dt="2024-09-05T13:49:03.581" v="208" actId="14100"/>
          <ac:picMkLst>
            <pc:docMk/>
            <pc:sldMk cId="1012535275" sldId="10093"/>
            <ac:picMk id="5" creationId="{845E2B7E-C519-159A-E266-68E4C4C49952}"/>
          </ac:picMkLst>
        </pc:picChg>
        <pc:picChg chg="del mod">
          <ac:chgData name="Talkar, Simi" userId="f9ca686a-e038-4348-9d59-6a1643d7cf1a" providerId="ADAL" clId="{55816FAC-7BA5-43CD-B76B-9A20018ABDEC}" dt="2024-09-05T13:48:36.502" v="200" actId="478"/>
          <ac:picMkLst>
            <pc:docMk/>
            <pc:sldMk cId="1012535275" sldId="10093"/>
            <ac:picMk id="8" creationId="{A2FFB317-641B-A10F-4205-3FD84ED94387}"/>
          </ac:picMkLst>
        </pc:picChg>
      </pc:sldChg>
      <pc:sldChg chg="addSp delSp modSp mod">
        <pc:chgData name="Talkar, Simi" userId="f9ca686a-e038-4348-9d59-6a1643d7cf1a" providerId="ADAL" clId="{55816FAC-7BA5-43CD-B76B-9A20018ABDEC}" dt="2024-09-05T13:56:12.814" v="380" actId="1076"/>
        <pc:sldMkLst>
          <pc:docMk/>
          <pc:sldMk cId="2168260442" sldId="10111"/>
        </pc:sldMkLst>
        <pc:picChg chg="del">
          <ac:chgData name="Talkar, Simi" userId="f9ca686a-e038-4348-9d59-6a1643d7cf1a" providerId="ADAL" clId="{55816FAC-7BA5-43CD-B76B-9A20018ABDEC}" dt="2024-09-05T13:55:50.235" v="375" actId="478"/>
          <ac:picMkLst>
            <pc:docMk/>
            <pc:sldMk cId="2168260442" sldId="10111"/>
            <ac:picMk id="4" creationId="{B6BAB389-7176-373B-133D-992B7483CEC1}"/>
          </ac:picMkLst>
        </pc:picChg>
        <pc:picChg chg="add mod ord">
          <ac:chgData name="Talkar, Simi" userId="f9ca686a-e038-4348-9d59-6a1643d7cf1a" providerId="ADAL" clId="{55816FAC-7BA5-43CD-B76B-9A20018ABDEC}" dt="2024-09-05T13:56:12.814" v="380" actId="1076"/>
          <ac:picMkLst>
            <pc:docMk/>
            <pc:sldMk cId="2168260442" sldId="10111"/>
            <ac:picMk id="9" creationId="{18898EE7-7A4C-AEC1-8454-D069DB56E9A3}"/>
          </ac:picMkLst>
        </pc:picChg>
      </pc:sldChg>
      <pc:sldChg chg="modSp">
        <pc:chgData name="Talkar, Simi" userId="f9ca686a-e038-4348-9d59-6a1643d7cf1a" providerId="ADAL" clId="{55816FAC-7BA5-43CD-B76B-9A20018ABDEC}" dt="2024-09-05T13:31:23.103" v="168" actId="20577"/>
        <pc:sldMkLst>
          <pc:docMk/>
          <pc:sldMk cId="3142079197" sldId="10124"/>
        </pc:sldMkLst>
        <pc:graphicFrameChg chg="mod">
          <ac:chgData name="Talkar, Simi" userId="f9ca686a-e038-4348-9d59-6a1643d7cf1a" providerId="ADAL" clId="{55816FAC-7BA5-43CD-B76B-9A20018ABDEC}" dt="2024-09-05T13:31:23.103" v="168" actId="20577"/>
          <ac:graphicFrameMkLst>
            <pc:docMk/>
            <pc:sldMk cId="3142079197" sldId="10124"/>
            <ac:graphicFrameMk id="11" creationId="{28AD8944-FF70-A290-7592-5FC055D6B685}"/>
          </ac:graphicFrameMkLst>
        </pc:graphicFrameChg>
      </pc:sldChg>
      <pc:sldChg chg="modSp">
        <pc:chgData name="Talkar, Simi" userId="f9ca686a-e038-4348-9d59-6a1643d7cf1a" providerId="ADAL" clId="{55816FAC-7BA5-43CD-B76B-9A20018ABDEC}" dt="2024-09-05T13:52:51.977" v="363" actId="20577"/>
        <pc:sldMkLst>
          <pc:docMk/>
          <pc:sldMk cId="1677830771" sldId="10130"/>
        </pc:sldMkLst>
        <pc:graphicFrameChg chg="mod">
          <ac:chgData name="Talkar, Simi" userId="f9ca686a-e038-4348-9d59-6a1643d7cf1a" providerId="ADAL" clId="{55816FAC-7BA5-43CD-B76B-9A20018ABDEC}" dt="2024-09-05T13:52:51.977" v="363" actId="20577"/>
          <ac:graphicFrameMkLst>
            <pc:docMk/>
            <pc:sldMk cId="1677830771" sldId="10130"/>
            <ac:graphicFrameMk id="11" creationId="{28AD8944-FF70-A290-7592-5FC055D6B685}"/>
          </ac:graphicFrameMkLst>
        </pc:graphicFrameChg>
      </pc:sldChg>
      <pc:sldChg chg="addSp delSp modSp mod">
        <pc:chgData name="Talkar, Simi" userId="f9ca686a-e038-4348-9d59-6a1643d7cf1a" providerId="ADAL" clId="{55816FAC-7BA5-43CD-B76B-9A20018ABDEC}" dt="2024-09-05T13:26:18.736" v="83" actId="478"/>
        <pc:sldMkLst>
          <pc:docMk/>
          <pc:sldMk cId="3748575151" sldId="10134"/>
        </pc:sldMkLst>
        <pc:spChg chg="add del mod">
          <ac:chgData name="Talkar, Simi" userId="f9ca686a-e038-4348-9d59-6a1643d7cf1a" providerId="ADAL" clId="{55816FAC-7BA5-43CD-B76B-9A20018ABDEC}" dt="2024-09-05T13:25:01.661" v="76" actId="478"/>
          <ac:spMkLst>
            <pc:docMk/>
            <pc:sldMk cId="3748575151" sldId="10134"/>
            <ac:spMk id="3" creationId="{4C01F282-4CA6-78F7-FAED-2FF7ACB3771C}"/>
          </ac:spMkLst>
        </pc:spChg>
        <pc:picChg chg="del mod modCrop">
          <ac:chgData name="Talkar, Simi" userId="f9ca686a-e038-4348-9d59-6a1643d7cf1a" providerId="ADAL" clId="{55816FAC-7BA5-43CD-B76B-9A20018ABDEC}" dt="2024-09-05T13:26:18.736" v="83" actId="478"/>
          <ac:picMkLst>
            <pc:docMk/>
            <pc:sldMk cId="3748575151" sldId="10134"/>
            <ac:picMk id="8" creationId="{E397A1D2-025D-A6A7-DDC8-0E0AE2D3A486}"/>
          </ac:picMkLst>
        </pc:picChg>
      </pc:sldChg>
      <pc:sldMasterChg chg="delSldLayout modSldLayout">
        <pc:chgData name="Talkar, Simi" userId="f9ca686a-e038-4348-9d59-6a1643d7cf1a" providerId="ADAL" clId="{55816FAC-7BA5-43CD-B76B-9A20018ABDEC}" dt="2024-09-05T13:36:30.547" v="175" actId="478"/>
        <pc:sldMasterMkLst>
          <pc:docMk/>
          <pc:sldMasterMk cId="638779762" sldId="2147483660"/>
        </pc:sldMasterMkLst>
        <pc:sldLayoutChg chg="delSp mod">
          <pc:chgData name="Talkar, Simi" userId="f9ca686a-e038-4348-9d59-6a1643d7cf1a" providerId="ADAL" clId="{55816FAC-7BA5-43CD-B76B-9A20018ABDEC}" dt="2024-09-05T13:36:30.547" v="175" actId="478"/>
          <pc:sldLayoutMkLst>
            <pc:docMk/>
            <pc:sldMasterMk cId="638779762" sldId="2147483660"/>
            <pc:sldLayoutMk cId="4051380091" sldId="2147483670"/>
          </pc:sldLayoutMkLst>
          <pc:grpChg chg="del">
            <ac:chgData name="Talkar, Simi" userId="f9ca686a-e038-4348-9d59-6a1643d7cf1a" providerId="ADAL" clId="{55816FAC-7BA5-43CD-B76B-9A20018ABDEC}" dt="2024-09-05T13:36:30.547" v="175" actId="478"/>
            <ac:grpSpMkLst>
              <pc:docMk/>
              <pc:sldMasterMk cId="638779762" sldId="2147483660"/>
              <pc:sldLayoutMk cId="4051380091" sldId="2147483670"/>
              <ac:grpSpMk id="9" creationId="{BFD305FA-3E8C-4125-9A77-5EC36A2132EA}"/>
            </ac:grpSpMkLst>
          </pc:grpChg>
        </pc:sldLayoutChg>
        <pc:sldLayoutChg chg="addSp modSp mod">
          <pc:chgData name="Talkar, Simi" userId="f9ca686a-e038-4348-9d59-6a1643d7cf1a" providerId="ADAL" clId="{55816FAC-7BA5-43CD-B76B-9A20018ABDEC}" dt="2024-09-05T13:27:37.771" v="89" actId="207"/>
          <pc:sldLayoutMkLst>
            <pc:docMk/>
            <pc:sldMasterMk cId="638779762" sldId="2147483660"/>
            <pc:sldLayoutMk cId="1312967308" sldId="2147483672"/>
          </pc:sldLayoutMkLst>
          <pc:spChg chg="add mod">
            <ac:chgData name="Talkar, Simi" userId="f9ca686a-e038-4348-9d59-6a1643d7cf1a" providerId="ADAL" clId="{55816FAC-7BA5-43CD-B76B-9A20018ABDEC}" dt="2024-09-05T13:27:37.771" v="89" actId="207"/>
            <ac:spMkLst>
              <pc:docMk/>
              <pc:sldMasterMk cId="638779762" sldId="2147483660"/>
              <pc:sldLayoutMk cId="1312967308" sldId="2147483672"/>
              <ac:spMk id="6" creationId="{32641FCD-4BBA-E279-7611-70EFA4D79A0C}"/>
            </ac:spMkLst>
          </pc:spChg>
        </pc:sldLayoutChg>
        <pc:sldLayoutChg chg="addSp modSp mod">
          <pc:chgData name="Talkar, Simi" userId="f9ca686a-e038-4348-9d59-6a1643d7cf1a" providerId="ADAL" clId="{55816FAC-7BA5-43CD-B76B-9A20018ABDEC}" dt="2024-09-05T13:22:07.909" v="18" actId="207"/>
          <pc:sldLayoutMkLst>
            <pc:docMk/>
            <pc:sldMasterMk cId="638779762" sldId="2147483660"/>
            <pc:sldLayoutMk cId="4151950151" sldId="2147483673"/>
          </pc:sldLayoutMkLst>
          <pc:spChg chg="add mod">
            <ac:chgData name="Talkar, Simi" userId="f9ca686a-e038-4348-9d59-6a1643d7cf1a" providerId="ADAL" clId="{55816FAC-7BA5-43CD-B76B-9A20018ABDEC}" dt="2024-09-05T13:22:07.909" v="18" actId="207"/>
            <ac:spMkLst>
              <pc:docMk/>
              <pc:sldMasterMk cId="638779762" sldId="2147483660"/>
              <pc:sldLayoutMk cId="4151950151" sldId="2147483673"/>
              <ac:spMk id="7" creationId="{4E15DB6A-5BA5-DC00-8DBF-44EEE615FC95}"/>
            </ac:spMkLst>
          </pc:spChg>
        </pc:sldLayoutChg>
        <pc:sldLayoutChg chg="addSp modSp mod">
          <pc:chgData name="Talkar, Simi" userId="f9ca686a-e038-4348-9d59-6a1643d7cf1a" providerId="ADAL" clId="{55816FAC-7BA5-43CD-B76B-9A20018ABDEC}" dt="2024-09-05T13:21:35.336" v="14" actId="207"/>
          <pc:sldLayoutMkLst>
            <pc:docMk/>
            <pc:sldMasterMk cId="638779762" sldId="2147483660"/>
            <pc:sldLayoutMk cId="1395102164" sldId="2147483674"/>
          </pc:sldLayoutMkLst>
          <pc:spChg chg="add mod">
            <ac:chgData name="Talkar, Simi" userId="f9ca686a-e038-4348-9d59-6a1643d7cf1a" providerId="ADAL" clId="{55816FAC-7BA5-43CD-B76B-9A20018ABDEC}" dt="2024-09-05T13:21:35.336" v="14" actId="207"/>
            <ac:spMkLst>
              <pc:docMk/>
              <pc:sldMasterMk cId="638779762" sldId="2147483660"/>
              <pc:sldLayoutMk cId="1395102164" sldId="2147483674"/>
              <ac:spMk id="2" creationId="{19924DFC-E066-5359-5051-5624AE83CBCC}"/>
            </ac:spMkLst>
          </pc:spChg>
        </pc:sldLayoutChg>
        <pc:sldLayoutChg chg="delSp modSp mod">
          <pc:chgData name="Talkar, Simi" userId="f9ca686a-e038-4348-9d59-6a1643d7cf1a" providerId="ADAL" clId="{55816FAC-7BA5-43CD-B76B-9A20018ABDEC}" dt="2024-09-05T13:18:59.335" v="12" actId="478"/>
          <pc:sldLayoutMkLst>
            <pc:docMk/>
            <pc:sldMasterMk cId="638779762" sldId="2147483660"/>
            <pc:sldLayoutMk cId="1005429180" sldId="2147483675"/>
          </pc:sldLayoutMkLst>
          <pc:spChg chg="del mod">
            <ac:chgData name="Talkar, Simi" userId="f9ca686a-e038-4348-9d59-6a1643d7cf1a" providerId="ADAL" clId="{55816FAC-7BA5-43CD-B76B-9A20018ABDEC}" dt="2024-09-05T13:18:59.335" v="12" actId="478"/>
            <ac:spMkLst>
              <pc:docMk/>
              <pc:sldMasterMk cId="638779762" sldId="2147483660"/>
              <pc:sldLayoutMk cId="1005429180" sldId="2147483675"/>
              <ac:spMk id="10" creationId="{D7533635-B1C4-457F-B4C4-D0F7EFBF08C3}"/>
            </ac:spMkLst>
          </pc:spChg>
          <pc:grpChg chg="del">
            <ac:chgData name="Talkar, Simi" userId="f9ca686a-e038-4348-9d59-6a1643d7cf1a" providerId="ADAL" clId="{55816FAC-7BA5-43CD-B76B-9A20018ABDEC}" dt="2024-09-05T13:18:56.782" v="10" actId="478"/>
            <ac:grpSpMkLst>
              <pc:docMk/>
              <pc:sldMasterMk cId="638779762" sldId="2147483660"/>
              <pc:sldLayoutMk cId="1005429180" sldId="2147483675"/>
              <ac:grpSpMk id="11" creationId="{95A0AFF1-9E54-421B-AC34-EAFAF90112DD}"/>
            </ac:grpSpMkLst>
          </pc:grpChg>
        </pc:sldLayoutChg>
        <pc:sldLayoutChg chg="addSp modSp mod">
          <pc:chgData name="Talkar, Simi" userId="f9ca686a-e038-4348-9d59-6a1643d7cf1a" providerId="ADAL" clId="{55816FAC-7BA5-43CD-B76B-9A20018ABDEC}" dt="2024-09-05T13:26:57.371" v="86" actId="207"/>
          <pc:sldLayoutMkLst>
            <pc:docMk/>
            <pc:sldMasterMk cId="638779762" sldId="2147483660"/>
            <pc:sldLayoutMk cId="3166489147" sldId="2147483676"/>
          </pc:sldLayoutMkLst>
          <pc:spChg chg="add mod">
            <ac:chgData name="Talkar, Simi" userId="f9ca686a-e038-4348-9d59-6a1643d7cf1a" providerId="ADAL" clId="{55816FAC-7BA5-43CD-B76B-9A20018ABDEC}" dt="2024-09-05T13:26:57.371" v="86" actId="207"/>
            <ac:spMkLst>
              <pc:docMk/>
              <pc:sldMasterMk cId="638779762" sldId="2147483660"/>
              <pc:sldLayoutMk cId="3166489147" sldId="2147483676"/>
              <ac:spMk id="8" creationId="{73CEE9CE-12D3-FD8B-6E0E-59F29F91E219}"/>
            </ac:spMkLst>
          </pc:spChg>
        </pc:sldLayoutChg>
        <pc:sldLayoutChg chg="addSp modSp mod">
          <pc:chgData name="Talkar, Simi" userId="f9ca686a-e038-4348-9d59-6a1643d7cf1a" providerId="ADAL" clId="{55816FAC-7BA5-43CD-B76B-9A20018ABDEC}" dt="2024-09-05T13:27:55.440" v="92" actId="207"/>
          <pc:sldLayoutMkLst>
            <pc:docMk/>
            <pc:sldMasterMk cId="638779762" sldId="2147483660"/>
            <pc:sldLayoutMk cId="383647439" sldId="2147483677"/>
          </pc:sldLayoutMkLst>
          <pc:spChg chg="add mod">
            <ac:chgData name="Talkar, Simi" userId="f9ca686a-e038-4348-9d59-6a1643d7cf1a" providerId="ADAL" clId="{55816FAC-7BA5-43CD-B76B-9A20018ABDEC}" dt="2024-09-05T13:27:55.440" v="92" actId="207"/>
            <ac:spMkLst>
              <pc:docMk/>
              <pc:sldMasterMk cId="638779762" sldId="2147483660"/>
              <pc:sldLayoutMk cId="383647439" sldId="2147483677"/>
              <ac:spMk id="6" creationId="{39197A51-875B-941A-49A8-F33D838624FA}"/>
            </ac:spMkLst>
          </pc:spChg>
        </pc:sldLayoutChg>
        <pc:sldLayoutChg chg="addSp modSp mod">
          <pc:chgData name="Talkar, Simi" userId="f9ca686a-e038-4348-9d59-6a1643d7cf1a" providerId="ADAL" clId="{55816FAC-7BA5-43CD-B76B-9A20018ABDEC}" dt="2024-09-05T13:18:44.310" v="9" actId="207"/>
          <pc:sldLayoutMkLst>
            <pc:docMk/>
            <pc:sldMasterMk cId="638779762" sldId="2147483660"/>
            <pc:sldLayoutMk cId="900767009" sldId="2147483678"/>
          </pc:sldLayoutMkLst>
          <pc:spChg chg="add mod">
            <ac:chgData name="Talkar, Simi" userId="f9ca686a-e038-4348-9d59-6a1643d7cf1a" providerId="ADAL" clId="{55816FAC-7BA5-43CD-B76B-9A20018ABDEC}" dt="2024-09-05T13:18:44.310" v="9" actId="207"/>
            <ac:spMkLst>
              <pc:docMk/>
              <pc:sldMasterMk cId="638779762" sldId="2147483660"/>
              <pc:sldLayoutMk cId="900767009" sldId="2147483678"/>
              <ac:spMk id="6" creationId="{00946D5D-BEE6-0C77-118F-AA4C8E6E44B9}"/>
            </ac:spMkLst>
          </pc:spChg>
        </pc:sldLayoutChg>
        <pc:sldLayoutChg chg="delSp modSp mod">
          <pc:chgData name="Talkar, Simi" userId="f9ca686a-e038-4348-9d59-6a1643d7cf1a" providerId="ADAL" clId="{55816FAC-7BA5-43CD-B76B-9A20018ABDEC}" dt="2024-09-05T13:16:47.180" v="6" actId="478"/>
          <pc:sldLayoutMkLst>
            <pc:docMk/>
            <pc:sldMasterMk cId="638779762" sldId="2147483660"/>
            <pc:sldLayoutMk cId="1453306925" sldId="2147483684"/>
          </pc:sldLayoutMkLst>
          <pc:spChg chg="del">
            <ac:chgData name="Talkar, Simi" userId="f9ca686a-e038-4348-9d59-6a1643d7cf1a" providerId="ADAL" clId="{55816FAC-7BA5-43CD-B76B-9A20018ABDEC}" dt="2024-09-05T13:16:35.960" v="4" actId="478"/>
            <ac:spMkLst>
              <pc:docMk/>
              <pc:sldMasterMk cId="638779762" sldId="2147483660"/>
              <pc:sldLayoutMk cId="1453306925" sldId="2147483684"/>
              <ac:spMk id="7" creationId="{B66CA63B-C1B1-43E5-8904-2600EAA42658}"/>
            </ac:spMkLst>
          </pc:spChg>
          <pc:spChg chg="mod">
            <ac:chgData name="Talkar, Simi" userId="f9ca686a-e038-4348-9d59-6a1643d7cf1a" providerId="ADAL" clId="{55816FAC-7BA5-43CD-B76B-9A20018ABDEC}" dt="2024-09-05T13:16:44.680" v="5" actId="1076"/>
            <ac:spMkLst>
              <pc:docMk/>
              <pc:sldMasterMk cId="638779762" sldId="2147483660"/>
              <pc:sldLayoutMk cId="1453306925" sldId="2147483684"/>
              <ac:spMk id="56" creationId="{A5EAFFDE-7D79-4F83-9864-FE3F4E8DFC8B}"/>
            </ac:spMkLst>
          </pc:spChg>
          <pc:grpChg chg="del">
            <ac:chgData name="Talkar, Simi" userId="f9ca686a-e038-4348-9d59-6a1643d7cf1a" providerId="ADAL" clId="{55816FAC-7BA5-43CD-B76B-9A20018ABDEC}" dt="2024-09-05T13:16:47.180" v="6" actId="478"/>
            <ac:grpSpMkLst>
              <pc:docMk/>
              <pc:sldMasterMk cId="638779762" sldId="2147483660"/>
              <pc:sldLayoutMk cId="1453306925" sldId="2147483684"/>
              <ac:grpSpMk id="8" creationId="{DBB3B4C9-10AF-4C1C-BD4C-19B5526DA837}"/>
            </ac:grpSpMkLst>
          </pc:grpChg>
        </pc:sldLayoutChg>
        <pc:sldLayoutChg chg="addSp delSp modSp mod">
          <pc:chgData name="Talkar, Simi" userId="f9ca686a-e038-4348-9d59-6a1643d7cf1a" providerId="ADAL" clId="{55816FAC-7BA5-43CD-B76B-9A20018ABDEC}" dt="2024-09-05T13:22:55.186" v="24" actId="1076"/>
          <pc:sldLayoutMkLst>
            <pc:docMk/>
            <pc:sldMasterMk cId="638779762" sldId="2147483660"/>
            <pc:sldLayoutMk cId="56008424" sldId="2147483686"/>
          </pc:sldLayoutMkLst>
          <pc:spChg chg="add del">
            <ac:chgData name="Talkar, Simi" userId="f9ca686a-e038-4348-9d59-6a1643d7cf1a" providerId="ADAL" clId="{55816FAC-7BA5-43CD-B76B-9A20018ABDEC}" dt="2024-09-05T13:22:40.012" v="20" actId="478"/>
            <ac:spMkLst>
              <pc:docMk/>
              <pc:sldMasterMk cId="638779762" sldId="2147483660"/>
              <pc:sldLayoutMk cId="56008424" sldId="2147483686"/>
              <ac:spMk id="2" creationId="{A485DCA4-BD63-3404-C63C-BAD358C2737B}"/>
            </ac:spMkLst>
          </pc:spChg>
          <pc:spChg chg="del">
            <ac:chgData name="Talkar, Simi" userId="f9ca686a-e038-4348-9d59-6a1643d7cf1a" providerId="ADAL" clId="{55816FAC-7BA5-43CD-B76B-9A20018ABDEC}" dt="2024-09-05T13:22:43.491" v="21" actId="478"/>
            <ac:spMkLst>
              <pc:docMk/>
              <pc:sldMasterMk cId="638779762" sldId="2147483660"/>
              <pc:sldLayoutMk cId="56008424" sldId="2147483686"/>
              <ac:spMk id="6" creationId="{CB31FDED-D159-4F4F-8CA3-B83301DF537B}"/>
            </ac:spMkLst>
          </pc:spChg>
          <pc:spChg chg="mod">
            <ac:chgData name="Talkar, Simi" userId="f9ca686a-e038-4348-9d59-6a1643d7cf1a" providerId="ADAL" clId="{55816FAC-7BA5-43CD-B76B-9A20018ABDEC}" dt="2024-09-05T13:22:55.186" v="24" actId="1076"/>
            <ac:spMkLst>
              <pc:docMk/>
              <pc:sldMasterMk cId="638779762" sldId="2147483660"/>
              <pc:sldLayoutMk cId="56008424" sldId="2147483686"/>
              <ac:spMk id="51" creationId="{9A604104-23C8-45DB-B8E5-CC8FD54A777D}"/>
            </ac:spMkLst>
          </pc:spChg>
          <pc:grpChg chg="del">
            <ac:chgData name="Talkar, Simi" userId="f9ca686a-e038-4348-9d59-6a1643d7cf1a" providerId="ADAL" clId="{55816FAC-7BA5-43CD-B76B-9A20018ABDEC}" dt="2024-09-05T13:22:50.635" v="23" actId="478"/>
            <ac:grpSpMkLst>
              <pc:docMk/>
              <pc:sldMasterMk cId="638779762" sldId="2147483660"/>
              <pc:sldLayoutMk cId="56008424" sldId="2147483686"/>
              <ac:grpSpMk id="7" creationId="{0C975EE0-AD02-4365-B012-AEF1EB027E17}"/>
            </ac:grpSpMkLst>
          </pc:grpChg>
        </pc:sldLayoutChg>
        <pc:sldLayoutChg chg="del">
          <pc:chgData name="Talkar, Simi" userId="f9ca686a-e038-4348-9d59-6a1643d7cf1a" providerId="ADAL" clId="{55816FAC-7BA5-43CD-B76B-9A20018ABDEC}" dt="2024-09-05T13:32:45.441" v="169" actId="47"/>
          <pc:sldLayoutMkLst>
            <pc:docMk/>
            <pc:sldMasterMk cId="638779762" sldId="2147483660"/>
            <pc:sldLayoutMk cId="1696957528" sldId="2147483691"/>
          </pc:sldLayoutMkLst>
        </pc:sldLayoutChg>
      </pc:sldMasterChg>
    </pc:docChg>
  </pc:docChgLst>
  <pc:docChgLst>
    <pc:chgData name="Talkar, Simi" userId="f9ca686a-e038-4348-9d59-6a1643d7cf1a" providerId="ADAL" clId="{4EB81CE6-2C75-4981-A89D-EF5D6C475E31}"/>
    <pc:docChg chg="undo custSel addSld delSld modSld sldOrd addSection delSection modSection">
      <pc:chgData name="Talkar, Simi" userId="f9ca686a-e038-4348-9d59-6a1643d7cf1a" providerId="ADAL" clId="{4EB81CE6-2C75-4981-A89D-EF5D6C475E31}" dt="2023-09-21T16:38:34.201" v="11586" actId="20577"/>
      <pc:docMkLst>
        <pc:docMk/>
      </pc:docMkLst>
      <pc:sldChg chg="addSp delSp modSp mod modClrScheme chgLayout">
        <pc:chgData name="Talkar, Simi" userId="f9ca686a-e038-4348-9d59-6a1643d7cf1a" providerId="ADAL" clId="{4EB81CE6-2C75-4981-A89D-EF5D6C475E31}" dt="2023-09-05T14:15:40.411" v="11062" actId="1076"/>
        <pc:sldMkLst>
          <pc:docMk/>
          <pc:sldMk cId="1090036984" sldId="287"/>
        </pc:sldMkLst>
        <pc:spChg chg="mod ord">
          <ac:chgData name="Talkar, Simi" userId="f9ca686a-e038-4348-9d59-6a1643d7cf1a" providerId="ADAL" clId="{4EB81CE6-2C75-4981-A89D-EF5D6C475E31}" dt="2023-09-05T14:15:40.411" v="11062" actId="1076"/>
          <ac:spMkLst>
            <pc:docMk/>
            <pc:sldMk cId="1090036984" sldId="287"/>
            <ac:spMk id="3" creationId="{D2BEC440-9DBA-4D2A-8890-DBA03B17D678}"/>
          </ac:spMkLst>
        </pc:spChg>
        <pc:spChg chg="mod ord">
          <ac:chgData name="Talkar, Simi" userId="f9ca686a-e038-4348-9d59-6a1643d7cf1a" providerId="ADAL" clId="{4EB81CE6-2C75-4981-A89D-EF5D6C475E31}" dt="2023-09-04T16:43:53.229" v="9893" actId="27636"/>
          <ac:spMkLst>
            <pc:docMk/>
            <pc:sldMk cId="1090036984" sldId="287"/>
            <ac:spMk id="4" creationId="{52530676-3C85-488B-8C2D-DEFD92CC9F76}"/>
          </ac:spMkLst>
        </pc:spChg>
        <pc:spChg chg="add del mod">
          <ac:chgData name="Talkar, Simi" userId="f9ca686a-e038-4348-9d59-6a1643d7cf1a" providerId="ADAL" clId="{4EB81CE6-2C75-4981-A89D-EF5D6C475E31}" dt="2023-08-04T16:43:12.856" v="4324" actId="931"/>
          <ac:spMkLst>
            <pc:docMk/>
            <pc:sldMk cId="1090036984" sldId="287"/>
            <ac:spMk id="5" creationId="{AEED3D4B-CA0A-13AA-CFAE-BE0CB75D7139}"/>
          </ac:spMkLst>
        </pc:spChg>
        <pc:picChg chg="add mod ord">
          <ac:chgData name="Talkar, Simi" userId="f9ca686a-e038-4348-9d59-6a1643d7cf1a" providerId="ADAL" clId="{4EB81CE6-2C75-4981-A89D-EF5D6C475E31}" dt="2023-09-04T16:43:08.961" v="9886" actId="26606"/>
          <ac:picMkLst>
            <pc:docMk/>
            <pc:sldMk cId="1090036984" sldId="287"/>
            <ac:picMk id="7" creationId="{465A4161-CB47-FC2B-3E02-A3FE45D4D7B2}"/>
          </ac:picMkLst>
        </pc:picChg>
        <pc:picChg chg="del">
          <ac:chgData name="Talkar, Simi" userId="f9ca686a-e038-4348-9d59-6a1643d7cf1a" providerId="ADAL" clId="{4EB81CE6-2C75-4981-A89D-EF5D6C475E31}" dt="2023-08-04T16:41:47.236" v="4323" actId="478"/>
          <ac:picMkLst>
            <pc:docMk/>
            <pc:sldMk cId="1090036984" sldId="287"/>
            <ac:picMk id="12" creationId="{590080E7-3F77-4A09-A087-C0053A7CE671}"/>
          </ac:picMkLst>
        </pc:picChg>
      </pc:sldChg>
      <pc:sldChg chg="addSp delSp modSp add mod ord">
        <pc:chgData name="Talkar, Simi" userId="f9ca686a-e038-4348-9d59-6a1643d7cf1a" providerId="ADAL" clId="{4EB81CE6-2C75-4981-A89D-EF5D6C475E31}" dt="2023-09-05T14:16:51.191" v="11070" actId="20577"/>
        <pc:sldMkLst>
          <pc:docMk/>
          <pc:sldMk cId="2014192421" sldId="345"/>
        </pc:sldMkLst>
        <pc:spChg chg="del mod">
          <ac:chgData name="Talkar, Simi" userId="f9ca686a-e038-4348-9d59-6a1643d7cf1a" providerId="ADAL" clId="{4EB81CE6-2C75-4981-A89D-EF5D6C475E31}" dt="2023-09-04T17:22:27.939" v="9939" actId="478"/>
          <ac:spMkLst>
            <pc:docMk/>
            <pc:sldMk cId="2014192421" sldId="345"/>
            <ac:spMk id="2" creationId="{950201C4-37C0-E3D6-9CD3-CE43717BBE96}"/>
          </ac:spMkLst>
        </pc:spChg>
        <pc:spChg chg="del mod topLvl">
          <ac:chgData name="Talkar, Simi" userId="f9ca686a-e038-4348-9d59-6a1643d7cf1a" providerId="ADAL" clId="{4EB81CE6-2C75-4981-A89D-EF5D6C475E31}" dt="2023-09-04T17:26:01.001" v="10009" actId="478"/>
          <ac:spMkLst>
            <pc:docMk/>
            <pc:sldMk cId="2014192421" sldId="345"/>
            <ac:spMk id="4" creationId="{91DA745F-4056-4919-BF27-6754D7B76FCF}"/>
          </ac:spMkLst>
        </pc:spChg>
        <pc:spChg chg="del mod topLvl">
          <ac:chgData name="Talkar, Simi" userId="f9ca686a-e038-4348-9d59-6a1643d7cf1a" providerId="ADAL" clId="{4EB81CE6-2C75-4981-A89D-EF5D6C475E31}" dt="2023-09-04T17:25:58.847" v="10008" actId="478"/>
          <ac:spMkLst>
            <pc:docMk/>
            <pc:sldMk cId="2014192421" sldId="345"/>
            <ac:spMk id="5" creationId="{6240D7ED-AE53-D57B-8BAE-11802DEEFB54}"/>
          </ac:spMkLst>
        </pc:spChg>
        <pc:spChg chg="add del mod">
          <ac:chgData name="Talkar, Simi" userId="f9ca686a-e038-4348-9d59-6a1643d7cf1a" providerId="ADAL" clId="{4EB81CE6-2C75-4981-A89D-EF5D6C475E31}" dt="2023-09-04T17:40:29.687" v="10562" actId="478"/>
          <ac:spMkLst>
            <pc:docMk/>
            <pc:sldMk cId="2014192421" sldId="345"/>
            <ac:spMk id="6" creationId="{5E79DC90-B6CE-A11D-E57B-733FDE23A43D}"/>
          </ac:spMkLst>
        </pc:spChg>
        <pc:spChg chg="del mod">
          <ac:chgData name="Talkar, Simi" userId="f9ca686a-e038-4348-9d59-6a1643d7cf1a" providerId="ADAL" clId="{4EB81CE6-2C75-4981-A89D-EF5D6C475E31}" dt="2023-09-04T17:23:44.367" v="9950" actId="478"/>
          <ac:spMkLst>
            <pc:docMk/>
            <pc:sldMk cId="2014192421" sldId="345"/>
            <ac:spMk id="9" creationId="{B0E3D68F-8107-EA15-4848-EED909A2B15A}"/>
          </ac:spMkLst>
        </pc:spChg>
        <pc:spChg chg="add del mod">
          <ac:chgData name="Talkar, Simi" userId="f9ca686a-e038-4348-9d59-6a1643d7cf1a" providerId="ADAL" clId="{4EB81CE6-2C75-4981-A89D-EF5D6C475E31}" dt="2023-09-04T17:24:13.371" v="9957" actId="478"/>
          <ac:spMkLst>
            <pc:docMk/>
            <pc:sldMk cId="2014192421" sldId="345"/>
            <ac:spMk id="10" creationId="{D648C20D-1FB5-DD66-2209-0C4826B0DE51}"/>
          </ac:spMkLst>
        </pc:spChg>
        <pc:spChg chg="add del mod">
          <ac:chgData name="Talkar, Simi" userId="f9ca686a-e038-4348-9d59-6a1643d7cf1a" providerId="ADAL" clId="{4EB81CE6-2C75-4981-A89D-EF5D6C475E31}" dt="2023-09-04T17:24:03.927" v="9954" actId="478"/>
          <ac:spMkLst>
            <pc:docMk/>
            <pc:sldMk cId="2014192421" sldId="345"/>
            <ac:spMk id="12" creationId="{1845BC9C-A488-FDEC-F8C6-CF6DE5076D19}"/>
          </ac:spMkLst>
        </pc:spChg>
        <pc:spChg chg="add mod">
          <ac:chgData name="Talkar, Simi" userId="f9ca686a-e038-4348-9d59-6a1643d7cf1a" providerId="ADAL" clId="{4EB81CE6-2C75-4981-A89D-EF5D6C475E31}" dt="2023-09-05T14:16:51.191" v="11070" actId="20577"/>
          <ac:spMkLst>
            <pc:docMk/>
            <pc:sldMk cId="2014192421" sldId="345"/>
            <ac:spMk id="14" creationId="{717CAD09-05F8-5D75-3E29-17D11317BE79}"/>
          </ac:spMkLst>
        </pc:spChg>
        <pc:spChg chg="del mod">
          <ac:chgData name="Talkar, Simi" userId="f9ca686a-e038-4348-9d59-6a1643d7cf1a" providerId="ADAL" clId="{4EB81CE6-2C75-4981-A89D-EF5D6C475E31}" dt="2023-09-04T17:27:12.736" v="10120" actId="478"/>
          <ac:spMkLst>
            <pc:docMk/>
            <pc:sldMk cId="2014192421" sldId="345"/>
            <ac:spMk id="16" creationId="{A3608503-0753-6854-7A6D-840FFA5D82AD}"/>
          </ac:spMkLst>
        </pc:spChg>
        <pc:spChg chg="add del mod">
          <ac:chgData name="Talkar, Simi" userId="f9ca686a-e038-4348-9d59-6a1643d7cf1a" providerId="ADAL" clId="{4EB81CE6-2C75-4981-A89D-EF5D6C475E31}" dt="2023-09-04T17:42:27.012" v="10719" actId="478"/>
          <ac:spMkLst>
            <pc:docMk/>
            <pc:sldMk cId="2014192421" sldId="345"/>
            <ac:spMk id="17" creationId="{BA9F9E78-F24E-2A48-7A56-27E1FEF03F72}"/>
          </ac:spMkLst>
        </pc:spChg>
        <pc:grpChg chg="add del mod">
          <ac:chgData name="Talkar, Simi" userId="f9ca686a-e038-4348-9d59-6a1643d7cf1a" providerId="ADAL" clId="{4EB81CE6-2C75-4981-A89D-EF5D6C475E31}" dt="2023-09-04T17:25:58.847" v="10008" actId="478"/>
          <ac:grpSpMkLst>
            <pc:docMk/>
            <pc:sldMk cId="2014192421" sldId="345"/>
            <ac:grpSpMk id="3" creationId="{16B19FD6-F449-E35F-D044-FF2D5130A465}"/>
          </ac:grpSpMkLst>
        </pc:grpChg>
        <pc:picChg chg="mod">
          <ac:chgData name="Talkar, Simi" userId="f9ca686a-e038-4348-9d59-6a1643d7cf1a" providerId="ADAL" clId="{4EB81CE6-2C75-4981-A89D-EF5D6C475E31}" dt="2023-09-04T17:42:31.491" v="10720" actId="1076"/>
          <ac:picMkLst>
            <pc:docMk/>
            <pc:sldMk cId="2014192421" sldId="345"/>
            <ac:picMk id="15" creationId="{8C0BE73A-138B-A1DA-B6A9-E50730EAC20B}"/>
          </ac:picMkLst>
        </pc:picChg>
      </pc:sldChg>
      <pc:sldChg chg="addSp delSp modSp add mod ord">
        <pc:chgData name="Talkar, Simi" userId="f9ca686a-e038-4348-9d59-6a1643d7cf1a" providerId="ADAL" clId="{4EB81CE6-2C75-4981-A89D-EF5D6C475E31}" dt="2023-09-05T14:16:05.738" v="11064" actId="20577"/>
        <pc:sldMkLst>
          <pc:docMk/>
          <pc:sldMk cId="2035582613" sldId="367"/>
        </pc:sldMkLst>
        <pc:spChg chg="del">
          <ac:chgData name="Talkar, Simi" userId="f9ca686a-e038-4348-9d59-6a1643d7cf1a" providerId="ADAL" clId="{4EB81CE6-2C75-4981-A89D-EF5D6C475E31}" dt="2023-09-04T17:19:34.508" v="9918" actId="478"/>
          <ac:spMkLst>
            <pc:docMk/>
            <pc:sldMk cId="2035582613" sldId="367"/>
            <ac:spMk id="2" creationId="{B62D0E04-9203-3265-2786-231424D79E69}"/>
          </ac:spMkLst>
        </pc:spChg>
        <pc:spChg chg="mod">
          <ac:chgData name="Talkar, Simi" userId="f9ca686a-e038-4348-9d59-6a1643d7cf1a" providerId="ADAL" clId="{4EB81CE6-2C75-4981-A89D-EF5D6C475E31}" dt="2023-09-05T14:16:05.738" v="11064" actId="20577"/>
          <ac:spMkLst>
            <pc:docMk/>
            <pc:sldMk cId="2035582613" sldId="367"/>
            <ac:spMk id="3" creationId="{BF715A1E-C4D4-165F-09B6-9E8DAEEC9FD8}"/>
          </ac:spMkLst>
        </pc:spChg>
        <pc:spChg chg="del mod">
          <ac:chgData name="Talkar, Simi" userId="f9ca686a-e038-4348-9d59-6a1643d7cf1a" providerId="ADAL" clId="{4EB81CE6-2C75-4981-A89D-EF5D6C475E31}" dt="2023-09-04T17:19:11.242" v="9917" actId="478"/>
          <ac:spMkLst>
            <pc:docMk/>
            <pc:sldMk cId="2035582613" sldId="367"/>
            <ac:spMk id="4" creationId="{9734C819-12DA-A4D3-F698-07F7228A3581}"/>
          </ac:spMkLst>
        </pc:spChg>
        <pc:spChg chg="add del mod">
          <ac:chgData name="Talkar, Simi" userId="f9ca686a-e038-4348-9d59-6a1643d7cf1a" providerId="ADAL" clId="{4EB81CE6-2C75-4981-A89D-EF5D6C475E31}" dt="2023-09-04T17:19:44.218" v="9920" actId="478"/>
          <ac:spMkLst>
            <pc:docMk/>
            <pc:sldMk cId="2035582613" sldId="367"/>
            <ac:spMk id="7" creationId="{0EBE9B45-C54C-F087-7B34-0DAE7B4E3B2A}"/>
          </ac:spMkLst>
        </pc:spChg>
      </pc:sldChg>
      <pc:sldChg chg="add del ord">
        <pc:chgData name="Talkar, Simi" userId="f9ca686a-e038-4348-9d59-6a1643d7cf1a" providerId="ADAL" clId="{4EB81CE6-2C75-4981-A89D-EF5D6C475E31}" dt="2023-09-04T17:40:07.297" v="10560" actId="47"/>
        <pc:sldMkLst>
          <pc:docMk/>
          <pc:sldMk cId="1877220251" sldId="373"/>
        </pc:sldMkLst>
      </pc:sldChg>
      <pc:sldChg chg="addSp delSp modSp add mod">
        <pc:chgData name="Talkar, Simi" userId="f9ca686a-e038-4348-9d59-6a1643d7cf1a" providerId="ADAL" clId="{4EB81CE6-2C75-4981-A89D-EF5D6C475E31}" dt="2023-09-05T14:19:12.538" v="11081" actId="208"/>
        <pc:sldMkLst>
          <pc:docMk/>
          <pc:sldMk cId="1293286357" sldId="374"/>
        </pc:sldMkLst>
        <pc:spChg chg="mod">
          <ac:chgData name="Talkar, Simi" userId="f9ca686a-e038-4348-9d59-6a1643d7cf1a" providerId="ADAL" clId="{4EB81CE6-2C75-4981-A89D-EF5D6C475E31}" dt="2023-09-04T17:30:51.393" v="10247" actId="20577"/>
          <ac:spMkLst>
            <pc:docMk/>
            <pc:sldMk cId="1293286357" sldId="374"/>
            <ac:spMk id="2" creationId="{C63E2B3A-310F-FBCE-D146-1D1E8BCB7FEC}"/>
          </ac:spMkLst>
        </pc:spChg>
        <pc:spChg chg="mod">
          <ac:chgData name="Talkar, Simi" userId="f9ca686a-e038-4348-9d59-6a1643d7cf1a" providerId="ADAL" clId="{4EB81CE6-2C75-4981-A89D-EF5D6C475E31}" dt="2023-09-04T17:38:56.921" v="10553" actId="14100"/>
          <ac:spMkLst>
            <pc:docMk/>
            <pc:sldMk cId="1293286357" sldId="374"/>
            <ac:spMk id="3" creationId="{0CC441E4-ED88-1FB1-1736-CA9ADFAFD999}"/>
          </ac:spMkLst>
        </pc:spChg>
        <pc:spChg chg="add mod">
          <ac:chgData name="Talkar, Simi" userId="f9ca686a-e038-4348-9d59-6a1643d7cf1a" providerId="ADAL" clId="{4EB81CE6-2C75-4981-A89D-EF5D6C475E31}" dt="2023-09-05T14:18:36.392" v="11079" actId="208"/>
          <ac:spMkLst>
            <pc:docMk/>
            <pc:sldMk cId="1293286357" sldId="374"/>
            <ac:spMk id="4" creationId="{CD595F4B-8583-EEAD-B408-8F48126B2A19}"/>
          </ac:spMkLst>
        </pc:spChg>
        <pc:spChg chg="add mod">
          <ac:chgData name="Talkar, Simi" userId="f9ca686a-e038-4348-9d59-6a1643d7cf1a" providerId="ADAL" clId="{4EB81CE6-2C75-4981-A89D-EF5D6C475E31}" dt="2023-09-05T14:17:54.533" v="11075" actId="1076"/>
          <ac:spMkLst>
            <pc:docMk/>
            <pc:sldMk cId="1293286357" sldId="374"/>
            <ac:spMk id="5" creationId="{4745535F-C896-C221-88BD-18C85DB0B8C4}"/>
          </ac:spMkLst>
        </pc:spChg>
        <pc:spChg chg="add del mod">
          <ac:chgData name="Talkar, Simi" userId="f9ca686a-e038-4348-9d59-6a1643d7cf1a" providerId="ADAL" clId="{4EB81CE6-2C75-4981-A89D-EF5D6C475E31}" dt="2023-09-04T18:05:29.629" v="10945" actId="478"/>
          <ac:spMkLst>
            <pc:docMk/>
            <pc:sldMk cId="1293286357" sldId="374"/>
            <ac:spMk id="6" creationId="{604E5373-5693-5476-485E-C9325615188C}"/>
          </ac:spMkLst>
        </pc:spChg>
        <pc:spChg chg="add del mod">
          <ac:chgData name="Talkar, Simi" userId="f9ca686a-e038-4348-9d59-6a1643d7cf1a" providerId="ADAL" clId="{4EB81CE6-2C75-4981-A89D-EF5D6C475E31}" dt="2023-09-04T18:04:54.741" v="10939" actId="478"/>
          <ac:spMkLst>
            <pc:docMk/>
            <pc:sldMk cId="1293286357" sldId="374"/>
            <ac:spMk id="7" creationId="{3ABC727E-1FD3-A875-777C-366D27C2A6BB}"/>
          </ac:spMkLst>
        </pc:spChg>
        <pc:spChg chg="add del mod">
          <ac:chgData name="Talkar, Simi" userId="f9ca686a-e038-4348-9d59-6a1643d7cf1a" providerId="ADAL" clId="{4EB81CE6-2C75-4981-A89D-EF5D6C475E31}" dt="2023-09-04T18:05:01.833" v="10941"/>
          <ac:spMkLst>
            <pc:docMk/>
            <pc:sldMk cId="1293286357" sldId="374"/>
            <ac:spMk id="8" creationId="{F030B183-4465-01A7-B124-23BFE893C44B}"/>
          </ac:spMkLst>
        </pc:spChg>
        <pc:spChg chg="add del mod">
          <ac:chgData name="Talkar, Simi" userId="f9ca686a-e038-4348-9d59-6a1643d7cf1a" providerId="ADAL" clId="{4EB81CE6-2C75-4981-A89D-EF5D6C475E31}" dt="2023-09-04T18:05:12.925" v="10943" actId="478"/>
          <ac:spMkLst>
            <pc:docMk/>
            <pc:sldMk cId="1293286357" sldId="374"/>
            <ac:spMk id="9" creationId="{16EBFBB2-22B1-B639-31EF-1F56A1B237FC}"/>
          </ac:spMkLst>
        </pc:spChg>
        <pc:spChg chg="add del mod">
          <ac:chgData name="Talkar, Simi" userId="f9ca686a-e038-4348-9d59-6a1643d7cf1a" providerId="ADAL" clId="{4EB81CE6-2C75-4981-A89D-EF5D6C475E31}" dt="2023-09-04T18:06:01.678" v="10958" actId="478"/>
          <ac:spMkLst>
            <pc:docMk/>
            <pc:sldMk cId="1293286357" sldId="374"/>
            <ac:spMk id="10" creationId="{027A0714-B8CC-02E4-E14E-5CB83B78C930}"/>
          </ac:spMkLst>
        </pc:spChg>
        <pc:spChg chg="add del mod">
          <ac:chgData name="Talkar, Simi" userId="f9ca686a-e038-4348-9d59-6a1643d7cf1a" providerId="ADAL" clId="{4EB81CE6-2C75-4981-A89D-EF5D6C475E31}" dt="2023-09-04T18:06:03.620" v="10959" actId="478"/>
          <ac:spMkLst>
            <pc:docMk/>
            <pc:sldMk cId="1293286357" sldId="374"/>
            <ac:spMk id="11" creationId="{F86FC3C0-644D-5B2D-7DC2-C93850A98AB4}"/>
          </ac:spMkLst>
        </pc:spChg>
        <pc:spChg chg="add mod">
          <ac:chgData name="Talkar, Simi" userId="f9ca686a-e038-4348-9d59-6a1643d7cf1a" providerId="ADAL" clId="{4EB81CE6-2C75-4981-A89D-EF5D6C475E31}" dt="2023-09-05T14:19:12.538" v="11081" actId="208"/>
          <ac:spMkLst>
            <pc:docMk/>
            <pc:sldMk cId="1293286357" sldId="374"/>
            <ac:spMk id="12" creationId="{2C4CBFD6-A78E-05B2-9DB5-BA666B38811A}"/>
          </ac:spMkLst>
        </pc:spChg>
        <pc:spChg chg="add mod">
          <ac:chgData name="Talkar, Simi" userId="f9ca686a-e038-4348-9d59-6a1643d7cf1a" providerId="ADAL" clId="{4EB81CE6-2C75-4981-A89D-EF5D6C475E31}" dt="2023-09-05T14:19:01.141" v="11080" actId="207"/>
          <ac:spMkLst>
            <pc:docMk/>
            <pc:sldMk cId="1293286357" sldId="374"/>
            <ac:spMk id="13" creationId="{09B48F26-4D60-0F0B-FC7C-DD65C9E1293C}"/>
          </ac:spMkLst>
        </pc:spChg>
        <pc:spChg chg="mod">
          <ac:chgData name="Talkar, Simi" userId="f9ca686a-e038-4348-9d59-6a1643d7cf1a" providerId="ADAL" clId="{4EB81CE6-2C75-4981-A89D-EF5D6C475E31}" dt="2023-09-04T17:38:59.976" v="10554" actId="14100"/>
          <ac:spMkLst>
            <pc:docMk/>
            <pc:sldMk cId="1293286357" sldId="374"/>
            <ac:spMk id="16" creationId="{39604925-F1D2-F262-6BD6-F52B653D63C3}"/>
          </ac:spMkLst>
        </pc:spChg>
        <pc:spChg chg="mod">
          <ac:chgData name="Talkar, Simi" userId="f9ca686a-e038-4348-9d59-6a1643d7cf1a" providerId="ADAL" clId="{4EB81CE6-2C75-4981-A89D-EF5D6C475E31}" dt="2023-09-04T17:36:27.983" v="10437" actId="20577"/>
          <ac:spMkLst>
            <pc:docMk/>
            <pc:sldMk cId="1293286357" sldId="374"/>
            <ac:spMk id="17" creationId="{856BC2E6-226F-5A94-9304-18521959D638}"/>
          </ac:spMkLst>
        </pc:spChg>
        <pc:spChg chg="del mod topLvl">
          <ac:chgData name="Talkar, Simi" userId="f9ca686a-e038-4348-9d59-6a1643d7cf1a" providerId="ADAL" clId="{4EB81CE6-2C75-4981-A89D-EF5D6C475E31}" dt="2023-09-05T14:18:09.006" v="11077" actId="478"/>
          <ac:spMkLst>
            <pc:docMk/>
            <pc:sldMk cId="1293286357" sldId="374"/>
            <ac:spMk id="18" creationId="{712E8F2C-F5D9-E4BD-5CE3-6628472BE2D4}"/>
          </ac:spMkLst>
        </pc:spChg>
        <pc:spChg chg="del mod topLvl">
          <ac:chgData name="Talkar, Simi" userId="f9ca686a-e038-4348-9d59-6a1643d7cf1a" providerId="ADAL" clId="{4EB81CE6-2C75-4981-A89D-EF5D6C475E31}" dt="2023-09-05T14:17:45.873" v="11074" actId="478"/>
          <ac:spMkLst>
            <pc:docMk/>
            <pc:sldMk cId="1293286357" sldId="374"/>
            <ac:spMk id="19" creationId="{6F9AD959-6D72-E56D-9075-45070DF6ED7A}"/>
          </ac:spMkLst>
        </pc:spChg>
        <pc:spChg chg="mod">
          <ac:chgData name="Talkar, Simi" userId="f9ca686a-e038-4348-9d59-6a1643d7cf1a" providerId="ADAL" clId="{4EB81CE6-2C75-4981-A89D-EF5D6C475E31}" dt="2023-09-04T17:38:45.285" v="10551" actId="14100"/>
          <ac:spMkLst>
            <pc:docMk/>
            <pc:sldMk cId="1293286357" sldId="374"/>
            <ac:spMk id="20" creationId="{4A58E482-94BD-4E09-5925-CF97695BC827}"/>
          </ac:spMkLst>
        </pc:spChg>
        <pc:spChg chg="mod topLvl">
          <ac:chgData name="Talkar, Simi" userId="f9ca686a-e038-4348-9d59-6a1643d7cf1a" providerId="ADAL" clId="{4EB81CE6-2C75-4981-A89D-EF5D6C475E31}" dt="2023-09-05T14:18:14.558" v="11078" actId="1076"/>
          <ac:spMkLst>
            <pc:docMk/>
            <pc:sldMk cId="1293286357" sldId="374"/>
            <ac:spMk id="43" creationId="{209A1498-1899-496E-4A8A-00903F5E1E24}"/>
          </ac:spMkLst>
        </pc:spChg>
        <pc:spChg chg="topLvl">
          <ac:chgData name="Talkar, Simi" userId="f9ca686a-e038-4348-9d59-6a1643d7cf1a" providerId="ADAL" clId="{4EB81CE6-2C75-4981-A89D-EF5D6C475E31}" dt="2023-09-05T14:17:45.873" v="11074" actId="478"/>
          <ac:spMkLst>
            <pc:docMk/>
            <pc:sldMk cId="1293286357" sldId="374"/>
            <ac:spMk id="46" creationId="{C6C4AA1E-AF0D-CC33-8542-9EB89EC46879}"/>
          </ac:spMkLst>
        </pc:spChg>
        <pc:spChg chg="del topLvl">
          <ac:chgData name="Talkar, Simi" userId="f9ca686a-e038-4348-9d59-6a1643d7cf1a" providerId="ADAL" clId="{4EB81CE6-2C75-4981-A89D-EF5D6C475E31}" dt="2023-09-04T17:29:22.946" v="10165" actId="478"/>
          <ac:spMkLst>
            <pc:docMk/>
            <pc:sldMk cId="1293286357" sldId="374"/>
            <ac:spMk id="76" creationId="{2C3EECEB-B811-6BFC-B87B-175D522FA746}"/>
          </ac:spMkLst>
        </pc:spChg>
        <pc:spChg chg="del mod topLvl">
          <ac:chgData name="Talkar, Simi" userId="f9ca686a-e038-4348-9d59-6a1643d7cf1a" providerId="ADAL" clId="{4EB81CE6-2C75-4981-A89D-EF5D6C475E31}" dt="2023-09-04T17:29:21.065" v="10164" actId="478"/>
          <ac:spMkLst>
            <pc:docMk/>
            <pc:sldMk cId="1293286357" sldId="374"/>
            <ac:spMk id="94" creationId="{7699A96C-89C7-1ABD-8481-0244F0254270}"/>
          </ac:spMkLst>
        </pc:spChg>
        <pc:grpChg chg="mod">
          <ac:chgData name="Talkar, Simi" userId="f9ca686a-e038-4348-9d59-6a1643d7cf1a" providerId="ADAL" clId="{4EB81CE6-2C75-4981-A89D-EF5D6C475E31}" dt="2023-09-04T17:38:28.155" v="10545" actId="14100"/>
          <ac:grpSpMkLst>
            <pc:docMk/>
            <pc:sldMk cId="1293286357" sldId="374"/>
            <ac:grpSpMk id="51" creationId="{6396D5F2-54D1-096B-8FB7-4669933D6376}"/>
          </ac:grpSpMkLst>
        </pc:grpChg>
        <pc:grpChg chg="del mod">
          <ac:chgData name="Talkar, Simi" userId="f9ca686a-e038-4348-9d59-6a1643d7cf1a" providerId="ADAL" clId="{4EB81CE6-2C75-4981-A89D-EF5D6C475E31}" dt="2023-09-05T14:18:09.006" v="11077" actId="478"/>
          <ac:grpSpMkLst>
            <pc:docMk/>
            <pc:sldMk cId="1293286357" sldId="374"/>
            <ac:grpSpMk id="54" creationId="{DACEEA3B-F01E-2227-81DA-BA4B0F7D3E4F}"/>
          </ac:grpSpMkLst>
        </pc:grpChg>
        <pc:grpChg chg="del">
          <ac:chgData name="Talkar, Simi" userId="f9ca686a-e038-4348-9d59-6a1643d7cf1a" providerId="ADAL" clId="{4EB81CE6-2C75-4981-A89D-EF5D6C475E31}" dt="2023-09-05T14:17:45.873" v="11074" actId="478"/>
          <ac:grpSpMkLst>
            <pc:docMk/>
            <pc:sldMk cId="1293286357" sldId="374"/>
            <ac:grpSpMk id="55" creationId="{D62140C6-2A9A-62B1-18B7-4050F89B181A}"/>
          </ac:grpSpMkLst>
        </pc:grpChg>
        <pc:grpChg chg="mod">
          <ac:chgData name="Talkar, Simi" userId="f9ca686a-e038-4348-9d59-6a1643d7cf1a" providerId="ADAL" clId="{4EB81CE6-2C75-4981-A89D-EF5D6C475E31}" dt="2023-09-04T17:38:27.413" v="10543" actId="14100"/>
          <ac:grpSpMkLst>
            <pc:docMk/>
            <pc:sldMk cId="1293286357" sldId="374"/>
            <ac:grpSpMk id="56" creationId="{4E9690B2-37E5-C1CC-E888-BD54D7F427B3}"/>
          </ac:grpSpMkLst>
        </pc:grpChg>
        <pc:grpChg chg="del">
          <ac:chgData name="Talkar, Simi" userId="f9ca686a-e038-4348-9d59-6a1643d7cf1a" providerId="ADAL" clId="{4EB81CE6-2C75-4981-A89D-EF5D6C475E31}" dt="2023-09-04T17:29:21.065" v="10164" actId="478"/>
          <ac:grpSpMkLst>
            <pc:docMk/>
            <pc:sldMk cId="1293286357" sldId="374"/>
            <ac:grpSpMk id="112" creationId="{398ED836-FBEA-1A5C-17AF-0CC16962AF4B}"/>
          </ac:grpSpMkLst>
        </pc:grpChg>
        <pc:grpChg chg="del mod">
          <ac:chgData name="Talkar, Simi" userId="f9ca686a-e038-4348-9d59-6a1643d7cf1a" providerId="ADAL" clId="{4EB81CE6-2C75-4981-A89D-EF5D6C475E31}" dt="2023-09-04T17:29:31.291" v="10167" actId="478"/>
          <ac:grpSpMkLst>
            <pc:docMk/>
            <pc:sldMk cId="1293286357" sldId="374"/>
            <ac:grpSpMk id="113" creationId="{7ED2AD12-FD85-EF51-BCE8-0E8012EFC044}"/>
          </ac:grpSpMkLst>
        </pc:grpChg>
        <pc:grpChg chg="del">
          <ac:chgData name="Talkar, Simi" userId="f9ca686a-e038-4348-9d59-6a1643d7cf1a" providerId="ADAL" clId="{4EB81CE6-2C75-4981-A89D-EF5D6C475E31}" dt="2023-09-04T17:31:02.242" v="10249" actId="478"/>
          <ac:grpSpMkLst>
            <pc:docMk/>
            <pc:sldMk cId="1293286357" sldId="374"/>
            <ac:grpSpMk id="114" creationId="{F580C67F-03BD-6608-C7FB-5C5302061332}"/>
          </ac:grpSpMkLst>
        </pc:grpChg>
        <pc:grpChg chg="del mod">
          <ac:chgData name="Talkar, Simi" userId="f9ca686a-e038-4348-9d59-6a1643d7cf1a" providerId="ADAL" clId="{4EB81CE6-2C75-4981-A89D-EF5D6C475E31}" dt="2023-09-04T17:29:33.370" v="10169" actId="478"/>
          <ac:grpSpMkLst>
            <pc:docMk/>
            <pc:sldMk cId="1293286357" sldId="374"/>
            <ac:grpSpMk id="115" creationId="{6C6E92FD-12DB-5333-270E-9722DD02CA3D}"/>
          </ac:grpSpMkLst>
        </pc:grpChg>
        <pc:grpChg chg="del">
          <ac:chgData name="Talkar, Simi" userId="f9ca686a-e038-4348-9d59-6a1643d7cf1a" providerId="ADAL" clId="{4EB81CE6-2C75-4981-A89D-EF5D6C475E31}" dt="2023-09-04T17:37:31.938" v="10531" actId="478"/>
          <ac:grpSpMkLst>
            <pc:docMk/>
            <pc:sldMk cId="1293286357" sldId="374"/>
            <ac:grpSpMk id="116" creationId="{E0DF3F21-82B5-AAEC-1808-6B00F4B5ABE4}"/>
          </ac:grpSpMkLst>
        </pc:grpChg>
        <pc:grpChg chg="del">
          <ac:chgData name="Talkar, Simi" userId="f9ca686a-e038-4348-9d59-6a1643d7cf1a" providerId="ADAL" clId="{4EB81CE6-2C75-4981-A89D-EF5D6C475E31}" dt="2023-09-04T17:37:34.675" v="10532" actId="478"/>
          <ac:grpSpMkLst>
            <pc:docMk/>
            <pc:sldMk cId="1293286357" sldId="374"/>
            <ac:grpSpMk id="117" creationId="{FEF2A4A2-4C05-2A65-1B26-DF3124E5F36D}"/>
          </ac:grpSpMkLst>
        </pc:grpChg>
      </pc:sldChg>
      <pc:sldChg chg="addSp delSp mod">
        <pc:chgData name="Talkar, Simi" userId="f9ca686a-e038-4348-9d59-6a1643d7cf1a" providerId="ADAL" clId="{4EB81CE6-2C75-4981-A89D-EF5D6C475E31}" dt="2023-08-04T18:51:26.160" v="6037" actId="22"/>
        <pc:sldMkLst>
          <pc:docMk/>
          <pc:sldMk cId="1580196573" sldId="381"/>
        </pc:sldMkLst>
        <pc:spChg chg="add del">
          <ac:chgData name="Talkar, Simi" userId="f9ca686a-e038-4348-9d59-6a1643d7cf1a" providerId="ADAL" clId="{4EB81CE6-2C75-4981-A89D-EF5D6C475E31}" dt="2023-08-04T18:51:26.160" v="6037" actId="22"/>
          <ac:spMkLst>
            <pc:docMk/>
            <pc:sldMk cId="1580196573" sldId="381"/>
            <ac:spMk id="5" creationId="{00348A03-1CB8-8579-DC33-A79F218FBF79}"/>
          </ac:spMkLst>
        </pc:spChg>
      </pc:sldChg>
      <pc:sldChg chg="addSp delSp modSp mod">
        <pc:chgData name="Talkar, Simi" userId="f9ca686a-e038-4348-9d59-6a1643d7cf1a" providerId="ADAL" clId="{4EB81CE6-2C75-4981-A89D-EF5D6C475E31}" dt="2023-09-21T16:38:34.201" v="11586" actId="20577"/>
        <pc:sldMkLst>
          <pc:docMk/>
          <pc:sldMk cId="1196539693" sldId="393"/>
        </pc:sldMkLst>
        <pc:spChg chg="mod">
          <ac:chgData name="Talkar, Simi" userId="f9ca686a-e038-4348-9d59-6a1643d7cf1a" providerId="ADAL" clId="{4EB81CE6-2C75-4981-A89D-EF5D6C475E31}" dt="2023-09-21T16:38:34.201" v="11586" actId="20577"/>
          <ac:spMkLst>
            <pc:docMk/>
            <pc:sldMk cId="1196539693" sldId="393"/>
            <ac:spMk id="2" creationId="{785DD083-17E0-4278-90E0-31DAC452B61A}"/>
          </ac:spMkLst>
        </pc:spChg>
        <pc:spChg chg="add mod">
          <ac:chgData name="Talkar, Simi" userId="f9ca686a-e038-4348-9d59-6a1643d7cf1a" providerId="ADAL" clId="{4EB81CE6-2C75-4981-A89D-EF5D6C475E31}" dt="2023-09-21T16:38:01.450" v="11568" actId="1076"/>
          <ac:spMkLst>
            <pc:docMk/>
            <pc:sldMk cId="1196539693" sldId="393"/>
            <ac:spMk id="3" creationId="{EAA8478D-4F30-6778-BB88-68216CC1D2D7}"/>
          </ac:spMkLst>
        </pc:spChg>
        <pc:spChg chg="add mod">
          <ac:chgData name="Talkar, Simi" userId="f9ca686a-e038-4348-9d59-6a1643d7cf1a" providerId="ADAL" clId="{4EB81CE6-2C75-4981-A89D-EF5D6C475E31}" dt="2023-09-21T16:38:22.336" v="11572" actId="14100"/>
          <ac:spMkLst>
            <pc:docMk/>
            <pc:sldMk cId="1196539693" sldId="393"/>
            <ac:spMk id="6" creationId="{7FFCCEC5-0312-4CE3-EEA2-5C94AB2670B2}"/>
          </ac:spMkLst>
        </pc:spChg>
        <pc:spChg chg="del mod">
          <ac:chgData name="Talkar, Simi" userId="f9ca686a-e038-4348-9d59-6a1643d7cf1a" providerId="ADAL" clId="{4EB81CE6-2C75-4981-A89D-EF5D6C475E31}" dt="2023-09-21T16:33:55.604" v="11395" actId="478"/>
          <ac:spMkLst>
            <pc:docMk/>
            <pc:sldMk cId="1196539693" sldId="393"/>
            <ac:spMk id="9" creationId="{D2B0F924-49BE-4E1C-8A3D-D46B23F23C02}"/>
          </ac:spMkLst>
        </pc:spChg>
        <pc:spChg chg="del">
          <ac:chgData name="Talkar, Simi" userId="f9ca686a-e038-4348-9d59-6a1643d7cf1a" providerId="ADAL" clId="{4EB81CE6-2C75-4981-A89D-EF5D6C475E31}" dt="2023-09-21T16:34:01.724" v="11397" actId="478"/>
          <ac:spMkLst>
            <pc:docMk/>
            <pc:sldMk cId="1196539693" sldId="393"/>
            <ac:spMk id="10" creationId="{7BE17A35-9E40-4AA7-9D64-F5984012D586}"/>
          </ac:spMkLst>
        </pc:spChg>
        <pc:spChg chg="add mod">
          <ac:chgData name="Talkar, Simi" userId="f9ca686a-e038-4348-9d59-6a1643d7cf1a" providerId="ADAL" clId="{4EB81CE6-2C75-4981-A89D-EF5D6C475E31}" dt="2023-09-21T16:38:19.777" v="11571" actId="1076"/>
          <ac:spMkLst>
            <pc:docMk/>
            <pc:sldMk cId="1196539693" sldId="393"/>
            <ac:spMk id="11" creationId="{37A2F5CA-4565-5DFC-D6B4-63110095E0B1}"/>
          </ac:spMkLst>
        </pc:spChg>
        <pc:spChg chg="add mod">
          <ac:chgData name="Talkar, Simi" userId="f9ca686a-e038-4348-9d59-6a1643d7cf1a" providerId="ADAL" clId="{4EB81CE6-2C75-4981-A89D-EF5D6C475E31}" dt="2023-09-21T16:38:10.152" v="11570" actId="1076"/>
          <ac:spMkLst>
            <pc:docMk/>
            <pc:sldMk cId="1196539693" sldId="393"/>
            <ac:spMk id="12" creationId="{F82F7FF8-74AD-5392-0624-0703B08801F4}"/>
          </ac:spMkLst>
        </pc:spChg>
        <pc:picChg chg="add del mod">
          <ac:chgData name="Talkar, Simi" userId="f9ca686a-e038-4348-9d59-6a1643d7cf1a" providerId="ADAL" clId="{4EB81CE6-2C75-4981-A89D-EF5D6C475E31}" dt="2023-09-21T16:33:31.344" v="11371" actId="478"/>
          <ac:picMkLst>
            <pc:docMk/>
            <pc:sldMk cId="1196539693" sldId="393"/>
            <ac:picMk id="4" creationId="{15663A7B-57BA-3E76-AE5C-018F93135091}"/>
          </ac:picMkLst>
        </pc:picChg>
        <pc:picChg chg="del">
          <ac:chgData name="Talkar, Simi" userId="f9ca686a-e038-4348-9d59-6a1643d7cf1a" providerId="ADAL" clId="{4EB81CE6-2C75-4981-A89D-EF5D6C475E31}" dt="2023-08-04T16:28:34.039" v="3957" actId="478"/>
          <ac:picMkLst>
            <pc:docMk/>
            <pc:sldMk cId="1196539693" sldId="393"/>
            <ac:picMk id="4" creationId="{893F7ECB-96DE-4F66-98D0-0ECB5EF82094}"/>
          </ac:picMkLst>
        </pc:picChg>
        <pc:picChg chg="add del mod">
          <ac:chgData name="Talkar, Simi" userId="f9ca686a-e038-4348-9d59-6a1643d7cf1a" providerId="ADAL" clId="{4EB81CE6-2C75-4981-A89D-EF5D6C475E31}" dt="2023-09-21T16:33:55.604" v="11395" actId="478"/>
          <ac:picMkLst>
            <pc:docMk/>
            <pc:sldMk cId="1196539693" sldId="393"/>
            <ac:picMk id="5" creationId="{8A605CEC-0252-6FC1-6C39-B028E5642F7B}"/>
          </ac:picMkLst>
        </pc:picChg>
        <pc:picChg chg="add del mod">
          <ac:chgData name="Talkar, Simi" userId="f9ca686a-e038-4348-9d59-6a1643d7cf1a" providerId="ADAL" clId="{4EB81CE6-2C75-4981-A89D-EF5D6C475E31}" dt="2023-09-21T16:33:58.129" v="11396" actId="478"/>
          <ac:picMkLst>
            <pc:docMk/>
            <pc:sldMk cId="1196539693" sldId="393"/>
            <ac:picMk id="7" creationId="{30A0C565-CB60-3D51-093B-F05DD8AECF66}"/>
          </ac:picMkLst>
        </pc:picChg>
        <pc:picChg chg="add del mod">
          <ac:chgData name="Talkar, Simi" userId="f9ca686a-e038-4348-9d59-6a1643d7cf1a" providerId="ADAL" clId="{4EB81CE6-2C75-4981-A89D-EF5D6C475E31}" dt="2023-09-21T16:34:03.874" v="11398" actId="478"/>
          <ac:picMkLst>
            <pc:docMk/>
            <pc:sldMk cId="1196539693" sldId="393"/>
            <ac:picMk id="8" creationId="{E397A1D2-025D-A6A7-DDC8-0E0AE2D3A486}"/>
          </ac:picMkLst>
        </pc:picChg>
      </pc:sldChg>
      <pc:sldChg chg="modSp mod">
        <pc:chgData name="Talkar, Simi" userId="f9ca686a-e038-4348-9d59-6a1643d7cf1a" providerId="ADAL" clId="{4EB81CE6-2C75-4981-A89D-EF5D6C475E31}" dt="2023-08-08T15:45:58.009" v="6532" actId="20577"/>
        <pc:sldMkLst>
          <pc:docMk/>
          <pc:sldMk cId="3491177318" sldId="394"/>
        </pc:sldMkLst>
        <pc:spChg chg="mod">
          <ac:chgData name="Talkar, Simi" userId="f9ca686a-e038-4348-9d59-6a1643d7cf1a" providerId="ADAL" clId="{4EB81CE6-2C75-4981-A89D-EF5D6C475E31}" dt="2023-08-08T15:45:58.009" v="6532" actId="20577"/>
          <ac:spMkLst>
            <pc:docMk/>
            <pc:sldMk cId="3491177318" sldId="394"/>
            <ac:spMk id="2" creationId="{785DD083-17E0-4278-90E0-31DAC452B61A}"/>
          </ac:spMkLst>
        </pc:spChg>
      </pc:sldChg>
      <pc:sldChg chg="addSp delSp modSp mod">
        <pc:chgData name="Talkar, Simi" userId="f9ca686a-e038-4348-9d59-6a1643d7cf1a" providerId="ADAL" clId="{4EB81CE6-2C75-4981-A89D-EF5D6C475E31}" dt="2023-08-04T17:22:11.357" v="4800" actId="1076"/>
        <pc:sldMkLst>
          <pc:docMk/>
          <pc:sldMk cId="871710333" sldId="398"/>
        </pc:sldMkLst>
        <pc:spChg chg="mod">
          <ac:chgData name="Talkar, Simi" userId="f9ca686a-e038-4348-9d59-6a1643d7cf1a" providerId="ADAL" clId="{4EB81CE6-2C75-4981-A89D-EF5D6C475E31}" dt="2023-08-04T17:05:58.618" v="4633" actId="20577"/>
          <ac:spMkLst>
            <pc:docMk/>
            <pc:sldMk cId="871710333" sldId="398"/>
            <ac:spMk id="2" creationId="{95A04C89-7FC5-4D78-BEC0-A54D400CCD23}"/>
          </ac:spMkLst>
        </pc:spChg>
        <pc:spChg chg="del mod">
          <ac:chgData name="Talkar, Simi" userId="f9ca686a-e038-4348-9d59-6a1643d7cf1a" providerId="ADAL" clId="{4EB81CE6-2C75-4981-A89D-EF5D6C475E31}" dt="2023-08-04T17:06:12.486" v="4635" actId="478"/>
          <ac:spMkLst>
            <pc:docMk/>
            <pc:sldMk cId="871710333" sldId="398"/>
            <ac:spMk id="3" creationId="{1346D5CE-A137-40E8-B67D-9E90DCDF8E72}"/>
          </ac:spMkLst>
        </pc:spChg>
        <pc:spChg chg="del mod">
          <ac:chgData name="Talkar, Simi" userId="f9ca686a-e038-4348-9d59-6a1643d7cf1a" providerId="ADAL" clId="{4EB81CE6-2C75-4981-A89D-EF5D6C475E31}" dt="2023-08-04T17:06:41.133" v="4644" actId="478"/>
          <ac:spMkLst>
            <pc:docMk/>
            <pc:sldMk cId="871710333" sldId="398"/>
            <ac:spMk id="10" creationId="{CC5A0253-40CE-4090-B7AC-8C7AF063271F}"/>
          </ac:spMkLst>
        </pc:spChg>
        <pc:spChg chg="del">
          <ac:chgData name="Talkar, Simi" userId="f9ca686a-e038-4348-9d59-6a1643d7cf1a" providerId="ADAL" clId="{4EB81CE6-2C75-4981-A89D-EF5D6C475E31}" dt="2023-08-04T17:06:29.975" v="4640" actId="478"/>
          <ac:spMkLst>
            <pc:docMk/>
            <pc:sldMk cId="871710333" sldId="398"/>
            <ac:spMk id="11" creationId="{BF43FA4E-E250-4380-978D-A4A86B05D629}"/>
          </ac:spMkLst>
        </pc:spChg>
        <pc:spChg chg="del mod">
          <ac:chgData name="Talkar, Simi" userId="f9ca686a-e038-4348-9d59-6a1643d7cf1a" providerId="ADAL" clId="{4EB81CE6-2C75-4981-A89D-EF5D6C475E31}" dt="2023-08-04T17:06:28.155" v="4639" actId="478"/>
          <ac:spMkLst>
            <pc:docMk/>
            <pc:sldMk cId="871710333" sldId="398"/>
            <ac:spMk id="12" creationId="{79EFAA84-F6A9-44BD-9F60-C5F7CE0F2739}"/>
          </ac:spMkLst>
        </pc:spChg>
        <pc:spChg chg="del">
          <ac:chgData name="Talkar, Simi" userId="f9ca686a-e038-4348-9d59-6a1643d7cf1a" providerId="ADAL" clId="{4EB81CE6-2C75-4981-A89D-EF5D6C475E31}" dt="2023-08-04T17:06:41.133" v="4644" actId="478"/>
          <ac:spMkLst>
            <pc:docMk/>
            <pc:sldMk cId="871710333" sldId="398"/>
            <ac:spMk id="14" creationId="{3DECA506-9992-49BE-9BE1-C2CC42B1F270}"/>
          </ac:spMkLst>
        </pc:spChg>
        <pc:spChg chg="del mod">
          <ac:chgData name="Talkar, Simi" userId="f9ca686a-e038-4348-9d59-6a1643d7cf1a" providerId="ADAL" clId="{4EB81CE6-2C75-4981-A89D-EF5D6C475E31}" dt="2023-08-04T17:06:50.131" v="4647" actId="478"/>
          <ac:spMkLst>
            <pc:docMk/>
            <pc:sldMk cId="871710333" sldId="398"/>
            <ac:spMk id="15" creationId="{94EC3B94-EA2E-40F4-AF17-D5FDE1428C99}"/>
          </ac:spMkLst>
        </pc:spChg>
        <pc:spChg chg="del">
          <ac:chgData name="Talkar, Simi" userId="f9ca686a-e038-4348-9d59-6a1643d7cf1a" providerId="ADAL" clId="{4EB81CE6-2C75-4981-A89D-EF5D6C475E31}" dt="2023-08-04T17:06:57.182" v="4650" actId="478"/>
          <ac:spMkLst>
            <pc:docMk/>
            <pc:sldMk cId="871710333" sldId="398"/>
            <ac:spMk id="16" creationId="{773512E4-77CE-4CF4-8B6F-E85494A97127}"/>
          </ac:spMkLst>
        </pc:spChg>
        <pc:spChg chg="del">
          <ac:chgData name="Talkar, Simi" userId="f9ca686a-e038-4348-9d59-6a1643d7cf1a" providerId="ADAL" clId="{4EB81CE6-2C75-4981-A89D-EF5D6C475E31}" dt="2023-08-04T17:06:32.920" v="4641" actId="478"/>
          <ac:spMkLst>
            <pc:docMk/>
            <pc:sldMk cId="871710333" sldId="398"/>
            <ac:spMk id="17" creationId="{C4770ED1-1627-4D8E-B256-2CD89D9EF037}"/>
          </ac:spMkLst>
        </pc:spChg>
        <pc:spChg chg="add mod">
          <ac:chgData name="Talkar, Simi" userId="f9ca686a-e038-4348-9d59-6a1643d7cf1a" providerId="ADAL" clId="{4EB81CE6-2C75-4981-A89D-EF5D6C475E31}" dt="2023-08-04T17:09:39.508" v="4678" actId="692"/>
          <ac:spMkLst>
            <pc:docMk/>
            <pc:sldMk cId="871710333" sldId="398"/>
            <ac:spMk id="18" creationId="{5C8FF049-5963-5DE7-184E-8575AAA8CEAF}"/>
          </ac:spMkLst>
        </pc:spChg>
        <pc:spChg chg="del">
          <ac:chgData name="Talkar, Simi" userId="f9ca686a-e038-4348-9d59-6a1643d7cf1a" providerId="ADAL" clId="{4EB81CE6-2C75-4981-A89D-EF5D6C475E31}" dt="2023-08-04T17:06:45.947" v="4645" actId="478"/>
          <ac:spMkLst>
            <pc:docMk/>
            <pc:sldMk cId="871710333" sldId="398"/>
            <ac:spMk id="19" creationId="{60A40B81-C44E-4342-8149-4AB68FF81398}"/>
          </ac:spMkLst>
        </pc:spChg>
        <pc:spChg chg="add del mod">
          <ac:chgData name="Talkar, Simi" userId="f9ca686a-e038-4348-9d59-6a1643d7cf1a" providerId="ADAL" clId="{4EB81CE6-2C75-4981-A89D-EF5D6C475E31}" dt="2023-08-04T17:19:32.882" v="4775" actId="478"/>
          <ac:spMkLst>
            <pc:docMk/>
            <pc:sldMk cId="871710333" sldId="398"/>
            <ac:spMk id="27" creationId="{6C62F5F9-5711-2FE0-31F4-F791D1D52640}"/>
          </ac:spMkLst>
        </pc:spChg>
        <pc:spChg chg="add del mod ord">
          <ac:chgData name="Talkar, Simi" userId="f9ca686a-e038-4348-9d59-6a1643d7cf1a" providerId="ADAL" clId="{4EB81CE6-2C75-4981-A89D-EF5D6C475E31}" dt="2023-08-04T17:21:53.890" v="4798" actId="1076"/>
          <ac:spMkLst>
            <pc:docMk/>
            <pc:sldMk cId="871710333" sldId="398"/>
            <ac:spMk id="28" creationId="{1C810BC2-D51E-0EEB-CC51-85C7DE1A54B4}"/>
          </ac:spMkLst>
        </pc:spChg>
        <pc:spChg chg="add mod">
          <ac:chgData name="Talkar, Simi" userId="f9ca686a-e038-4348-9d59-6a1643d7cf1a" providerId="ADAL" clId="{4EB81CE6-2C75-4981-A89D-EF5D6C475E31}" dt="2023-08-04T17:10:41.518" v="4692"/>
          <ac:spMkLst>
            <pc:docMk/>
            <pc:sldMk cId="871710333" sldId="398"/>
            <ac:spMk id="29" creationId="{C54B5D30-534B-1763-C653-168748EA7783}"/>
          </ac:spMkLst>
        </pc:spChg>
        <pc:spChg chg="add mod">
          <ac:chgData name="Talkar, Simi" userId="f9ca686a-e038-4348-9d59-6a1643d7cf1a" providerId="ADAL" clId="{4EB81CE6-2C75-4981-A89D-EF5D6C475E31}" dt="2023-08-04T17:12:22.002" v="4703" actId="692"/>
          <ac:spMkLst>
            <pc:docMk/>
            <pc:sldMk cId="871710333" sldId="398"/>
            <ac:spMk id="30" creationId="{DB5FB9EE-C165-ABCE-0E59-92A2FB9D8EB8}"/>
          </ac:spMkLst>
        </pc:spChg>
        <pc:spChg chg="add mod">
          <ac:chgData name="Talkar, Simi" userId="f9ca686a-e038-4348-9d59-6a1643d7cf1a" providerId="ADAL" clId="{4EB81CE6-2C75-4981-A89D-EF5D6C475E31}" dt="2023-08-04T17:12:47.924" v="4706" actId="692"/>
          <ac:spMkLst>
            <pc:docMk/>
            <pc:sldMk cId="871710333" sldId="398"/>
            <ac:spMk id="31" creationId="{D26EFFAF-BC8E-75C8-5D2C-A828AEA89595}"/>
          </ac:spMkLst>
        </pc:spChg>
        <pc:spChg chg="add mod">
          <ac:chgData name="Talkar, Simi" userId="f9ca686a-e038-4348-9d59-6a1643d7cf1a" providerId="ADAL" clId="{4EB81CE6-2C75-4981-A89D-EF5D6C475E31}" dt="2023-08-04T17:19:52.672" v="4780" actId="14100"/>
          <ac:spMkLst>
            <pc:docMk/>
            <pc:sldMk cId="871710333" sldId="398"/>
            <ac:spMk id="32" creationId="{6E3532D1-2CAF-FA28-38D3-9BD477EE25F1}"/>
          </ac:spMkLst>
        </pc:spChg>
        <pc:spChg chg="add mod">
          <ac:chgData name="Talkar, Simi" userId="f9ca686a-e038-4348-9d59-6a1643d7cf1a" providerId="ADAL" clId="{4EB81CE6-2C75-4981-A89D-EF5D6C475E31}" dt="2023-08-04T17:13:36.134" v="4716" actId="692"/>
          <ac:spMkLst>
            <pc:docMk/>
            <pc:sldMk cId="871710333" sldId="398"/>
            <ac:spMk id="33" creationId="{A018F349-0723-93D1-B272-7E699E2891D4}"/>
          </ac:spMkLst>
        </pc:spChg>
        <pc:spChg chg="add mod ord">
          <ac:chgData name="Talkar, Simi" userId="f9ca686a-e038-4348-9d59-6a1643d7cf1a" providerId="ADAL" clId="{4EB81CE6-2C75-4981-A89D-EF5D6C475E31}" dt="2023-08-04T17:18:08.493" v="4762" actId="14100"/>
          <ac:spMkLst>
            <pc:docMk/>
            <pc:sldMk cId="871710333" sldId="398"/>
            <ac:spMk id="35" creationId="{5763B3FD-B24A-AE03-729E-268C93F43209}"/>
          </ac:spMkLst>
        </pc:spChg>
        <pc:spChg chg="add mod">
          <ac:chgData name="Talkar, Simi" userId="f9ca686a-e038-4348-9d59-6a1643d7cf1a" providerId="ADAL" clId="{4EB81CE6-2C75-4981-A89D-EF5D6C475E31}" dt="2023-08-04T17:19:24.110" v="4774" actId="692"/>
          <ac:spMkLst>
            <pc:docMk/>
            <pc:sldMk cId="871710333" sldId="398"/>
            <ac:spMk id="38" creationId="{47D1887E-14A6-3F95-57CC-9BF5072335E4}"/>
          </ac:spMkLst>
        </pc:spChg>
        <pc:spChg chg="add mod">
          <ac:chgData name="Talkar, Simi" userId="f9ca686a-e038-4348-9d59-6a1643d7cf1a" providerId="ADAL" clId="{4EB81CE6-2C75-4981-A89D-EF5D6C475E31}" dt="2023-08-04T17:20:53.351" v="4795" actId="692"/>
          <ac:spMkLst>
            <pc:docMk/>
            <pc:sldMk cId="871710333" sldId="398"/>
            <ac:spMk id="39" creationId="{6FF1259B-72E2-6E07-E2B4-31B1817E9462}"/>
          </ac:spMkLst>
        </pc:spChg>
        <pc:spChg chg="add mod">
          <ac:chgData name="Talkar, Simi" userId="f9ca686a-e038-4348-9d59-6a1643d7cf1a" providerId="ADAL" clId="{4EB81CE6-2C75-4981-A89D-EF5D6C475E31}" dt="2023-08-04T17:21:46.420" v="4797" actId="1076"/>
          <ac:spMkLst>
            <pc:docMk/>
            <pc:sldMk cId="871710333" sldId="398"/>
            <ac:spMk id="40" creationId="{794E91B2-BA44-A044-8442-EFCACF857B71}"/>
          </ac:spMkLst>
        </pc:spChg>
        <pc:spChg chg="add mod">
          <ac:chgData name="Talkar, Simi" userId="f9ca686a-e038-4348-9d59-6a1643d7cf1a" providerId="ADAL" clId="{4EB81CE6-2C75-4981-A89D-EF5D6C475E31}" dt="2023-08-04T17:22:11.357" v="4800" actId="1076"/>
          <ac:spMkLst>
            <pc:docMk/>
            <pc:sldMk cId="871710333" sldId="398"/>
            <ac:spMk id="43" creationId="{44F05316-A4D9-31E9-1505-32786EA85CC2}"/>
          </ac:spMkLst>
        </pc:spChg>
        <pc:picChg chg="del">
          <ac:chgData name="Talkar, Simi" userId="f9ca686a-e038-4348-9d59-6a1643d7cf1a" providerId="ADAL" clId="{4EB81CE6-2C75-4981-A89D-EF5D6C475E31}" dt="2023-08-04T17:06:20.359" v="4636" actId="478"/>
          <ac:picMkLst>
            <pc:docMk/>
            <pc:sldMk cId="871710333" sldId="398"/>
            <ac:picMk id="5" creationId="{8D30646C-4E8D-4C0D-8481-A4107B2BCB9B}"/>
          </ac:picMkLst>
        </pc:picChg>
        <pc:picChg chg="add mod">
          <ac:chgData name="Talkar, Simi" userId="f9ca686a-e038-4348-9d59-6a1643d7cf1a" providerId="ADAL" clId="{4EB81CE6-2C75-4981-A89D-EF5D6C475E31}" dt="2023-08-04T17:18:56.016" v="4767" actId="1076"/>
          <ac:picMkLst>
            <pc:docMk/>
            <pc:sldMk cId="871710333" sldId="398"/>
            <ac:picMk id="6" creationId="{94915788-6B23-44B8-59E9-B5D8869A049C}"/>
          </ac:picMkLst>
        </pc:picChg>
        <pc:picChg chg="add del mod">
          <ac:chgData name="Talkar, Simi" userId="f9ca686a-e038-4348-9d59-6a1643d7cf1a" providerId="ADAL" clId="{4EB81CE6-2C75-4981-A89D-EF5D6C475E31}" dt="2023-08-04T17:15:36.291" v="4729" actId="478"/>
          <ac:picMkLst>
            <pc:docMk/>
            <pc:sldMk cId="871710333" sldId="398"/>
            <ac:picMk id="13" creationId="{8F671DAD-5838-D2F0-61A7-73C68F88E6B1}"/>
          </ac:picMkLst>
        </pc:picChg>
        <pc:picChg chg="add del">
          <ac:chgData name="Talkar, Simi" userId="f9ca686a-e038-4348-9d59-6a1643d7cf1a" providerId="ADAL" clId="{4EB81CE6-2C75-4981-A89D-EF5D6C475E31}" dt="2023-08-04T17:09:47.349" v="4680" actId="478"/>
          <ac:picMkLst>
            <pc:docMk/>
            <pc:sldMk cId="871710333" sldId="398"/>
            <ac:picMk id="26" creationId="{99261A89-393B-F796-40A5-4A1D94BA5431}"/>
          </ac:picMkLst>
        </pc:picChg>
        <pc:picChg chg="add del mod">
          <ac:chgData name="Talkar, Simi" userId="f9ca686a-e038-4348-9d59-6a1643d7cf1a" providerId="ADAL" clId="{4EB81CE6-2C75-4981-A89D-EF5D6C475E31}" dt="2023-08-04T17:13:45.940" v="4718"/>
          <ac:picMkLst>
            <pc:docMk/>
            <pc:sldMk cId="871710333" sldId="398"/>
            <ac:picMk id="34" creationId="{E879C1F6-CBCB-C5C4-CDEF-C182ADE46BFE}"/>
          </ac:picMkLst>
        </pc:picChg>
        <pc:picChg chg="add mod ord">
          <ac:chgData name="Talkar, Simi" userId="f9ca686a-e038-4348-9d59-6a1643d7cf1a" providerId="ADAL" clId="{4EB81CE6-2C75-4981-A89D-EF5D6C475E31}" dt="2023-08-04T17:18:19.275" v="4764" actId="1076"/>
          <ac:picMkLst>
            <pc:docMk/>
            <pc:sldMk cId="871710333" sldId="398"/>
            <ac:picMk id="37" creationId="{616D3E37-4B80-B5FB-122C-8784FC39687B}"/>
          </ac:picMkLst>
        </pc:picChg>
        <pc:cxnChg chg="add del mod">
          <ac:chgData name="Talkar, Simi" userId="f9ca686a-e038-4348-9d59-6a1643d7cf1a" providerId="ADAL" clId="{4EB81CE6-2C75-4981-A89D-EF5D6C475E31}" dt="2023-08-04T17:08:46.690" v="4668" actId="478"/>
          <ac:cxnSpMkLst>
            <pc:docMk/>
            <pc:sldMk cId="871710333" sldId="398"/>
            <ac:cxnSpMk id="8" creationId="{9F91F05A-9A43-339A-E328-CEE93FFBB026}"/>
          </ac:cxnSpMkLst>
        </pc:cxnChg>
        <pc:cxnChg chg="del">
          <ac:chgData name="Talkar, Simi" userId="f9ca686a-e038-4348-9d59-6a1643d7cf1a" providerId="ADAL" clId="{4EB81CE6-2C75-4981-A89D-EF5D6C475E31}" dt="2023-08-04T17:06:45.947" v="4645" actId="478"/>
          <ac:cxnSpMkLst>
            <pc:docMk/>
            <pc:sldMk cId="871710333" sldId="398"/>
            <ac:cxnSpMk id="20" creationId="{D6BC0997-A517-4D79-8548-7AE830AC90DD}"/>
          </ac:cxnSpMkLst>
        </pc:cxnChg>
        <pc:cxnChg chg="del">
          <ac:chgData name="Talkar, Simi" userId="f9ca686a-e038-4348-9d59-6a1643d7cf1a" providerId="ADAL" clId="{4EB81CE6-2C75-4981-A89D-EF5D6C475E31}" dt="2023-08-04T17:06:41.133" v="4644" actId="478"/>
          <ac:cxnSpMkLst>
            <pc:docMk/>
            <pc:sldMk cId="871710333" sldId="398"/>
            <ac:cxnSpMk id="21" creationId="{FE793836-09A6-4B57-A850-05DA47A67385}"/>
          </ac:cxnSpMkLst>
        </pc:cxnChg>
        <pc:cxnChg chg="del">
          <ac:chgData name="Talkar, Simi" userId="f9ca686a-e038-4348-9d59-6a1643d7cf1a" providerId="ADAL" clId="{4EB81CE6-2C75-4981-A89D-EF5D6C475E31}" dt="2023-08-04T17:06:54.313" v="4649" actId="478"/>
          <ac:cxnSpMkLst>
            <pc:docMk/>
            <pc:sldMk cId="871710333" sldId="398"/>
            <ac:cxnSpMk id="22" creationId="{D6568D99-82B0-4F11-80FF-0A7CF9DA3518}"/>
          </ac:cxnSpMkLst>
        </pc:cxnChg>
        <pc:cxnChg chg="del">
          <ac:chgData name="Talkar, Simi" userId="f9ca686a-e038-4348-9d59-6a1643d7cf1a" providerId="ADAL" clId="{4EB81CE6-2C75-4981-A89D-EF5D6C475E31}" dt="2023-08-04T17:06:34.840" v="4642" actId="478"/>
          <ac:cxnSpMkLst>
            <pc:docMk/>
            <pc:sldMk cId="871710333" sldId="398"/>
            <ac:cxnSpMk id="23" creationId="{7B2B5D87-5C86-43FE-93D7-F00C99A1D3F8}"/>
          </ac:cxnSpMkLst>
        </pc:cxnChg>
        <pc:cxnChg chg="del">
          <ac:chgData name="Talkar, Simi" userId="f9ca686a-e038-4348-9d59-6a1643d7cf1a" providerId="ADAL" clId="{4EB81CE6-2C75-4981-A89D-EF5D6C475E31}" dt="2023-08-04T17:06:45.947" v="4645" actId="478"/>
          <ac:cxnSpMkLst>
            <pc:docMk/>
            <pc:sldMk cId="871710333" sldId="398"/>
            <ac:cxnSpMk id="25" creationId="{C2936C9D-DB27-4149-B75D-AD868F3DA4AF}"/>
          </ac:cxnSpMkLst>
        </pc:cxnChg>
        <pc:cxnChg chg="del">
          <ac:chgData name="Talkar, Simi" userId="f9ca686a-e038-4348-9d59-6a1643d7cf1a" providerId="ADAL" clId="{4EB81CE6-2C75-4981-A89D-EF5D6C475E31}" dt="2023-08-04T17:06:52.084" v="4648" actId="478"/>
          <ac:cxnSpMkLst>
            <pc:docMk/>
            <pc:sldMk cId="871710333" sldId="398"/>
            <ac:cxnSpMk id="41" creationId="{AB44B789-E35F-438C-9B4C-DD07EC16F227}"/>
          </ac:cxnSpMkLst>
        </pc:cxnChg>
        <pc:cxnChg chg="del">
          <ac:chgData name="Talkar, Simi" userId="f9ca686a-e038-4348-9d59-6a1643d7cf1a" providerId="ADAL" clId="{4EB81CE6-2C75-4981-A89D-EF5D6C475E31}" dt="2023-08-04T17:06:37.124" v="4643" actId="478"/>
          <ac:cxnSpMkLst>
            <pc:docMk/>
            <pc:sldMk cId="871710333" sldId="398"/>
            <ac:cxnSpMk id="42" creationId="{B01EE265-CA0E-43C6-BF07-BF7EB5141D15}"/>
          </ac:cxnSpMkLst>
        </pc:cxnChg>
      </pc:sldChg>
      <pc:sldChg chg="del">
        <pc:chgData name="Talkar, Simi" userId="f9ca686a-e038-4348-9d59-6a1643d7cf1a" providerId="ADAL" clId="{4EB81CE6-2C75-4981-A89D-EF5D6C475E31}" dt="2023-08-02T02:03:24.978" v="2969" actId="47"/>
        <pc:sldMkLst>
          <pc:docMk/>
          <pc:sldMk cId="580068933" sldId="400"/>
        </pc:sldMkLst>
      </pc:sldChg>
      <pc:sldChg chg="del">
        <pc:chgData name="Talkar, Simi" userId="f9ca686a-e038-4348-9d59-6a1643d7cf1a" providerId="ADAL" clId="{4EB81CE6-2C75-4981-A89D-EF5D6C475E31}" dt="2023-08-02T02:03:20.084" v="2968" actId="47"/>
        <pc:sldMkLst>
          <pc:docMk/>
          <pc:sldMk cId="4233735178" sldId="403"/>
        </pc:sldMkLst>
      </pc:sldChg>
      <pc:sldChg chg="del">
        <pc:chgData name="Talkar, Simi" userId="f9ca686a-e038-4348-9d59-6a1643d7cf1a" providerId="ADAL" clId="{4EB81CE6-2C75-4981-A89D-EF5D6C475E31}" dt="2023-08-02T01:54:01.633" v="2838" actId="47"/>
        <pc:sldMkLst>
          <pc:docMk/>
          <pc:sldMk cId="315278845" sldId="404"/>
        </pc:sldMkLst>
      </pc:sldChg>
      <pc:sldChg chg="addSp delSp modSp mod ord">
        <pc:chgData name="Talkar, Simi" userId="f9ca686a-e038-4348-9d59-6a1643d7cf1a" providerId="ADAL" clId="{4EB81CE6-2C75-4981-A89D-EF5D6C475E31}" dt="2023-08-20T13:27:42.895" v="9749"/>
        <pc:sldMkLst>
          <pc:docMk/>
          <pc:sldMk cId="3034326416" sldId="405"/>
        </pc:sldMkLst>
        <pc:spChg chg="mod">
          <ac:chgData name="Talkar, Simi" userId="f9ca686a-e038-4348-9d59-6a1643d7cf1a" providerId="ADAL" clId="{4EB81CE6-2C75-4981-A89D-EF5D6C475E31}" dt="2023-08-04T16:13:53.193" v="3828" actId="20577"/>
          <ac:spMkLst>
            <pc:docMk/>
            <pc:sldMk cId="3034326416" sldId="405"/>
            <ac:spMk id="2" creationId="{95A04C89-7FC5-4D78-BEC0-A54D400CCD23}"/>
          </ac:spMkLst>
        </pc:spChg>
        <pc:spChg chg="add mod">
          <ac:chgData name="Talkar, Simi" userId="f9ca686a-e038-4348-9d59-6a1643d7cf1a" providerId="ADAL" clId="{4EB81CE6-2C75-4981-A89D-EF5D6C475E31}" dt="2023-08-04T16:14:17.824" v="3837" actId="1076"/>
          <ac:spMkLst>
            <pc:docMk/>
            <pc:sldMk cId="3034326416" sldId="405"/>
            <ac:spMk id="4" creationId="{A62B6178-E0F8-DD5E-340F-81DC65F24AED}"/>
          </ac:spMkLst>
        </pc:spChg>
        <pc:spChg chg="add del mod">
          <ac:chgData name="Talkar, Simi" userId="f9ca686a-e038-4348-9d59-6a1643d7cf1a" providerId="ADAL" clId="{4EB81CE6-2C75-4981-A89D-EF5D6C475E31}" dt="2023-08-09T15:02:09.196" v="7145" actId="478"/>
          <ac:spMkLst>
            <pc:docMk/>
            <pc:sldMk cId="3034326416" sldId="405"/>
            <ac:spMk id="5" creationId="{98E4ED06-646B-A4A7-C718-30363B0C2E42}"/>
          </ac:spMkLst>
        </pc:spChg>
        <pc:spChg chg="del mod">
          <ac:chgData name="Talkar, Simi" userId="f9ca686a-e038-4348-9d59-6a1643d7cf1a" providerId="ADAL" clId="{4EB81CE6-2C75-4981-A89D-EF5D6C475E31}" dt="2023-08-04T16:14:02.067" v="3830" actId="478"/>
          <ac:spMkLst>
            <pc:docMk/>
            <pc:sldMk cId="3034326416" sldId="405"/>
            <ac:spMk id="5" creationId="{F4F2497E-A12B-48C9-971B-D2112FB211D0}"/>
          </ac:spMkLst>
        </pc:spChg>
        <pc:spChg chg="add mod">
          <ac:chgData name="Talkar, Simi" userId="f9ca686a-e038-4348-9d59-6a1643d7cf1a" providerId="ADAL" clId="{4EB81CE6-2C75-4981-A89D-EF5D6C475E31}" dt="2023-08-09T15:02:17.179" v="7147" actId="14100"/>
          <ac:spMkLst>
            <pc:docMk/>
            <pc:sldMk cId="3034326416" sldId="405"/>
            <ac:spMk id="6" creationId="{9B496BF0-0605-3A38-8631-07E57D056F12}"/>
          </ac:spMkLst>
        </pc:spChg>
        <pc:spChg chg="del mod">
          <ac:chgData name="Talkar, Simi" userId="f9ca686a-e038-4348-9d59-6a1643d7cf1a" providerId="ADAL" clId="{4EB81CE6-2C75-4981-A89D-EF5D6C475E31}" dt="2023-08-04T16:14:08.483" v="3833" actId="478"/>
          <ac:spMkLst>
            <pc:docMk/>
            <pc:sldMk cId="3034326416" sldId="405"/>
            <ac:spMk id="7" creationId="{9F17613E-3BDE-492A-812B-CC874C04CC2A}"/>
          </ac:spMkLst>
        </pc:spChg>
        <pc:spChg chg="add mod">
          <ac:chgData name="Talkar, Simi" userId="f9ca686a-e038-4348-9d59-6a1643d7cf1a" providerId="ADAL" clId="{4EB81CE6-2C75-4981-A89D-EF5D6C475E31}" dt="2023-08-09T14:50:11.111" v="6917" actId="1076"/>
          <ac:spMkLst>
            <pc:docMk/>
            <pc:sldMk cId="3034326416" sldId="405"/>
            <ac:spMk id="7" creationId="{F83DE6F3-AC50-1A4B-6EC5-AD48CD8A2961}"/>
          </ac:spMkLst>
        </pc:spChg>
        <pc:spChg chg="add mod">
          <ac:chgData name="Talkar, Simi" userId="f9ca686a-e038-4348-9d59-6a1643d7cf1a" providerId="ADAL" clId="{4EB81CE6-2C75-4981-A89D-EF5D6C475E31}" dt="2023-08-09T14:50:14.832" v="6918" actId="14100"/>
          <ac:spMkLst>
            <pc:docMk/>
            <pc:sldMk cId="3034326416" sldId="405"/>
            <ac:spMk id="8" creationId="{132F643B-CECC-2A8C-6CFF-E79E324AD529}"/>
          </ac:spMkLst>
        </pc:spChg>
        <pc:spChg chg="add mod">
          <ac:chgData name="Talkar, Simi" userId="f9ca686a-e038-4348-9d59-6a1643d7cf1a" providerId="ADAL" clId="{4EB81CE6-2C75-4981-A89D-EF5D6C475E31}" dt="2023-08-20T13:27:42.895" v="9749"/>
          <ac:spMkLst>
            <pc:docMk/>
            <pc:sldMk cId="3034326416" sldId="405"/>
            <ac:spMk id="10" creationId="{7F3A671A-E5E2-F296-97A0-6243CD9D2A19}"/>
          </ac:spMkLst>
        </pc:spChg>
        <pc:spChg chg="add mod">
          <ac:chgData name="Talkar, Simi" userId="f9ca686a-e038-4348-9d59-6a1643d7cf1a" providerId="ADAL" clId="{4EB81CE6-2C75-4981-A89D-EF5D6C475E31}" dt="2023-08-09T15:05:58.656" v="7164" actId="1076"/>
          <ac:spMkLst>
            <pc:docMk/>
            <pc:sldMk cId="3034326416" sldId="405"/>
            <ac:spMk id="12" creationId="{A3F45305-6465-FEED-EA81-A92CF0165D3D}"/>
          </ac:spMkLst>
        </pc:spChg>
        <pc:spChg chg="add mod">
          <ac:chgData name="Talkar, Simi" userId="f9ca686a-e038-4348-9d59-6a1643d7cf1a" providerId="ADAL" clId="{4EB81CE6-2C75-4981-A89D-EF5D6C475E31}" dt="2023-08-09T16:52:24.610" v="7251" actId="14100"/>
          <ac:spMkLst>
            <pc:docMk/>
            <pc:sldMk cId="3034326416" sldId="405"/>
            <ac:spMk id="14" creationId="{80927776-3471-816E-AEE7-3A75B7674A4C}"/>
          </ac:spMkLst>
        </pc:spChg>
        <pc:spChg chg="mod">
          <ac:chgData name="Talkar, Simi" userId="f9ca686a-e038-4348-9d59-6a1643d7cf1a" providerId="ADAL" clId="{4EB81CE6-2C75-4981-A89D-EF5D6C475E31}" dt="2023-08-02T01:53:25.212" v="2812" actId="20577"/>
          <ac:spMkLst>
            <pc:docMk/>
            <pc:sldMk cId="3034326416" sldId="405"/>
            <ac:spMk id="42" creationId="{FFDF9E62-7ECF-428F-96AD-EF70CA5F1435}"/>
          </ac:spMkLst>
        </pc:spChg>
        <pc:picChg chg="del">
          <ac:chgData name="Talkar, Simi" userId="f9ca686a-e038-4348-9d59-6a1643d7cf1a" providerId="ADAL" clId="{4EB81CE6-2C75-4981-A89D-EF5D6C475E31}" dt="2023-08-02T01:53:29.368" v="2813" actId="478"/>
          <ac:picMkLst>
            <pc:docMk/>
            <pc:sldMk cId="3034326416" sldId="405"/>
            <ac:picMk id="6" creationId="{232FCCB4-9155-482D-A879-8C86856531B3}"/>
          </ac:picMkLst>
        </pc:picChg>
      </pc:sldChg>
      <pc:sldChg chg="del">
        <pc:chgData name="Talkar, Simi" userId="f9ca686a-e038-4348-9d59-6a1643d7cf1a" providerId="ADAL" clId="{4EB81CE6-2C75-4981-A89D-EF5D6C475E31}" dt="2023-08-04T17:22:40.158" v="4803" actId="47"/>
        <pc:sldMkLst>
          <pc:docMk/>
          <pc:sldMk cId="3731752250" sldId="407"/>
        </pc:sldMkLst>
      </pc:sldChg>
      <pc:sldChg chg="del">
        <pc:chgData name="Talkar, Simi" userId="f9ca686a-e038-4348-9d59-6a1643d7cf1a" providerId="ADAL" clId="{4EB81CE6-2C75-4981-A89D-EF5D6C475E31}" dt="2023-08-04T17:22:37.108" v="4802" actId="47"/>
        <pc:sldMkLst>
          <pc:docMk/>
          <pc:sldMk cId="3151755035" sldId="408"/>
        </pc:sldMkLst>
      </pc:sldChg>
      <pc:sldChg chg="del">
        <pc:chgData name="Talkar, Simi" userId="f9ca686a-e038-4348-9d59-6a1643d7cf1a" providerId="ADAL" clId="{4EB81CE6-2C75-4981-A89D-EF5D6C475E31}" dt="2023-08-02T02:03:05.930" v="2965" actId="47"/>
        <pc:sldMkLst>
          <pc:docMk/>
          <pc:sldMk cId="3534317192" sldId="415"/>
        </pc:sldMkLst>
      </pc:sldChg>
      <pc:sldChg chg="del">
        <pc:chgData name="Talkar, Simi" userId="f9ca686a-e038-4348-9d59-6a1643d7cf1a" providerId="ADAL" clId="{4EB81CE6-2C75-4981-A89D-EF5D6C475E31}" dt="2023-08-02T02:03:10.453" v="2966" actId="47"/>
        <pc:sldMkLst>
          <pc:docMk/>
          <pc:sldMk cId="1480036045" sldId="417"/>
        </pc:sldMkLst>
      </pc:sldChg>
      <pc:sldChg chg="del">
        <pc:chgData name="Talkar, Simi" userId="f9ca686a-e038-4348-9d59-6a1643d7cf1a" providerId="ADAL" clId="{4EB81CE6-2C75-4981-A89D-EF5D6C475E31}" dt="2023-08-04T17:56:24.764" v="5396" actId="47"/>
        <pc:sldMkLst>
          <pc:docMk/>
          <pc:sldMk cId="4137316427" sldId="418"/>
        </pc:sldMkLst>
      </pc:sldChg>
      <pc:sldChg chg="delSp modSp del mod">
        <pc:chgData name="Talkar, Simi" userId="f9ca686a-e038-4348-9d59-6a1643d7cf1a" providerId="ADAL" clId="{4EB81CE6-2C75-4981-A89D-EF5D6C475E31}" dt="2023-08-04T17:22:43.633" v="4804" actId="47"/>
        <pc:sldMkLst>
          <pc:docMk/>
          <pc:sldMk cId="1390790859" sldId="419"/>
        </pc:sldMkLst>
        <pc:spChg chg="del mod">
          <ac:chgData name="Talkar, Simi" userId="f9ca686a-e038-4348-9d59-6a1643d7cf1a" providerId="ADAL" clId="{4EB81CE6-2C75-4981-A89D-EF5D6C475E31}" dt="2023-08-02T02:02:30.858" v="2959"/>
          <ac:spMkLst>
            <pc:docMk/>
            <pc:sldMk cId="1390790859" sldId="419"/>
            <ac:spMk id="8" creationId="{124B4665-241F-494B-8B28-2F70E2E1E2A2}"/>
          </ac:spMkLst>
        </pc:spChg>
        <pc:spChg chg="del">
          <ac:chgData name="Talkar, Simi" userId="f9ca686a-e038-4348-9d59-6a1643d7cf1a" providerId="ADAL" clId="{4EB81CE6-2C75-4981-A89D-EF5D6C475E31}" dt="2023-08-02T02:02:40.781" v="2960" actId="21"/>
          <ac:spMkLst>
            <pc:docMk/>
            <pc:sldMk cId="1390790859" sldId="419"/>
            <ac:spMk id="20" creationId="{D60F342B-E48A-425D-846D-314E74EB6A1C}"/>
          </ac:spMkLst>
        </pc:spChg>
        <pc:spChg chg="del">
          <ac:chgData name="Talkar, Simi" userId="f9ca686a-e038-4348-9d59-6a1643d7cf1a" providerId="ADAL" clId="{4EB81CE6-2C75-4981-A89D-EF5D6C475E31}" dt="2023-08-02T02:02:40.781" v="2960" actId="21"/>
          <ac:spMkLst>
            <pc:docMk/>
            <pc:sldMk cId="1390790859" sldId="419"/>
            <ac:spMk id="21" creationId="{EB326912-F5A0-4D1F-B0E8-73B678194085}"/>
          </ac:spMkLst>
        </pc:spChg>
        <pc:spChg chg="mod">
          <ac:chgData name="Talkar, Simi" userId="f9ca686a-e038-4348-9d59-6a1643d7cf1a" providerId="ADAL" clId="{4EB81CE6-2C75-4981-A89D-EF5D6C475E31}" dt="2023-08-02T02:02:23.986" v="2955" actId="6549"/>
          <ac:spMkLst>
            <pc:docMk/>
            <pc:sldMk cId="1390790859" sldId="419"/>
            <ac:spMk id="22" creationId="{B64B70E9-F41A-47F1-9BB6-83DAC9405535}"/>
          </ac:spMkLst>
        </pc:spChg>
        <pc:spChg chg="del">
          <ac:chgData name="Talkar, Simi" userId="f9ca686a-e038-4348-9d59-6a1643d7cf1a" providerId="ADAL" clId="{4EB81CE6-2C75-4981-A89D-EF5D6C475E31}" dt="2023-08-02T02:02:40.781" v="2960" actId="21"/>
          <ac:spMkLst>
            <pc:docMk/>
            <pc:sldMk cId="1390790859" sldId="419"/>
            <ac:spMk id="23" creationId="{BD9A6E3C-D15B-49ED-8381-981E2C380418}"/>
          </ac:spMkLst>
        </pc:spChg>
        <pc:spChg chg="del">
          <ac:chgData name="Talkar, Simi" userId="f9ca686a-e038-4348-9d59-6a1643d7cf1a" providerId="ADAL" clId="{4EB81CE6-2C75-4981-A89D-EF5D6C475E31}" dt="2023-08-02T02:02:43.759" v="2961" actId="21"/>
          <ac:spMkLst>
            <pc:docMk/>
            <pc:sldMk cId="1390790859" sldId="419"/>
            <ac:spMk id="24" creationId="{5B33E616-98DF-4259-9D87-3D7E68F9060D}"/>
          </ac:spMkLst>
        </pc:spChg>
        <pc:spChg chg="del">
          <ac:chgData name="Talkar, Simi" userId="f9ca686a-e038-4348-9d59-6a1643d7cf1a" providerId="ADAL" clId="{4EB81CE6-2C75-4981-A89D-EF5D6C475E31}" dt="2023-08-02T02:02:46.394" v="2962" actId="478"/>
          <ac:spMkLst>
            <pc:docMk/>
            <pc:sldMk cId="1390790859" sldId="419"/>
            <ac:spMk id="25" creationId="{76315A18-0862-4786-AC6F-022EE43C971A}"/>
          </ac:spMkLst>
        </pc:spChg>
        <pc:spChg chg="del">
          <ac:chgData name="Talkar, Simi" userId="f9ca686a-e038-4348-9d59-6a1643d7cf1a" providerId="ADAL" clId="{4EB81CE6-2C75-4981-A89D-EF5D6C475E31}" dt="2023-08-02T02:02:40.781" v="2960" actId="21"/>
          <ac:spMkLst>
            <pc:docMk/>
            <pc:sldMk cId="1390790859" sldId="419"/>
            <ac:spMk id="26" creationId="{018C0FCD-D25A-413C-886A-66F508949543}"/>
          </ac:spMkLst>
        </pc:spChg>
        <pc:spChg chg="del">
          <ac:chgData name="Talkar, Simi" userId="f9ca686a-e038-4348-9d59-6a1643d7cf1a" providerId="ADAL" clId="{4EB81CE6-2C75-4981-A89D-EF5D6C475E31}" dt="2023-08-02T02:02:40.781" v="2960" actId="21"/>
          <ac:spMkLst>
            <pc:docMk/>
            <pc:sldMk cId="1390790859" sldId="419"/>
            <ac:spMk id="27" creationId="{3FCFA265-69D9-4A6E-BC79-2C07C6E2D2E1}"/>
          </ac:spMkLst>
        </pc:spChg>
        <pc:picChg chg="del">
          <ac:chgData name="Talkar, Simi" userId="f9ca686a-e038-4348-9d59-6a1643d7cf1a" providerId="ADAL" clId="{4EB81CE6-2C75-4981-A89D-EF5D6C475E31}" dt="2023-08-02T02:02:25.799" v="2956" actId="478"/>
          <ac:picMkLst>
            <pc:docMk/>
            <pc:sldMk cId="1390790859" sldId="419"/>
            <ac:picMk id="17" creationId="{B3236CF5-9FA5-4829-BA27-711220876CF2}"/>
          </ac:picMkLst>
        </pc:picChg>
      </pc:sldChg>
      <pc:sldChg chg="addSp delSp modSp mod ord">
        <pc:chgData name="Talkar, Simi" userId="f9ca686a-e038-4348-9d59-6a1643d7cf1a" providerId="ADAL" clId="{4EB81CE6-2C75-4981-A89D-EF5D6C475E31}" dt="2023-09-04T18:00:59.659" v="10931"/>
        <pc:sldMkLst>
          <pc:docMk/>
          <pc:sldMk cId="1609265806" sldId="421"/>
        </pc:sldMkLst>
        <pc:spChg chg="mod">
          <ac:chgData name="Talkar, Simi" userId="f9ca686a-e038-4348-9d59-6a1643d7cf1a" providerId="ADAL" clId="{4EB81CE6-2C75-4981-A89D-EF5D6C475E31}" dt="2023-08-17T21:04:02.939" v="7751" actId="20577"/>
          <ac:spMkLst>
            <pc:docMk/>
            <pc:sldMk cId="1609265806" sldId="421"/>
            <ac:spMk id="2" creationId="{95A04C89-7FC5-4D78-BEC0-A54D400CCD23}"/>
          </ac:spMkLst>
        </pc:spChg>
        <pc:spChg chg="mod">
          <ac:chgData name="Talkar, Simi" userId="f9ca686a-e038-4348-9d59-6a1643d7cf1a" providerId="ADAL" clId="{4EB81CE6-2C75-4981-A89D-EF5D6C475E31}" dt="2023-08-18T13:10:54.173" v="7784" actId="255"/>
          <ac:spMkLst>
            <pc:docMk/>
            <pc:sldMk cId="1609265806" sldId="421"/>
            <ac:spMk id="18" creationId="{FEEB80F0-B711-4932-84D1-29E11D9FAC70}"/>
          </ac:spMkLst>
        </pc:spChg>
        <pc:spChg chg="mod">
          <ac:chgData name="Talkar, Simi" userId="f9ca686a-e038-4348-9d59-6a1643d7cf1a" providerId="ADAL" clId="{4EB81CE6-2C75-4981-A89D-EF5D6C475E31}" dt="2023-08-18T13:12:03.389" v="7827" actId="20577"/>
          <ac:spMkLst>
            <pc:docMk/>
            <pc:sldMk cId="1609265806" sldId="421"/>
            <ac:spMk id="28" creationId="{98C215BE-2C30-4D08-A5EA-E87A892B031A}"/>
          </ac:spMkLst>
        </pc:spChg>
        <pc:spChg chg="mod">
          <ac:chgData name="Talkar, Simi" userId="f9ca686a-e038-4348-9d59-6a1643d7cf1a" providerId="ADAL" clId="{4EB81CE6-2C75-4981-A89D-EF5D6C475E31}" dt="2023-08-18T13:12:07.974" v="7834" actId="20577"/>
          <ac:spMkLst>
            <pc:docMk/>
            <pc:sldMk cId="1609265806" sldId="421"/>
            <ac:spMk id="33" creationId="{1BEE0C9A-CC85-40D9-8317-016D955D908A}"/>
          </ac:spMkLst>
        </pc:spChg>
        <pc:picChg chg="add mod">
          <ac:chgData name="Talkar, Simi" userId="f9ca686a-e038-4348-9d59-6a1643d7cf1a" providerId="ADAL" clId="{4EB81CE6-2C75-4981-A89D-EF5D6C475E31}" dt="2023-08-18T13:13:02.628" v="7840" actId="14100"/>
          <ac:picMkLst>
            <pc:docMk/>
            <pc:sldMk cId="1609265806" sldId="421"/>
            <ac:picMk id="4" creationId="{31BCEFAB-FC9D-CB2A-631E-67693759D93D}"/>
          </ac:picMkLst>
        </pc:picChg>
        <pc:picChg chg="del">
          <ac:chgData name="Talkar, Simi" userId="f9ca686a-e038-4348-9d59-6a1643d7cf1a" providerId="ADAL" clId="{4EB81CE6-2C75-4981-A89D-EF5D6C475E31}" dt="2023-08-18T13:10:59.790" v="7785" actId="478"/>
          <ac:picMkLst>
            <pc:docMk/>
            <pc:sldMk cId="1609265806" sldId="421"/>
            <ac:picMk id="21" creationId="{CAB38A8B-9212-4CA0-9FDE-E2FC78F2B631}"/>
          </ac:picMkLst>
        </pc:picChg>
      </pc:sldChg>
      <pc:sldChg chg="addSp delSp modSp mod ord">
        <pc:chgData name="Talkar, Simi" userId="f9ca686a-e038-4348-9d59-6a1643d7cf1a" providerId="ADAL" clId="{4EB81CE6-2C75-4981-A89D-EF5D6C475E31}" dt="2023-07-19T22:12:26.452" v="1955"/>
        <pc:sldMkLst>
          <pc:docMk/>
          <pc:sldMk cId="860319633" sldId="422"/>
        </pc:sldMkLst>
        <pc:spChg chg="add mod">
          <ac:chgData name="Talkar, Simi" userId="f9ca686a-e038-4348-9d59-6a1643d7cf1a" providerId="ADAL" clId="{4EB81CE6-2C75-4981-A89D-EF5D6C475E31}" dt="2023-07-19T22:11:30.819" v="1946" actId="1076"/>
          <ac:spMkLst>
            <pc:docMk/>
            <pc:sldMk cId="860319633" sldId="422"/>
            <ac:spMk id="3" creationId="{8B2E5F8A-6837-C41A-398D-98CA66367FCD}"/>
          </ac:spMkLst>
        </pc:spChg>
        <pc:spChg chg="del mod">
          <ac:chgData name="Talkar, Simi" userId="f9ca686a-e038-4348-9d59-6a1643d7cf1a" providerId="ADAL" clId="{4EB81CE6-2C75-4981-A89D-EF5D6C475E31}" dt="2023-07-19T22:12:14.315" v="1953" actId="478"/>
          <ac:spMkLst>
            <pc:docMk/>
            <pc:sldMk cId="860319633" sldId="422"/>
            <ac:spMk id="5" creationId="{F4F2497E-A12B-48C9-971B-D2112FB211D0}"/>
          </ac:spMkLst>
        </pc:spChg>
        <pc:spChg chg="mod">
          <ac:chgData name="Talkar, Simi" userId="f9ca686a-e038-4348-9d59-6a1643d7cf1a" providerId="ADAL" clId="{4EB81CE6-2C75-4981-A89D-EF5D6C475E31}" dt="2023-07-19T22:11:42.997" v="1950" actId="1076"/>
          <ac:spMkLst>
            <pc:docMk/>
            <pc:sldMk cId="860319633" sldId="422"/>
            <ac:spMk id="7" creationId="{4E2DC6D5-73F7-408C-A2F5-3EA5B4E9C203}"/>
          </ac:spMkLst>
        </pc:spChg>
        <pc:spChg chg="mod">
          <ac:chgData name="Talkar, Simi" userId="f9ca686a-e038-4348-9d59-6a1643d7cf1a" providerId="ADAL" clId="{4EB81CE6-2C75-4981-A89D-EF5D6C475E31}" dt="2023-07-19T22:11:42.997" v="1950" actId="1076"/>
          <ac:spMkLst>
            <pc:docMk/>
            <pc:sldMk cId="860319633" sldId="422"/>
            <ac:spMk id="8" creationId="{00D87862-089C-4DEE-AC59-934685B3F77C}"/>
          </ac:spMkLst>
        </pc:spChg>
        <pc:spChg chg="mod">
          <ac:chgData name="Talkar, Simi" userId="f9ca686a-e038-4348-9d59-6a1643d7cf1a" providerId="ADAL" clId="{4EB81CE6-2C75-4981-A89D-EF5D6C475E31}" dt="2023-07-19T22:11:36.680" v="1948" actId="1076"/>
          <ac:spMkLst>
            <pc:docMk/>
            <pc:sldMk cId="860319633" sldId="422"/>
            <ac:spMk id="13" creationId="{18418E6E-168F-438E-98AF-FD0983C637FC}"/>
          </ac:spMkLst>
        </pc:spChg>
        <pc:spChg chg="mod">
          <ac:chgData name="Talkar, Simi" userId="f9ca686a-e038-4348-9d59-6a1643d7cf1a" providerId="ADAL" clId="{4EB81CE6-2C75-4981-A89D-EF5D6C475E31}" dt="2023-07-19T22:11:36.680" v="1948" actId="1076"/>
          <ac:spMkLst>
            <pc:docMk/>
            <pc:sldMk cId="860319633" sldId="422"/>
            <ac:spMk id="14" creationId="{03F73A92-4B0E-4C8A-BB5D-230FB418C22E}"/>
          </ac:spMkLst>
        </pc:spChg>
        <pc:spChg chg="mod">
          <ac:chgData name="Talkar, Simi" userId="f9ca686a-e038-4348-9d59-6a1643d7cf1a" providerId="ADAL" clId="{4EB81CE6-2C75-4981-A89D-EF5D6C475E31}" dt="2023-07-19T22:11:33.516" v="1947" actId="1076"/>
          <ac:spMkLst>
            <pc:docMk/>
            <pc:sldMk cId="860319633" sldId="422"/>
            <ac:spMk id="15" creationId="{9740044A-EC52-4E7A-AA33-12EDFB0AA389}"/>
          </ac:spMkLst>
        </pc:spChg>
        <pc:spChg chg="del">
          <ac:chgData name="Talkar, Simi" userId="f9ca686a-e038-4348-9d59-6a1643d7cf1a" providerId="ADAL" clId="{4EB81CE6-2C75-4981-A89D-EF5D6C475E31}" dt="2023-07-19T21:14:11.842" v="1233" actId="21"/>
          <ac:spMkLst>
            <pc:docMk/>
            <pc:sldMk cId="860319633" sldId="422"/>
            <ac:spMk id="22" creationId="{84108817-3E7A-4953-985B-11FD8196B7AA}"/>
          </ac:spMkLst>
        </pc:spChg>
        <pc:spChg chg="mod">
          <ac:chgData name="Talkar, Simi" userId="f9ca686a-e038-4348-9d59-6a1643d7cf1a" providerId="ADAL" clId="{4EB81CE6-2C75-4981-A89D-EF5D6C475E31}" dt="2023-07-19T22:11:23.126" v="1945" actId="1076"/>
          <ac:spMkLst>
            <pc:docMk/>
            <pc:sldMk cId="860319633" sldId="422"/>
            <ac:spMk id="23" creationId="{10325FBB-4C32-42BE-A5C5-6D4B48C4695D}"/>
          </ac:spMkLst>
        </pc:spChg>
        <pc:spChg chg="mod">
          <ac:chgData name="Talkar, Simi" userId="f9ca686a-e038-4348-9d59-6a1643d7cf1a" providerId="ADAL" clId="{4EB81CE6-2C75-4981-A89D-EF5D6C475E31}" dt="2023-07-19T22:11:56.595" v="1951" actId="1076"/>
          <ac:spMkLst>
            <pc:docMk/>
            <pc:sldMk cId="860319633" sldId="422"/>
            <ac:spMk id="42" creationId="{FFDF9E62-7ECF-428F-96AD-EF70CA5F1435}"/>
          </ac:spMkLst>
        </pc:spChg>
        <pc:grpChg chg="mod">
          <ac:chgData name="Talkar, Simi" userId="f9ca686a-e038-4348-9d59-6a1643d7cf1a" providerId="ADAL" clId="{4EB81CE6-2C75-4981-A89D-EF5D6C475E31}" dt="2023-07-19T22:11:42.997" v="1950" actId="1076"/>
          <ac:grpSpMkLst>
            <pc:docMk/>
            <pc:sldMk cId="860319633" sldId="422"/>
            <ac:grpSpMk id="6" creationId="{875FE3B4-8101-4726-8761-B460BE0B62F7}"/>
          </ac:grpSpMkLst>
        </pc:grpChg>
        <pc:grpChg chg="mod">
          <ac:chgData name="Talkar, Simi" userId="f9ca686a-e038-4348-9d59-6a1643d7cf1a" providerId="ADAL" clId="{4EB81CE6-2C75-4981-A89D-EF5D6C475E31}" dt="2023-07-19T22:11:40.001" v="1949" actId="1076"/>
          <ac:grpSpMkLst>
            <pc:docMk/>
            <pc:sldMk cId="860319633" sldId="422"/>
            <ac:grpSpMk id="9" creationId="{04555999-F53F-4D5A-8B43-A25A0E5DC9E0}"/>
          </ac:grpSpMkLst>
        </pc:grpChg>
        <pc:grpChg chg="mod">
          <ac:chgData name="Talkar, Simi" userId="f9ca686a-e038-4348-9d59-6a1643d7cf1a" providerId="ADAL" clId="{4EB81CE6-2C75-4981-A89D-EF5D6C475E31}" dt="2023-07-19T22:11:36.680" v="1948" actId="1076"/>
          <ac:grpSpMkLst>
            <pc:docMk/>
            <pc:sldMk cId="860319633" sldId="422"/>
            <ac:grpSpMk id="12" creationId="{6DD3CB83-6FEF-405C-936D-9DE516B9910B}"/>
          </ac:grpSpMkLst>
        </pc:grpChg>
      </pc:sldChg>
      <pc:sldChg chg="del">
        <pc:chgData name="Talkar, Simi" userId="f9ca686a-e038-4348-9d59-6a1643d7cf1a" providerId="ADAL" clId="{4EB81CE6-2C75-4981-A89D-EF5D6C475E31}" dt="2023-08-02T02:02:04.540" v="2953" actId="47"/>
        <pc:sldMkLst>
          <pc:docMk/>
          <pc:sldMk cId="3701385761" sldId="424"/>
        </pc:sldMkLst>
      </pc:sldChg>
      <pc:sldChg chg="del">
        <pc:chgData name="Talkar, Simi" userId="f9ca686a-e038-4348-9d59-6a1643d7cf1a" providerId="ADAL" clId="{4EB81CE6-2C75-4981-A89D-EF5D6C475E31}" dt="2023-08-02T02:01:58.747" v="2952" actId="47"/>
        <pc:sldMkLst>
          <pc:docMk/>
          <pc:sldMk cId="1631144583" sldId="425"/>
        </pc:sldMkLst>
      </pc:sldChg>
      <pc:sldChg chg="del">
        <pc:chgData name="Talkar, Simi" userId="f9ca686a-e038-4348-9d59-6a1643d7cf1a" providerId="ADAL" clId="{4EB81CE6-2C75-4981-A89D-EF5D6C475E31}" dt="2023-08-02T01:52:26.922" v="2768" actId="47"/>
        <pc:sldMkLst>
          <pc:docMk/>
          <pc:sldMk cId="466409519" sldId="428"/>
        </pc:sldMkLst>
      </pc:sldChg>
      <pc:sldChg chg="del">
        <pc:chgData name="Talkar, Simi" userId="f9ca686a-e038-4348-9d59-6a1643d7cf1a" providerId="ADAL" clId="{4EB81CE6-2C75-4981-A89D-EF5D6C475E31}" dt="2023-08-02T01:54:57.656" v="2843" actId="47"/>
        <pc:sldMkLst>
          <pc:docMk/>
          <pc:sldMk cId="4109769942" sldId="429"/>
        </pc:sldMkLst>
      </pc:sldChg>
      <pc:sldChg chg="modSp mod">
        <pc:chgData name="Talkar, Simi" userId="f9ca686a-e038-4348-9d59-6a1643d7cf1a" providerId="ADAL" clId="{4EB81CE6-2C75-4981-A89D-EF5D6C475E31}" dt="2023-07-19T21:13:08.863" v="1184" actId="20577"/>
        <pc:sldMkLst>
          <pc:docMk/>
          <pc:sldMk cId="1940133355" sldId="430"/>
        </pc:sldMkLst>
        <pc:spChg chg="mod">
          <ac:chgData name="Talkar, Simi" userId="f9ca686a-e038-4348-9d59-6a1643d7cf1a" providerId="ADAL" clId="{4EB81CE6-2C75-4981-A89D-EF5D6C475E31}" dt="2023-07-19T21:13:08.863" v="1184" actId="20577"/>
          <ac:spMkLst>
            <pc:docMk/>
            <pc:sldMk cId="1940133355" sldId="430"/>
            <ac:spMk id="2" creationId="{95A04C89-7FC5-4D78-BEC0-A54D400CCD23}"/>
          </ac:spMkLst>
        </pc:spChg>
      </pc:sldChg>
      <pc:sldChg chg="del">
        <pc:chgData name="Talkar, Simi" userId="f9ca686a-e038-4348-9d59-6a1643d7cf1a" providerId="ADAL" clId="{4EB81CE6-2C75-4981-A89D-EF5D6C475E31}" dt="2023-08-04T18:22:20.459" v="5512" actId="47"/>
        <pc:sldMkLst>
          <pc:docMk/>
          <pc:sldMk cId="1227508900" sldId="431"/>
        </pc:sldMkLst>
      </pc:sldChg>
      <pc:sldChg chg="delSp mod">
        <pc:chgData name="Talkar, Simi" userId="f9ca686a-e038-4348-9d59-6a1643d7cf1a" providerId="ADAL" clId="{4EB81CE6-2C75-4981-A89D-EF5D6C475E31}" dt="2023-08-02T01:55:35.641" v="2844" actId="478"/>
        <pc:sldMkLst>
          <pc:docMk/>
          <pc:sldMk cId="4229277177" sldId="432"/>
        </pc:sldMkLst>
        <pc:graphicFrameChg chg="del">
          <ac:chgData name="Talkar, Simi" userId="f9ca686a-e038-4348-9d59-6a1643d7cf1a" providerId="ADAL" clId="{4EB81CE6-2C75-4981-A89D-EF5D6C475E31}" dt="2023-08-02T01:55:35.641" v="2844" actId="478"/>
          <ac:graphicFrameMkLst>
            <pc:docMk/>
            <pc:sldMk cId="4229277177" sldId="432"/>
            <ac:graphicFrameMk id="23" creationId="{5A28FB3A-1D12-4ABD-A34E-F28672B3A18F}"/>
          </ac:graphicFrameMkLst>
        </pc:graphicFrameChg>
      </pc:sldChg>
      <pc:sldChg chg="addSp delSp modSp mod ord">
        <pc:chgData name="Talkar, Simi" userId="f9ca686a-e038-4348-9d59-6a1643d7cf1a" providerId="ADAL" clId="{4EB81CE6-2C75-4981-A89D-EF5D6C475E31}" dt="2023-08-04T18:20:01.111" v="5507" actId="20577"/>
        <pc:sldMkLst>
          <pc:docMk/>
          <pc:sldMk cId="4246528190" sldId="433"/>
        </pc:sldMkLst>
        <pc:spChg chg="mod">
          <ac:chgData name="Talkar, Simi" userId="f9ca686a-e038-4348-9d59-6a1643d7cf1a" providerId="ADAL" clId="{4EB81CE6-2C75-4981-A89D-EF5D6C475E31}" dt="2023-08-04T18:20:01.111" v="5507" actId="20577"/>
          <ac:spMkLst>
            <pc:docMk/>
            <pc:sldMk cId="4246528190" sldId="433"/>
            <ac:spMk id="2" creationId="{67F746BD-C8C4-4669-84E9-C63133105207}"/>
          </ac:spMkLst>
        </pc:spChg>
        <pc:spChg chg="del mod">
          <ac:chgData name="Talkar, Simi" userId="f9ca686a-e038-4348-9d59-6a1643d7cf1a" providerId="ADAL" clId="{4EB81CE6-2C75-4981-A89D-EF5D6C475E31}" dt="2023-08-02T01:42:53.193" v="2485" actId="478"/>
          <ac:spMkLst>
            <pc:docMk/>
            <pc:sldMk cId="4246528190" sldId="433"/>
            <ac:spMk id="3" creationId="{2666E4AC-E483-4DF7-800B-0B4551DACB3F}"/>
          </ac:spMkLst>
        </pc:spChg>
        <pc:spChg chg="del mod">
          <ac:chgData name="Talkar, Simi" userId="f9ca686a-e038-4348-9d59-6a1643d7cf1a" providerId="ADAL" clId="{4EB81CE6-2C75-4981-A89D-EF5D6C475E31}" dt="2023-08-02T01:39:09.798" v="2434" actId="478"/>
          <ac:spMkLst>
            <pc:docMk/>
            <pc:sldMk cId="4246528190" sldId="433"/>
            <ac:spMk id="5" creationId="{520C2E22-DD4A-44D2-9C04-586F4D4CD547}"/>
          </ac:spMkLst>
        </pc:spChg>
        <pc:spChg chg="add del mod">
          <ac:chgData name="Talkar, Simi" userId="f9ca686a-e038-4348-9d59-6a1643d7cf1a" providerId="ADAL" clId="{4EB81CE6-2C75-4981-A89D-EF5D6C475E31}" dt="2023-08-02T01:38:38.439" v="2429" actId="478"/>
          <ac:spMkLst>
            <pc:docMk/>
            <pc:sldMk cId="4246528190" sldId="433"/>
            <ac:spMk id="6" creationId="{34FF3996-BB86-AF4C-B904-58AE1D008667}"/>
          </ac:spMkLst>
        </pc:spChg>
        <pc:spChg chg="del">
          <ac:chgData name="Talkar, Simi" userId="f9ca686a-e038-4348-9d59-6a1643d7cf1a" providerId="ADAL" clId="{4EB81CE6-2C75-4981-A89D-EF5D6C475E31}" dt="2023-08-02T01:39:07.249" v="2433" actId="478"/>
          <ac:spMkLst>
            <pc:docMk/>
            <pc:sldMk cId="4246528190" sldId="433"/>
            <ac:spMk id="7" creationId="{98BC9BD2-3A85-4BF9-8158-3EC661205062}"/>
          </ac:spMkLst>
        </pc:spChg>
        <pc:spChg chg="mod">
          <ac:chgData name="Talkar, Simi" userId="f9ca686a-e038-4348-9d59-6a1643d7cf1a" providerId="ADAL" clId="{4EB81CE6-2C75-4981-A89D-EF5D6C475E31}" dt="2023-08-02T01:46:23.249" v="2551" actId="1076"/>
          <ac:spMkLst>
            <pc:docMk/>
            <pc:sldMk cId="4246528190" sldId="433"/>
            <ac:spMk id="8" creationId="{45376C81-4506-470E-872D-F44E4F24B34A}"/>
          </ac:spMkLst>
        </pc:spChg>
        <pc:spChg chg="del">
          <ac:chgData name="Talkar, Simi" userId="f9ca686a-e038-4348-9d59-6a1643d7cf1a" providerId="ADAL" clId="{4EB81CE6-2C75-4981-A89D-EF5D6C475E31}" dt="2023-08-02T01:38:59.152" v="2432" actId="478"/>
          <ac:spMkLst>
            <pc:docMk/>
            <pc:sldMk cId="4246528190" sldId="433"/>
            <ac:spMk id="9" creationId="{46E25C6E-652A-48DA-A35D-5B730D1FE392}"/>
          </ac:spMkLst>
        </pc:spChg>
        <pc:spChg chg="mod">
          <ac:chgData name="Talkar, Simi" userId="f9ca686a-e038-4348-9d59-6a1643d7cf1a" providerId="ADAL" clId="{4EB81CE6-2C75-4981-A89D-EF5D6C475E31}" dt="2023-08-02T02:24:00.361" v="3636" actId="20577"/>
          <ac:spMkLst>
            <pc:docMk/>
            <pc:sldMk cId="4246528190" sldId="433"/>
            <ac:spMk id="10" creationId="{B4BE3350-56A9-45BF-91B1-AF530B115DF4}"/>
          </ac:spMkLst>
        </pc:spChg>
        <pc:spChg chg="del mod">
          <ac:chgData name="Talkar, Simi" userId="f9ca686a-e038-4348-9d59-6a1643d7cf1a" providerId="ADAL" clId="{4EB81CE6-2C75-4981-A89D-EF5D6C475E31}" dt="2023-08-02T01:39:15.268" v="2436" actId="478"/>
          <ac:spMkLst>
            <pc:docMk/>
            <pc:sldMk cId="4246528190" sldId="433"/>
            <ac:spMk id="11" creationId="{96CBE52B-BAC2-4EAE-B1C8-0A7FF314807F}"/>
          </ac:spMkLst>
        </pc:spChg>
        <pc:spChg chg="mod">
          <ac:chgData name="Talkar, Simi" userId="f9ca686a-e038-4348-9d59-6a1643d7cf1a" providerId="ADAL" clId="{4EB81CE6-2C75-4981-A89D-EF5D6C475E31}" dt="2023-08-02T02:24:15.200" v="3640" actId="1076"/>
          <ac:spMkLst>
            <pc:docMk/>
            <pc:sldMk cId="4246528190" sldId="433"/>
            <ac:spMk id="12" creationId="{F35070FE-6ACD-4540-B8CC-463916F60E79}"/>
          </ac:spMkLst>
        </pc:spChg>
        <pc:spChg chg="del">
          <ac:chgData name="Talkar, Simi" userId="f9ca686a-e038-4348-9d59-6a1643d7cf1a" providerId="ADAL" clId="{4EB81CE6-2C75-4981-A89D-EF5D6C475E31}" dt="2023-08-02T01:39:17.824" v="2437" actId="478"/>
          <ac:spMkLst>
            <pc:docMk/>
            <pc:sldMk cId="4246528190" sldId="433"/>
            <ac:spMk id="13" creationId="{B5EE60B5-991D-42AE-9AAD-44A8F238960A}"/>
          </ac:spMkLst>
        </pc:spChg>
        <pc:spChg chg="mod">
          <ac:chgData name="Talkar, Simi" userId="f9ca686a-e038-4348-9d59-6a1643d7cf1a" providerId="ADAL" clId="{4EB81CE6-2C75-4981-A89D-EF5D6C475E31}" dt="2023-08-02T02:25:23.682" v="3736" actId="20577"/>
          <ac:spMkLst>
            <pc:docMk/>
            <pc:sldMk cId="4246528190" sldId="433"/>
            <ac:spMk id="14" creationId="{DD3CAF63-A107-426A-937B-C30394305270}"/>
          </ac:spMkLst>
        </pc:spChg>
        <pc:spChg chg="del">
          <ac:chgData name="Talkar, Simi" userId="f9ca686a-e038-4348-9d59-6a1643d7cf1a" providerId="ADAL" clId="{4EB81CE6-2C75-4981-A89D-EF5D6C475E31}" dt="2023-08-02T01:38:55.605" v="2431" actId="478"/>
          <ac:spMkLst>
            <pc:docMk/>
            <pc:sldMk cId="4246528190" sldId="433"/>
            <ac:spMk id="15" creationId="{2332A0AD-2D4A-436B-8264-246AA2AAF328}"/>
          </ac:spMkLst>
        </pc:spChg>
        <pc:spChg chg="mod">
          <ac:chgData name="Talkar, Simi" userId="f9ca686a-e038-4348-9d59-6a1643d7cf1a" providerId="ADAL" clId="{4EB81CE6-2C75-4981-A89D-EF5D6C475E31}" dt="2023-08-02T01:44:34.595" v="2509" actId="1076"/>
          <ac:spMkLst>
            <pc:docMk/>
            <pc:sldMk cId="4246528190" sldId="433"/>
            <ac:spMk id="16" creationId="{6ADF3838-DFEA-4F1B-B0F2-81A0B8B87278}"/>
          </ac:spMkLst>
        </pc:spChg>
        <pc:spChg chg="del">
          <ac:chgData name="Talkar, Simi" userId="f9ca686a-e038-4348-9d59-6a1643d7cf1a" providerId="ADAL" clId="{4EB81CE6-2C75-4981-A89D-EF5D6C475E31}" dt="2023-08-02T01:39:50.359" v="2444" actId="478"/>
          <ac:spMkLst>
            <pc:docMk/>
            <pc:sldMk cId="4246528190" sldId="433"/>
            <ac:spMk id="17" creationId="{C9D83348-71DF-40F4-A169-C2C94217782D}"/>
          </ac:spMkLst>
        </pc:spChg>
        <pc:spChg chg="add del mod">
          <ac:chgData name="Talkar, Simi" userId="f9ca686a-e038-4348-9d59-6a1643d7cf1a" providerId="ADAL" clId="{4EB81CE6-2C75-4981-A89D-EF5D6C475E31}" dt="2023-08-02T01:42:45.471" v="2483" actId="478"/>
          <ac:spMkLst>
            <pc:docMk/>
            <pc:sldMk cId="4246528190" sldId="433"/>
            <ac:spMk id="18" creationId="{591BD1A0-1539-55CC-329D-E4404D55B999}"/>
          </ac:spMkLst>
        </pc:spChg>
        <pc:spChg chg="add del mod">
          <ac:chgData name="Talkar, Simi" userId="f9ca686a-e038-4348-9d59-6a1643d7cf1a" providerId="ADAL" clId="{4EB81CE6-2C75-4981-A89D-EF5D6C475E31}" dt="2023-07-19T21:56:05.108" v="1849" actId="478"/>
          <ac:spMkLst>
            <pc:docMk/>
            <pc:sldMk cId="4246528190" sldId="433"/>
            <ac:spMk id="19" creationId="{69CCE4FE-CEE0-EA46-2E34-09A7609D27CE}"/>
          </ac:spMkLst>
        </pc:spChg>
        <pc:spChg chg="del">
          <ac:chgData name="Talkar, Simi" userId="f9ca686a-e038-4348-9d59-6a1643d7cf1a" providerId="ADAL" clId="{4EB81CE6-2C75-4981-A89D-EF5D6C475E31}" dt="2023-08-02T01:39:53.035" v="2445" actId="478"/>
          <ac:spMkLst>
            <pc:docMk/>
            <pc:sldMk cId="4246528190" sldId="433"/>
            <ac:spMk id="20" creationId="{2AAD595F-B209-4CB9-B5EF-E594F5DBFA3E}"/>
          </ac:spMkLst>
        </pc:spChg>
        <pc:spChg chg="mod">
          <ac:chgData name="Talkar, Simi" userId="f9ca686a-e038-4348-9d59-6a1643d7cf1a" providerId="ADAL" clId="{4EB81CE6-2C75-4981-A89D-EF5D6C475E31}" dt="2023-08-02T02:25:26.823" v="3738" actId="20577"/>
          <ac:spMkLst>
            <pc:docMk/>
            <pc:sldMk cId="4246528190" sldId="433"/>
            <ac:spMk id="21" creationId="{7B7E5E1D-9035-4CB5-9D72-16D2B1951929}"/>
          </ac:spMkLst>
        </pc:spChg>
        <pc:spChg chg="del mod">
          <ac:chgData name="Talkar, Simi" userId="f9ca686a-e038-4348-9d59-6a1643d7cf1a" providerId="ADAL" clId="{4EB81CE6-2C75-4981-A89D-EF5D6C475E31}" dt="2023-08-02T02:23:52.428" v="3633" actId="478"/>
          <ac:spMkLst>
            <pc:docMk/>
            <pc:sldMk cId="4246528190" sldId="433"/>
            <ac:spMk id="22" creationId="{7DC519EF-0DEA-4E82-A82A-7743D04913C7}"/>
          </ac:spMkLst>
        </pc:spChg>
        <pc:spChg chg="del">
          <ac:chgData name="Talkar, Simi" userId="f9ca686a-e038-4348-9d59-6a1643d7cf1a" providerId="ADAL" clId="{4EB81CE6-2C75-4981-A89D-EF5D6C475E31}" dt="2023-08-02T01:44:48.291" v="2511" actId="478"/>
          <ac:spMkLst>
            <pc:docMk/>
            <pc:sldMk cId="4246528190" sldId="433"/>
            <ac:spMk id="23" creationId="{54E7E385-4B34-4486-9F06-DCC28B1B420A}"/>
          </ac:spMkLst>
        </pc:spChg>
        <pc:spChg chg="del">
          <ac:chgData name="Talkar, Simi" userId="f9ca686a-e038-4348-9d59-6a1643d7cf1a" providerId="ADAL" clId="{4EB81CE6-2C75-4981-A89D-EF5D6C475E31}" dt="2023-08-02T01:44:52.932" v="2512" actId="478"/>
          <ac:spMkLst>
            <pc:docMk/>
            <pc:sldMk cId="4246528190" sldId="433"/>
            <ac:spMk id="24" creationId="{77A08DEF-45F4-4B52-928F-68DBEF9B81F2}"/>
          </ac:spMkLst>
        </pc:spChg>
        <pc:spChg chg="add del mod">
          <ac:chgData name="Talkar, Simi" userId="f9ca686a-e038-4348-9d59-6a1643d7cf1a" providerId="ADAL" clId="{4EB81CE6-2C75-4981-A89D-EF5D6C475E31}" dt="2023-08-02T01:39:43.928" v="2442" actId="478"/>
          <ac:spMkLst>
            <pc:docMk/>
            <pc:sldMk cId="4246528190" sldId="433"/>
            <ac:spMk id="25" creationId="{B1F2E252-8F58-71A6-1824-ACFB3C7BB15C}"/>
          </ac:spMkLst>
        </pc:spChg>
        <pc:spChg chg="add del mod">
          <ac:chgData name="Talkar, Simi" userId="f9ca686a-e038-4348-9d59-6a1643d7cf1a" providerId="ADAL" clId="{4EB81CE6-2C75-4981-A89D-EF5D6C475E31}" dt="2023-08-02T01:39:23.180" v="2439" actId="478"/>
          <ac:spMkLst>
            <pc:docMk/>
            <pc:sldMk cId="4246528190" sldId="433"/>
            <ac:spMk id="26" creationId="{75317BE5-44F4-1B32-2BC5-AF1496F98826}"/>
          </ac:spMkLst>
        </pc:spChg>
        <pc:spChg chg="add del mod">
          <ac:chgData name="Talkar, Simi" userId="f9ca686a-e038-4348-9d59-6a1643d7cf1a" providerId="ADAL" clId="{4EB81CE6-2C75-4981-A89D-EF5D6C475E31}" dt="2023-08-02T01:39:46.604" v="2443" actId="478"/>
          <ac:spMkLst>
            <pc:docMk/>
            <pc:sldMk cId="4246528190" sldId="433"/>
            <ac:spMk id="27" creationId="{08E8A62C-8012-92E2-DEFC-83204D4BE1E0}"/>
          </ac:spMkLst>
        </pc:spChg>
        <pc:spChg chg="add del mod">
          <ac:chgData name="Talkar, Simi" userId="f9ca686a-e038-4348-9d59-6a1643d7cf1a" providerId="ADAL" clId="{4EB81CE6-2C75-4981-A89D-EF5D6C475E31}" dt="2023-08-02T01:39:20.164" v="2438" actId="478"/>
          <ac:spMkLst>
            <pc:docMk/>
            <pc:sldMk cId="4246528190" sldId="433"/>
            <ac:spMk id="28" creationId="{10429B42-8386-0632-F0FF-2F296DDAF8C6}"/>
          </ac:spMkLst>
        </pc:spChg>
        <pc:spChg chg="add mod">
          <ac:chgData name="Talkar, Simi" userId="f9ca686a-e038-4348-9d59-6a1643d7cf1a" providerId="ADAL" clId="{4EB81CE6-2C75-4981-A89D-EF5D6C475E31}" dt="2023-08-02T02:25:19.480" v="3734" actId="20577"/>
          <ac:spMkLst>
            <pc:docMk/>
            <pc:sldMk cId="4246528190" sldId="433"/>
            <ac:spMk id="29" creationId="{11769B7C-2D67-2B1C-55AD-A6A4DF1A6D7D}"/>
          </ac:spMkLst>
        </pc:spChg>
        <pc:spChg chg="add del mod">
          <ac:chgData name="Talkar, Simi" userId="f9ca686a-e038-4348-9d59-6a1643d7cf1a" providerId="ADAL" clId="{4EB81CE6-2C75-4981-A89D-EF5D6C475E31}" dt="2023-08-02T01:39:12.646" v="2435" actId="478"/>
          <ac:spMkLst>
            <pc:docMk/>
            <pc:sldMk cId="4246528190" sldId="433"/>
            <ac:spMk id="31" creationId="{14359ECF-C1D1-1E85-98BB-EA8449624CE1}"/>
          </ac:spMkLst>
        </pc:spChg>
        <pc:spChg chg="add del mod">
          <ac:chgData name="Talkar, Simi" userId="f9ca686a-e038-4348-9d59-6a1643d7cf1a" providerId="ADAL" clId="{4EB81CE6-2C75-4981-A89D-EF5D6C475E31}" dt="2023-08-02T01:39:26.793" v="2440" actId="478"/>
          <ac:spMkLst>
            <pc:docMk/>
            <pc:sldMk cId="4246528190" sldId="433"/>
            <ac:spMk id="33" creationId="{A8B8345E-DA1C-59B1-69CB-550F17F5E9F4}"/>
          </ac:spMkLst>
        </pc:spChg>
        <pc:spChg chg="add del mod">
          <ac:chgData name="Talkar, Simi" userId="f9ca686a-e038-4348-9d59-6a1643d7cf1a" providerId="ADAL" clId="{4EB81CE6-2C75-4981-A89D-EF5D6C475E31}" dt="2023-08-02T01:39:35.695" v="2441" actId="478"/>
          <ac:spMkLst>
            <pc:docMk/>
            <pc:sldMk cId="4246528190" sldId="433"/>
            <ac:spMk id="35" creationId="{6778F115-6DF3-6FCC-0874-D9D63D1D470B}"/>
          </ac:spMkLst>
        </pc:spChg>
        <pc:spChg chg="add del mod">
          <ac:chgData name="Talkar, Simi" userId="f9ca686a-e038-4348-9d59-6a1643d7cf1a" providerId="ADAL" clId="{4EB81CE6-2C75-4981-A89D-EF5D6C475E31}" dt="2023-08-02T01:42:48.132" v="2484" actId="478"/>
          <ac:spMkLst>
            <pc:docMk/>
            <pc:sldMk cId="4246528190" sldId="433"/>
            <ac:spMk id="37" creationId="{498F3F95-2311-5934-8D21-F5E77F9FBA82}"/>
          </ac:spMkLst>
        </pc:spChg>
        <pc:spChg chg="add del mod">
          <ac:chgData name="Talkar, Simi" userId="f9ca686a-e038-4348-9d59-6a1643d7cf1a" providerId="ADAL" clId="{4EB81CE6-2C75-4981-A89D-EF5D6C475E31}" dt="2023-08-02T01:44:24.195" v="2506" actId="478"/>
          <ac:spMkLst>
            <pc:docMk/>
            <pc:sldMk cId="4246528190" sldId="433"/>
            <ac:spMk id="38" creationId="{013E3604-31D8-8990-116A-CE9685D78439}"/>
          </ac:spMkLst>
        </pc:spChg>
        <pc:spChg chg="add del mod">
          <ac:chgData name="Talkar, Simi" userId="f9ca686a-e038-4348-9d59-6a1643d7cf1a" providerId="ADAL" clId="{4EB81CE6-2C75-4981-A89D-EF5D6C475E31}" dt="2023-08-02T01:41:28.252" v="2458" actId="478"/>
          <ac:spMkLst>
            <pc:docMk/>
            <pc:sldMk cId="4246528190" sldId="433"/>
            <ac:spMk id="39" creationId="{A4D34910-FF23-184C-5A6F-F01F3C553755}"/>
          </ac:spMkLst>
        </pc:spChg>
        <pc:spChg chg="add del mod">
          <ac:chgData name="Talkar, Simi" userId="f9ca686a-e038-4348-9d59-6a1643d7cf1a" providerId="ADAL" clId="{4EB81CE6-2C75-4981-A89D-EF5D6C475E31}" dt="2023-08-02T01:43:01.812" v="2486" actId="478"/>
          <ac:spMkLst>
            <pc:docMk/>
            <pc:sldMk cId="4246528190" sldId="433"/>
            <ac:spMk id="41" creationId="{3584CAA9-4D71-70B6-9E5E-85F30838BD5E}"/>
          </ac:spMkLst>
        </pc:spChg>
        <pc:spChg chg="add mod">
          <ac:chgData name="Talkar, Simi" userId="f9ca686a-e038-4348-9d59-6a1643d7cf1a" providerId="ADAL" clId="{4EB81CE6-2C75-4981-A89D-EF5D6C475E31}" dt="2023-08-02T02:25:31.782" v="3740" actId="20577"/>
          <ac:spMkLst>
            <pc:docMk/>
            <pc:sldMk cId="4246528190" sldId="433"/>
            <ac:spMk id="42" creationId="{5C083100-5F6F-23D0-76DB-103B91307BF2}"/>
          </ac:spMkLst>
        </pc:spChg>
      </pc:sldChg>
      <pc:sldChg chg="del">
        <pc:chgData name="Talkar, Simi" userId="f9ca686a-e038-4348-9d59-6a1643d7cf1a" providerId="ADAL" clId="{4EB81CE6-2C75-4981-A89D-EF5D6C475E31}" dt="2023-07-19T22:39:49.592" v="2135" actId="47"/>
        <pc:sldMkLst>
          <pc:docMk/>
          <pc:sldMk cId="3956404933" sldId="435"/>
        </pc:sldMkLst>
      </pc:sldChg>
      <pc:sldChg chg="del">
        <pc:chgData name="Talkar, Simi" userId="f9ca686a-e038-4348-9d59-6a1643d7cf1a" providerId="ADAL" clId="{4EB81CE6-2C75-4981-A89D-EF5D6C475E31}" dt="2023-08-02T02:03:03.053" v="2964" actId="47"/>
        <pc:sldMkLst>
          <pc:docMk/>
          <pc:sldMk cId="2999041954" sldId="441"/>
        </pc:sldMkLst>
      </pc:sldChg>
      <pc:sldChg chg="del">
        <pc:chgData name="Talkar, Simi" userId="f9ca686a-e038-4348-9d59-6a1643d7cf1a" providerId="ADAL" clId="{4EB81CE6-2C75-4981-A89D-EF5D6C475E31}" dt="2023-08-04T17:22:47.013" v="4805" actId="47"/>
        <pc:sldMkLst>
          <pc:docMk/>
          <pc:sldMk cId="93665416" sldId="445"/>
        </pc:sldMkLst>
      </pc:sldChg>
      <pc:sldChg chg="del">
        <pc:chgData name="Talkar, Simi" userId="f9ca686a-e038-4348-9d59-6a1643d7cf1a" providerId="ADAL" clId="{4EB81CE6-2C75-4981-A89D-EF5D6C475E31}" dt="2023-08-04T17:22:31.159" v="4801" actId="47"/>
        <pc:sldMkLst>
          <pc:docMk/>
          <pc:sldMk cId="1944745068" sldId="446"/>
        </pc:sldMkLst>
      </pc:sldChg>
      <pc:sldChg chg="del">
        <pc:chgData name="Talkar, Simi" userId="f9ca686a-e038-4348-9d59-6a1643d7cf1a" providerId="ADAL" clId="{4EB81CE6-2C75-4981-A89D-EF5D6C475E31}" dt="2023-08-02T01:54:27.346" v="2842" actId="47"/>
        <pc:sldMkLst>
          <pc:docMk/>
          <pc:sldMk cId="642381943" sldId="448"/>
        </pc:sldMkLst>
      </pc:sldChg>
      <pc:sldChg chg="addSp delSp modSp mod modClrScheme chgLayout">
        <pc:chgData name="Talkar, Simi" userId="f9ca686a-e038-4348-9d59-6a1643d7cf1a" providerId="ADAL" clId="{4EB81CE6-2C75-4981-A89D-EF5D6C475E31}" dt="2023-08-04T17:52:46.007" v="5361" actId="1076"/>
        <pc:sldMkLst>
          <pc:docMk/>
          <pc:sldMk cId="42763967" sldId="453"/>
        </pc:sldMkLst>
        <pc:spChg chg="mod">
          <ac:chgData name="Talkar, Simi" userId="f9ca686a-e038-4348-9d59-6a1643d7cf1a" providerId="ADAL" clId="{4EB81CE6-2C75-4981-A89D-EF5D6C475E31}" dt="2023-08-04T17:51:07.465" v="5335" actId="26606"/>
          <ac:spMkLst>
            <pc:docMk/>
            <pc:sldMk cId="42763967" sldId="453"/>
            <ac:spMk id="2" creationId="{95A04C89-7FC5-4D78-BEC0-A54D400CCD23}"/>
          </ac:spMkLst>
        </pc:spChg>
        <pc:spChg chg="mod ord">
          <ac:chgData name="Talkar, Simi" userId="f9ca686a-e038-4348-9d59-6a1643d7cf1a" providerId="ADAL" clId="{4EB81CE6-2C75-4981-A89D-EF5D6C475E31}" dt="2023-08-04T17:52:40.723" v="5360" actId="1076"/>
          <ac:spMkLst>
            <pc:docMk/>
            <pc:sldMk cId="42763967" sldId="453"/>
            <ac:spMk id="3" creationId="{1346D5CE-A137-40E8-B67D-9E90DCDF8E72}"/>
          </ac:spMkLst>
        </pc:spChg>
        <pc:spChg chg="add mod">
          <ac:chgData name="Talkar, Simi" userId="f9ca686a-e038-4348-9d59-6a1643d7cf1a" providerId="ADAL" clId="{4EB81CE6-2C75-4981-A89D-EF5D6C475E31}" dt="2023-08-04T17:52:40.022" v="5359" actId="14100"/>
          <ac:spMkLst>
            <pc:docMk/>
            <pc:sldMk cId="42763967" sldId="453"/>
            <ac:spMk id="6" creationId="{38D21F3C-AA98-3B67-1D3D-E879A82E3970}"/>
          </ac:spMkLst>
        </pc:spChg>
        <pc:spChg chg="add mod">
          <ac:chgData name="Talkar, Simi" userId="f9ca686a-e038-4348-9d59-6a1643d7cf1a" providerId="ADAL" clId="{4EB81CE6-2C75-4981-A89D-EF5D6C475E31}" dt="2023-08-04T17:52:46.007" v="5361" actId="1076"/>
          <ac:spMkLst>
            <pc:docMk/>
            <pc:sldMk cId="42763967" sldId="453"/>
            <ac:spMk id="7" creationId="{3F0F38F0-8BF6-BBB4-F72C-C2236BC015C3}"/>
          </ac:spMkLst>
        </pc:spChg>
        <pc:spChg chg="del">
          <ac:chgData name="Talkar, Simi" userId="f9ca686a-e038-4348-9d59-6a1643d7cf1a" providerId="ADAL" clId="{4EB81CE6-2C75-4981-A89D-EF5D6C475E31}" dt="2023-08-02T01:58:42.634" v="2906" actId="478"/>
          <ac:spMkLst>
            <pc:docMk/>
            <pc:sldMk cId="42763967" sldId="453"/>
            <ac:spMk id="10" creationId="{5DCCCD28-4048-416A-9C3F-DB044460EA14}"/>
          </ac:spMkLst>
        </pc:spChg>
        <pc:spChg chg="del">
          <ac:chgData name="Talkar, Simi" userId="f9ca686a-e038-4348-9d59-6a1643d7cf1a" providerId="ADAL" clId="{4EB81CE6-2C75-4981-A89D-EF5D6C475E31}" dt="2023-08-02T01:58:28.519" v="2901" actId="478"/>
          <ac:spMkLst>
            <pc:docMk/>
            <pc:sldMk cId="42763967" sldId="453"/>
            <ac:spMk id="12" creationId="{845A249D-91F0-4F9B-B4DC-59537382C710}"/>
          </ac:spMkLst>
        </pc:spChg>
        <pc:spChg chg="del mod ord">
          <ac:chgData name="Talkar, Simi" userId="f9ca686a-e038-4348-9d59-6a1643d7cf1a" providerId="ADAL" clId="{4EB81CE6-2C75-4981-A89D-EF5D6C475E31}" dt="2023-08-04T17:51:01.187" v="5332" actId="478"/>
          <ac:spMkLst>
            <pc:docMk/>
            <pc:sldMk cId="42763967" sldId="453"/>
            <ac:spMk id="15" creationId="{D77FDAB6-1F05-4E9F-92B6-E3BCCADA78E2}"/>
          </ac:spMkLst>
        </pc:spChg>
        <pc:spChg chg="del">
          <ac:chgData name="Talkar, Simi" userId="f9ca686a-e038-4348-9d59-6a1643d7cf1a" providerId="ADAL" clId="{4EB81CE6-2C75-4981-A89D-EF5D6C475E31}" dt="2023-08-02T01:58:34.436" v="2903" actId="478"/>
          <ac:spMkLst>
            <pc:docMk/>
            <pc:sldMk cId="42763967" sldId="453"/>
            <ac:spMk id="41" creationId="{0CDDFD20-DFDE-468A-9FCE-F96E0DF9F42C}"/>
          </ac:spMkLst>
        </pc:spChg>
        <pc:spChg chg="del">
          <ac:chgData name="Talkar, Simi" userId="f9ca686a-e038-4348-9d59-6a1643d7cf1a" providerId="ADAL" clId="{4EB81CE6-2C75-4981-A89D-EF5D6C475E31}" dt="2023-08-02T01:58:36.692" v="2904" actId="478"/>
          <ac:spMkLst>
            <pc:docMk/>
            <pc:sldMk cId="42763967" sldId="453"/>
            <ac:spMk id="45" creationId="{95A5F602-C4B7-4441-8E44-5A7DD0D57184}"/>
          </ac:spMkLst>
        </pc:spChg>
        <pc:picChg chg="add mod">
          <ac:chgData name="Talkar, Simi" userId="f9ca686a-e038-4348-9d59-6a1643d7cf1a" providerId="ADAL" clId="{4EB81CE6-2C75-4981-A89D-EF5D6C475E31}" dt="2023-08-04T17:52:34.814" v="5357" actId="1076"/>
          <ac:picMkLst>
            <pc:docMk/>
            <pc:sldMk cId="42763967" sldId="453"/>
            <ac:picMk id="5" creationId="{CDB88F2B-4CED-967D-8CFE-4FCFE4C01FE0}"/>
          </ac:picMkLst>
        </pc:picChg>
        <pc:picChg chg="del">
          <ac:chgData name="Talkar, Simi" userId="f9ca686a-e038-4348-9d59-6a1643d7cf1a" providerId="ADAL" clId="{4EB81CE6-2C75-4981-A89D-EF5D6C475E31}" dt="2023-08-02T01:58:30.774" v="2902" actId="478"/>
          <ac:picMkLst>
            <pc:docMk/>
            <pc:sldMk cId="42763967" sldId="453"/>
            <ac:picMk id="13" creationId="{9A583BD8-BEAD-41A7-A31B-07074B28BC0C}"/>
          </ac:picMkLst>
        </pc:picChg>
        <pc:cxnChg chg="del">
          <ac:chgData name="Talkar, Simi" userId="f9ca686a-e038-4348-9d59-6a1643d7cf1a" providerId="ADAL" clId="{4EB81CE6-2C75-4981-A89D-EF5D6C475E31}" dt="2023-08-02T01:58:24.316" v="2900" actId="478"/>
          <ac:cxnSpMkLst>
            <pc:docMk/>
            <pc:sldMk cId="42763967" sldId="453"/>
            <ac:cxnSpMk id="14" creationId="{C3948E38-C7A1-4E89-B4B2-545DB35662FA}"/>
          </ac:cxnSpMkLst>
        </pc:cxnChg>
        <pc:cxnChg chg="del">
          <ac:chgData name="Talkar, Simi" userId="f9ca686a-e038-4348-9d59-6a1643d7cf1a" providerId="ADAL" clId="{4EB81CE6-2C75-4981-A89D-EF5D6C475E31}" dt="2023-08-02T01:58:38.792" v="2905" actId="478"/>
          <ac:cxnSpMkLst>
            <pc:docMk/>
            <pc:sldMk cId="42763967" sldId="453"/>
            <ac:cxnSpMk id="23" creationId="{9D760737-BD81-4E40-862B-14F70634C232}"/>
          </ac:cxnSpMkLst>
        </pc:cxnChg>
      </pc:sldChg>
      <pc:sldChg chg="addSp delSp modSp mod modClrScheme chgLayout">
        <pc:chgData name="Talkar, Simi" userId="f9ca686a-e038-4348-9d59-6a1643d7cf1a" providerId="ADAL" clId="{4EB81CE6-2C75-4981-A89D-EF5D6C475E31}" dt="2023-08-04T17:48:29.581" v="5324" actId="26606"/>
        <pc:sldMkLst>
          <pc:docMk/>
          <pc:sldMk cId="840683383" sldId="454"/>
        </pc:sldMkLst>
        <pc:spChg chg="mod">
          <ac:chgData name="Talkar, Simi" userId="f9ca686a-e038-4348-9d59-6a1643d7cf1a" providerId="ADAL" clId="{4EB81CE6-2C75-4981-A89D-EF5D6C475E31}" dt="2023-08-04T17:48:29.581" v="5324" actId="26606"/>
          <ac:spMkLst>
            <pc:docMk/>
            <pc:sldMk cId="840683383" sldId="454"/>
            <ac:spMk id="2" creationId="{BBB43B3C-C264-42B8-B86F-339215A8B0A4}"/>
          </ac:spMkLst>
        </pc:spChg>
        <pc:spChg chg="del mod">
          <ac:chgData name="Talkar, Simi" userId="f9ca686a-e038-4348-9d59-6a1643d7cf1a" providerId="ADAL" clId="{4EB81CE6-2C75-4981-A89D-EF5D6C475E31}" dt="2023-08-02T01:58:04.385" v="2886" actId="478"/>
          <ac:spMkLst>
            <pc:docMk/>
            <pc:sldMk cId="840683383" sldId="454"/>
            <ac:spMk id="4" creationId="{DFD0A77A-F786-442C-A529-4B77950EB23D}"/>
          </ac:spMkLst>
        </pc:spChg>
        <pc:spChg chg="mod ord">
          <ac:chgData name="Talkar, Simi" userId="f9ca686a-e038-4348-9d59-6a1643d7cf1a" providerId="ADAL" clId="{4EB81CE6-2C75-4981-A89D-EF5D6C475E31}" dt="2023-08-04T17:48:29.581" v="5324" actId="26606"/>
          <ac:spMkLst>
            <pc:docMk/>
            <pc:sldMk cId="840683383" sldId="454"/>
            <ac:spMk id="5" creationId="{4646546A-ECEF-459E-938B-A15887AB4800}"/>
          </ac:spMkLst>
        </pc:spChg>
        <pc:spChg chg="add mod">
          <ac:chgData name="Talkar, Simi" userId="f9ca686a-e038-4348-9d59-6a1643d7cf1a" providerId="ADAL" clId="{4EB81CE6-2C75-4981-A89D-EF5D6C475E31}" dt="2023-08-04T17:48:29.581" v="5324" actId="26606"/>
          <ac:spMkLst>
            <pc:docMk/>
            <pc:sldMk cId="840683383" sldId="454"/>
            <ac:spMk id="6" creationId="{BEBC3634-89CA-7D57-6F3E-1C0CFBA7DB52}"/>
          </ac:spMkLst>
        </pc:spChg>
        <pc:picChg chg="add mod ord">
          <ac:chgData name="Talkar, Simi" userId="f9ca686a-e038-4348-9d59-6a1643d7cf1a" providerId="ADAL" clId="{4EB81CE6-2C75-4981-A89D-EF5D6C475E31}" dt="2023-08-04T17:48:29.581" v="5324" actId="26606"/>
          <ac:picMkLst>
            <pc:docMk/>
            <pc:sldMk cId="840683383" sldId="454"/>
            <ac:picMk id="4" creationId="{C4B068DF-E5D6-21CD-96FB-84B5FAA56A1F}"/>
          </ac:picMkLst>
        </pc:picChg>
        <pc:picChg chg="del">
          <ac:chgData name="Talkar, Simi" userId="f9ca686a-e038-4348-9d59-6a1643d7cf1a" providerId="ADAL" clId="{4EB81CE6-2C75-4981-A89D-EF5D6C475E31}" dt="2023-08-02T01:58:08.865" v="2887" actId="478"/>
          <ac:picMkLst>
            <pc:docMk/>
            <pc:sldMk cId="840683383" sldId="454"/>
            <ac:picMk id="7" creationId="{7DEDB0F5-CED8-40EE-9DAB-E9FACD4FC3A8}"/>
          </ac:picMkLst>
        </pc:picChg>
      </pc:sldChg>
      <pc:sldChg chg="addSp delSp modSp mod">
        <pc:chgData name="Talkar, Simi" userId="f9ca686a-e038-4348-9d59-6a1643d7cf1a" providerId="ADAL" clId="{4EB81CE6-2C75-4981-A89D-EF5D6C475E31}" dt="2023-08-03T14:10:31.010" v="3786" actId="1076"/>
        <pc:sldMkLst>
          <pc:docMk/>
          <pc:sldMk cId="1425764400" sldId="455"/>
        </pc:sldMkLst>
        <pc:spChg chg="mod">
          <ac:chgData name="Talkar, Simi" userId="f9ca686a-e038-4348-9d59-6a1643d7cf1a" providerId="ADAL" clId="{4EB81CE6-2C75-4981-A89D-EF5D6C475E31}" dt="2023-07-19T21:18:51.994" v="1437" actId="20577"/>
          <ac:spMkLst>
            <pc:docMk/>
            <pc:sldMk cId="1425764400" sldId="455"/>
            <ac:spMk id="2" creationId="{471826CA-527E-4874-80A2-E3FD6B4B8A31}"/>
          </ac:spMkLst>
        </pc:spChg>
        <pc:spChg chg="add">
          <ac:chgData name="Talkar, Simi" userId="f9ca686a-e038-4348-9d59-6a1643d7cf1a" providerId="ADAL" clId="{4EB81CE6-2C75-4981-A89D-EF5D6C475E31}" dt="2023-08-03T14:10:10.896" v="3780" actId="11529"/>
          <ac:spMkLst>
            <pc:docMk/>
            <pc:sldMk cId="1425764400" sldId="455"/>
            <ac:spMk id="3" creationId="{38F3651C-AC14-EF76-1B38-A1FA100BE386}"/>
          </ac:spMkLst>
        </pc:spChg>
        <pc:spChg chg="add del mod">
          <ac:chgData name="Talkar, Simi" userId="f9ca686a-e038-4348-9d59-6a1643d7cf1a" providerId="ADAL" clId="{4EB81CE6-2C75-4981-A89D-EF5D6C475E31}" dt="2023-08-03T14:07:15.307" v="3779" actId="478"/>
          <ac:spMkLst>
            <pc:docMk/>
            <pc:sldMk cId="1425764400" sldId="455"/>
            <ac:spMk id="8" creationId="{D746299B-B0A6-E6BA-80A2-441A8C53D9E6}"/>
          </ac:spMkLst>
        </pc:spChg>
        <pc:spChg chg="add mod">
          <ac:chgData name="Talkar, Simi" userId="f9ca686a-e038-4348-9d59-6a1643d7cf1a" providerId="ADAL" clId="{4EB81CE6-2C75-4981-A89D-EF5D6C475E31}" dt="2023-07-19T21:19:04.827" v="1438" actId="1076"/>
          <ac:spMkLst>
            <pc:docMk/>
            <pc:sldMk cId="1425764400" sldId="455"/>
            <ac:spMk id="15" creationId="{F399B5B2-4B2F-2BB3-8FA6-CE6A6212F4A6}"/>
          </ac:spMkLst>
        </pc:spChg>
        <pc:spChg chg="add mod">
          <ac:chgData name="Talkar, Simi" userId="f9ca686a-e038-4348-9d59-6a1643d7cf1a" providerId="ADAL" clId="{4EB81CE6-2C75-4981-A89D-EF5D6C475E31}" dt="2023-08-03T14:10:19.643" v="3782" actId="1076"/>
          <ac:spMkLst>
            <pc:docMk/>
            <pc:sldMk cId="1425764400" sldId="455"/>
            <ac:spMk id="16" creationId="{DEC4323A-1F3E-061B-34FF-39249E94136C}"/>
          </ac:spMkLst>
        </pc:spChg>
        <pc:spChg chg="add mod">
          <ac:chgData name="Talkar, Simi" userId="f9ca686a-e038-4348-9d59-6a1643d7cf1a" providerId="ADAL" clId="{4EB81CE6-2C75-4981-A89D-EF5D6C475E31}" dt="2023-08-03T14:10:26.269" v="3784" actId="1076"/>
          <ac:spMkLst>
            <pc:docMk/>
            <pc:sldMk cId="1425764400" sldId="455"/>
            <ac:spMk id="17" creationId="{B6F2388F-983F-DD0A-9532-C071E8A7C4A2}"/>
          </ac:spMkLst>
        </pc:spChg>
        <pc:spChg chg="add mod">
          <ac:chgData name="Talkar, Simi" userId="f9ca686a-e038-4348-9d59-6a1643d7cf1a" providerId="ADAL" clId="{4EB81CE6-2C75-4981-A89D-EF5D6C475E31}" dt="2023-08-03T14:10:31.010" v="3786" actId="1076"/>
          <ac:spMkLst>
            <pc:docMk/>
            <pc:sldMk cId="1425764400" sldId="455"/>
            <ac:spMk id="19" creationId="{9F44AEDE-225F-E0C9-111D-A101D1134EF1}"/>
          </ac:spMkLst>
        </pc:spChg>
        <pc:picChg chg="add mod">
          <ac:chgData name="Talkar, Simi" userId="f9ca686a-e038-4348-9d59-6a1643d7cf1a" providerId="ADAL" clId="{4EB81CE6-2C75-4981-A89D-EF5D6C475E31}" dt="2023-07-19T21:19:07.663" v="1439" actId="1076"/>
          <ac:picMkLst>
            <pc:docMk/>
            <pc:sldMk cId="1425764400" sldId="455"/>
            <ac:picMk id="5" creationId="{07E69B98-8392-F76B-F40B-53F206FFBB86}"/>
          </ac:picMkLst>
        </pc:picChg>
      </pc:sldChg>
      <pc:sldChg chg="del">
        <pc:chgData name="Talkar, Simi" userId="f9ca686a-e038-4348-9d59-6a1643d7cf1a" providerId="ADAL" clId="{4EB81CE6-2C75-4981-A89D-EF5D6C475E31}" dt="2023-08-02T01:54:15.904" v="2840" actId="47"/>
        <pc:sldMkLst>
          <pc:docMk/>
          <pc:sldMk cId="3912782339" sldId="458"/>
        </pc:sldMkLst>
      </pc:sldChg>
      <pc:sldChg chg="del">
        <pc:chgData name="Talkar, Simi" userId="f9ca686a-e038-4348-9d59-6a1643d7cf1a" providerId="ADAL" clId="{4EB81CE6-2C75-4981-A89D-EF5D6C475E31}" dt="2023-08-02T01:54:09.007" v="2839" actId="47"/>
        <pc:sldMkLst>
          <pc:docMk/>
          <pc:sldMk cId="2367630663" sldId="459"/>
        </pc:sldMkLst>
      </pc:sldChg>
      <pc:sldChg chg="del">
        <pc:chgData name="Talkar, Simi" userId="f9ca686a-e038-4348-9d59-6a1643d7cf1a" providerId="ADAL" clId="{4EB81CE6-2C75-4981-A89D-EF5D6C475E31}" dt="2023-08-02T02:01:51.952" v="2951" actId="47"/>
        <pc:sldMkLst>
          <pc:docMk/>
          <pc:sldMk cId="2770551992" sldId="460"/>
        </pc:sldMkLst>
      </pc:sldChg>
      <pc:sldChg chg="del">
        <pc:chgData name="Talkar, Simi" userId="f9ca686a-e038-4348-9d59-6a1643d7cf1a" providerId="ADAL" clId="{4EB81CE6-2C75-4981-A89D-EF5D6C475E31}" dt="2023-07-19T21:19:47.109" v="1442" actId="47"/>
        <pc:sldMkLst>
          <pc:docMk/>
          <pc:sldMk cId="2870427752" sldId="461"/>
        </pc:sldMkLst>
      </pc:sldChg>
      <pc:sldChg chg="del">
        <pc:chgData name="Talkar, Simi" userId="f9ca686a-e038-4348-9d59-6a1643d7cf1a" providerId="ADAL" clId="{4EB81CE6-2C75-4981-A89D-EF5D6C475E31}" dt="2023-07-19T21:19:44.223" v="1441" actId="47"/>
        <pc:sldMkLst>
          <pc:docMk/>
          <pc:sldMk cId="2874337468" sldId="462"/>
        </pc:sldMkLst>
      </pc:sldChg>
      <pc:sldChg chg="addSp delSp modSp del mod">
        <pc:chgData name="Talkar, Simi" userId="f9ca686a-e038-4348-9d59-6a1643d7cf1a" providerId="ADAL" clId="{4EB81CE6-2C75-4981-A89D-EF5D6C475E31}" dt="2023-08-04T17:56:19.114" v="5395" actId="47"/>
        <pc:sldMkLst>
          <pc:docMk/>
          <pc:sldMk cId="408207286" sldId="463"/>
        </pc:sldMkLst>
        <pc:spChg chg="mod">
          <ac:chgData name="Talkar, Simi" userId="f9ca686a-e038-4348-9d59-6a1643d7cf1a" providerId="ADAL" clId="{4EB81CE6-2C75-4981-A89D-EF5D6C475E31}" dt="2023-08-02T01:57:28.949" v="2878" actId="20577"/>
          <ac:spMkLst>
            <pc:docMk/>
            <pc:sldMk cId="408207286" sldId="463"/>
            <ac:spMk id="3" creationId="{1346D5CE-A137-40E8-B67D-9E90DCDF8E72}"/>
          </ac:spMkLst>
        </pc:spChg>
        <pc:spChg chg="add del mod">
          <ac:chgData name="Talkar, Simi" userId="f9ca686a-e038-4348-9d59-6a1643d7cf1a" providerId="ADAL" clId="{4EB81CE6-2C75-4981-A89D-EF5D6C475E31}" dt="2023-08-02T01:57:47.581" v="2883"/>
          <ac:spMkLst>
            <pc:docMk/>
            <pc:sldMk cId="408207286" sldId="463"/>
            <ac:spMk id="4" creationId="{17A0B07B-CCC1-FA2E-8011-5678F1F0453A}"/>
          </ac:spMkLst>
        </pc:spChg>
        <pc:spChg chg="mod">
          <ac:chgData name="Talkar, Simi" userId="f9ca686a-e038-4348-9d59-6a1643d7cf1a" providerId="ADAL" clId="{4EB81CE6-2C75-4981-A89D-EF5D6C475E31}" dt="2023-08-02T01:56:39.818" v="2862" actId="20577"/>
          <ac:spMkLst>
            <pc:docMk/>
            <pc:sldMk cId="408207286" sldId="463"/>
            <ac:spMk id="7" creationId="{C7F56C05-5489-4E31-8E94-9CB3A1CE68E6}"/>
          </ac:spMkLst>
        </pc:spChg>
        <pc:spChg chg="del mod">
          <ac:chgData name="Talkar, Simi" userId="f9ca686a-e038-4348-9d59-6a1643d7cf1a" providerId="ADAL" clId="{4EB81CE6-2C75-4981-A89D-EF5D6C475E31}" dt="2023-08-02T01:57:05.750" v="2869" actId="478"/>
          <ac:spMkLst>
            <pc:docMk/>
            <pc:sldMk cId="408207286" sldId="463"/>
            <ac:spMk id="41" creationId="{0CDDFD20-DFDE-468A-9FCE-F96E0DF9F42C}"/>
          </ac:spMkLst>
        </pc:spChg>
        <pc:spChg chg="del">
          <ac:chgData name="Talkar, Simi" userId="f9ca686a-e038-4348-9d59-6a1643d7cf1a" providerId="ADAL" clId="{4EB81CE6-2C75-4981-A89D-EF5D6C475E31}" dt="2023-08-02T01:57:12.845" v="2872" actId="478"/>
          <ac:spMkLst>
            <pc:docMk/>
            <pc:sldMk cId="408207286" sldId="463"/>
            <ac:spMk id="45" creationId="{95A5F602-C4B7-4441-8E44-5A7DD0D57184}"/>
          </ac:spMkLst>
        </pc:spChg>
        <pc:picChg chg="del">
          <ac:chgData name="Talkar, Simi" userId="f9ca686a-e038-4348-9d59-6a1643d7cf1a" providerId="ADAL" clId="{4EB81CE6-2C75-4981-A89D-EF5D6C475E31}" dt="2023-08-02T01:56:48.488" v="2864" actId="478"/>
          <ac:picMkLst>
            <pc:docMk/>
            <pc:sldMk cId="408207286" sldId="463"/>
            <ac:picMk id="5" creationId="{E44D9933-AFCF-4812-B85B-5078DAF5ED08}"/>
          </ac:picMkLst>
        </pc:picChg>
        <pc:cxnChg chg="del">
          <ac:chgData name="Talkar, Simi" userId="f9ca686a-e038-4348-9d59-6a1643d7cf1a" providerId="ADAL" clId="{4EB81CE6-2C75-4981-A89D-EF5D6C475E31}" dt="2023-08-02T01:57:08.279" v="2870" actId="478"/>
          <ac:cxnSpMkLst>
            <pc:docMk/>
            <pc:sldMk cId="408207286" sldId="463"/>
            <ac:cxnSpMk id="12" creationId="{5AE284BF-BB6E-4641-9A14-0C60C5A7C8AE}"/>
          </ac:cxnSpMkLst>
        </pc:cxnChg>
        <pc:cxnChg chg="del">
          <ac:chgData name="Talkar, Simi" userId="f9ca686a-e038-4348-9d59-6a1643d7cf1a" providerId="ADAL" clId="{4EB81CE6-2C75-4981-A89D-EF5D6C475E31}" dt="2023-08-02T01:57:10.675" v="2871" actId="478"/>
          <ac:cxnSpMkLst>
            <pc:docMk/>
            <pc:sldMk cId="408207286" sldId="463"/>
            <ac:cxnSpMk id="23" creationId="{9D760737-BD81-4E40-862B-14F70634C232}"/>
          </ac:cxnSpMkLst>
        </pc:cxnChg>
      </pc:sldChg>
      <pc:sldChg chg="del">
        <pc:chgData name="Talkar, Simi" userId="f9ca686a-e038-4348-9d59-6a1643d7cf1a" providerId="ADAL" clId="{4EB81CE6-2C75-4981-A89D-EF5D6C475E31}" dt="2023-08-02T01:54:20.452" v="2841" actId="47"/>
        <pc:sldMkLst>
          <pc:docMk/>
          <pc:sldMk cId="1760548524" sldId="464"/>
        </pc:sldMkLst>
      </pc:sldChg>
      <pc:sldChg chg="del">
        <pc:chgData name="Talkar, Simi" userId="f9ca686a-e038-4348-9d59-6a1643d7cf1a" providerId="ADAL" clId="{4EB81CE6-2C75-4981-A89D-EF5D6C475E31}" dt="2023-07-19T21:19:29.631" v="1440" actId="47"/>
        <pc:sldMkLst>
          <pc:docMk/>
          <pc:sldMk cId="2185488370" sldId="465"/>
        </pc:sldMkLst>
      </pc:sldChg>
      <pc:sldChg chg="ord">
        <pc:chgData name="Talkar, Simi" userId="f9ca686a-e038-4348-9d59-6a1643d7cf1a" providerId="ADAL" clId="{4EB81CE6-2C75-4981-A89D-EF5D6C475E31}" dt="2023-08-04T17:56:45.908" v="5398"/>
        <pc:sldMkLst>
          <pc:docMk/>
          <pc:sldMk cId="726008232" sldId="467"/>
        </pc:sldMkLst>
      </pc:sldChg>
      <pc:sldChg chg="del">
        <pc:chgData name="Talkar, Simi" userId="f9ca686a-e038-4348-9d59-6a1643d7cf1a" providerId="ADAL" clId="{4EB81CE6-2C75-4981-A89D-EF5D6C475E31}" dt="2023-08-04T18:21:57.859" v="5510" actId="47"/>
        <pc:sldMkLst>
          <pc:docMk/>
          <pc:sldMk cId="921261243" sldId="10053"/>
        </pc:sldMkLst>
      </pc:sldChg>
      <pc:sldChg chg="del">
        <pc:chgData name="Talkar, Simi" userId="f9ca686a-e038-4348-9d59-6a1643d7cf1a" providerId="ADAL" clId="{4EB81CE6-2C75-4981-A89D-EF5D6C475E31}" dt="2023-08-04T18:22:22.895" v="5513" actId="47"/>
        <pc:sldMkLst>
          <pc:docMk/>
          <pc:sldMk cId="2477467040" sldId="10054"/>
        </pc:sldMkLst>
      </pc:sldChg>
      <pc:sldChg chg="modSp del mod">
        <pc:chgData name="Talkar, Simi" userId="f9ca686a-e038-4348-9d59-6a1643d7cf1a" providerId="ADAL" clId="{4EB81CE6-2C75-4981-A89D-EF5D6C475E31}" dt="2023-08-04T18:21:55.236" v="5509" actId="47"/>
        <pc:sldMkLst>
          <pc:docMk/>
          <pc:sldMk cId="2303895030" sldId="10055"/>
        </pc:sldMkLst>
        <pc:spChg chg="mod">
          <ac:chgData name="Talkar, Simi" userId="f9ca686a-e038-4348-9d59-6a1643d7cf1a" providerId="ADAL" clId="{4EB81CE6-2C75-4981-A89D-EF5D6C475E31}" dt="2023-08-04T18:21:41.780" v="5508" actId="6549"/>
          <ac:spMkLst>
            <pc:docMk/>
            <pc:sldMk cId="2303895030" sldId="10055"/>
            <ac:spMk id="4" creationId="{DF347DC1-B099-48A2-8741-0C1AF50D4758}"/>
          </ac:spMkLst>
        </pc:spChg>
      </pc:sldChg>
      <pc:sldChg chg="del">
        <pc:chgData name="Talkar, Simi" userId="f9ca686a-e038-4348-9d59-6a1643d7cf1a" providerId="ADAL" clId="{4EB81CE6-2C75-4981-A89D-EF5D6C475E31}" dt="2023-08-04T18:22:10.123" v="5511" actId="47"/>
        <pc:sldMkLst>
          <pc:docMk/>
          <pc:sldMk cId="4246030220" sldId="10056"/>
        </pc:sldMkLst>
      </pc:sldChg>
      <pc:sldChg chg="del">
        <pc:chgData name="Talkar, Simi" userId="f9ca686a-e038-4348-9d59-6a1643d7cf1a" providerId="ADAL" clId="{4EB81CE6-2C75-4981-A89D-EF5D6C475E31}" dt="2023-08-02T02:00:58.202" v="2949" actId="47"/>
        <pc:sldMkLst>
          <pc:docMk/>
          <pc:sldMk cId="3016331401" sldId="10062"/>
        </pc:sldMkLst>
      </pc:sldChg>
      <pc:sldChg chg="del">
        <pc:chgData name="Talkar, Simi" userId="f9ca686a-e038-4348-9d59-6a1643d7cf1a" providerId="ADAL" clId="{4EB81CE6-2C75-4981-A89D-EF5D6C475E31}" dt="2023-08-02T02:01:40.473" v="2950" actId="47"/>
        <pc:sldMkLst>
          <pc:docMk/>
          <pc:sldMk cId="277483227" sldId="10063"/>
        </pc:sldMkLst>
      </pc:sldChg>
      <pc:sldChg chg="del">
        <pc:chgData name="Talkar, Simi" userId="f9ca686a-e038-4348-9d59-6a1643d7cf1a" providerId="ADAL" clId="{4EB81CE6-2C75-4981-A89D-EF5D6C475E31}" dt="2023-08-02T02:02:10.905" v="2954" actId="47"/>
        <pc:sldMkLst>
          <pc:docMk/>
          <pc:sldMk cId="523589396" sldId="10064"/>
        </pc:sldMkLst>
      </pc:sldChg>
      <pc:sldChg chg="addSp delSp modSp mod">
        <pc:chgData name="Talkar, Simi" userId="f9ca686a-e038-4348-9d59-6a1643d7cf1a" providerId="ADAL" clId="{4EB81CE6-2C75-4981-A89D-EF5D6C475E31}" dt="2023-08-04T19:07:49.522" v="6163" actId="692"/>
        <pc:sldMkLst>
          <pc:docMk/>
          <pc:sldMk cId="2005336403" sldId="10065"/>
        </pc:sldMkLst>
        <pc:spChg chg="add mod">
          <ac:chgData name="Talkar, Simi" userId="f9ca686a-e038-4348-9d59-6a1643d7cf1a" providerId="ADAL" clId="{4EB81CE6-2C75-4981-A89D-EF5D6C475E31}" dt="2023-08-04T19:07:29.983" v="6159" actId="692"/>
          <ac:spMkLst>
            <pc:docMk/>
            <pc:sldMk cId="2005336403" sldId="10065"/>
            <ac:spMk id="4" creationId="{F92D11D1-BB02-C158-0236-4F644B9262DF}"/>
          </ac:spMkLst>
        </pc:spChg>
        <pc:spChg chg="del">
          <ac:chgData name="Talkar, Simi" userId="f9ca686a-e038-4348-9d59-6a1643d7cf1a" providerId="ADAL" clId="{4EB81CE6-2C75-4981-A89D-EF5D6C475E31}" dt="2023-08-02T01:59:36.556" v="2936" actId="478"/>
          <ac:spMkLst>
            <pc:docMk/>
            <pc:sldMk cId="2005336403" sldId="10065"/>
            <ac:spMk id="6" creationId="{197DAD47-6D84-4B72-9065-7A2F098A3357}"/>
          </ac:spMkLst>
        </pc:spChg>
        <pc:spChg chg="mod">
          <ac:chgData name="Talkar, Simi" userId="f9ca686a-e038-4348-9d59-6a1643d7cf1a" providerId="ADAL" clId="{4EB81CE6-2C75-4981-A89D-EF5D6C475E31}" dt="2023-08-04T17:25:53.283" v="4842" actId="20577"/>
          <ac:spMkLst>
            <pc:docMk/>
            <pc:sldMk cId="2005336403" sldId="10065"/>
            <ac:spMk id="7" creationId="{B96B7FB4-9AEF-4020-BBF5-C64EBA7CC176}"/>
          </ac:spMkLst>
        </pc:spChg>
        <pc:spChg chg="del">
          <ac:chgData name="Talkar, Simi" userId="f9ca686a-e038-4348-9d59-6a1643d7cf1a" providerId="ADAL" clId="{4EB81CE6-2C75-4981-A89D-EF5D6C475E31}" dt="2023-08-02T01:59:28.817" v="2935" actId="478"/>
          <ac:spMkLst>
            <pc:docMk/>
            <pc:sldMk cId="2005336403" sldId="10065"/>
            <ac:spMk id="9" creationId="{3C6C7407-8948-419B-B2F0-2E17411E2CD3}"/>
          </ac:spMkLst>
        </pc:spChg>
        <pc:spChg chg="add mod">
          <ac:chgData name="Talkar, Simi" userId="f9ca686a-e038-4348-9d59-6a1643d7cf1a" providerId="ADAL" clId="{4EB81CE6-2C75-4981-A89D-EF5D6C475E31}" dt="2023-08-04T19:07:49.522" v="6163" actId="692"/>
          <ac:spMkLst>
            <pc:docMk/>
            <pc:sldMk cId="2005336403" sldId="10065"/>
            <ac:spMk id="11" creationId="{3FEA5904-1DA3-F7FB-FDFD-DDC9D4744D10}"/>
          </ac:spMkLst>
        </pc:spChg>
        <pc:spChg chg="add mod">
          <ac:chgData name="Talkar, Simi" userId="f9ca686a-e038-4348-9d59-6a1643d7cf1a" providerId="ADAL" clId="{4EB81CE6-2C75-4981-A89D-EF5D6C475E31}" dt="2023-08-04T19:07:43.214" v="6162" actId="692"/>
          <ac:spMkLst>
            <pc:docMk/>
            <pc:sldMk cId="2005336403" sldId="10065"/>
            <ac:spMk id="12" creationId="{9D8B0E88-8E28-81E9-8D54-E1F134FDE2F7}"/>
          </ac:spMkLst>
        </pc:spChg>
        <pc:spChg chg="add mod">
          <ac:chgData name="Talkar, Simi" userId="f9ca686a-e038-4348-9d59-6a1643d7cf1a" providerId="ADAL" clId="{4EB81CE6-2C75-4981-A89D-EF5D6C475E31}" dt="2023-08-04T19:07:38.501" v="6161" actId="207"/>
          <ac:spMkLst>
            <pc:docMk/>
            <pc:sldMk cId="2005336403" sldId="10065"/>
            <ac:spMk id="13" creationId="{F88DEEF7-B912-FF25-D1DD-E81C1E441F49}"/>
          </ac:spMkLst>
        </pc:spChg>
        <pc:spChg chg="mod">
          <ac:chgData name="Talkar, Simi" userId="f9ca686a-e038-4348-9d59-6a1643d7cf1a" providerId="ADAL" clId="{4EB81CE6-2C75-4981-A89D-EF5D6C475E31}" dt="2023-08-04T19:07:24.380" v="6158" actId="207"/>
          <ac:spMkLst>
            <pc:docMk/>
            <pc:sldMk cId="2005336403" sldId="10065"/>
            <ac:spMk id="14" creationId="{10150B2F-9966-40ED-8930-5FAF75210BA8}"/>
          </ac:spMkLst>
        </pc:spChg>
        <pc:spChg chg="add mod">
          <ac:chgData name="Talkar, Simi" userId="f9ca686a-e038-4348-9d59-6a1643d7cf1a" providerId="ADAL" clId="{4EB81CE6-2C75-4981-A89D-EF5D6C475E31}" dt="2023-08-04T19:07:34.015" v="6160" actId="207"/>
          <ac:spMkLst>
            <pc:docMk/>
            <pc:sldMk cId="2005336403" sldId="10065"/>
            <ac:spMk id="15" creationId="{E9904AEE-9A20-187F-1F0F-1E0E28072F82}"/>
          </ac:spMkLst>
        </pc:spChg>
        <pc:spChg chg="del">
          <ac:chgData name="Talkar, Simi" userId="f9ca686a-e038-4348-9d59-6a1643d7cf1a" providerId="ADAL" clId="{4EB81CE6-2C75-4981-A89D-EF5D6C475E31}" dt="2023-08-02T01:59:36.556" v="2936" actId="478"/>
          <ac:spMkLst>
            <pc:docMk/>
            <pc:sldMk cId="2005336403" sldId="10065"/>
            <ac:spMk id="17" creationId="{E0CEF909-2C61-40EB-A33A-7A6FD0DE6C14}"/>
          </ac:spMkLst>
        </pc:spChg>
        <pc:picChg chg="add mod">
          <ac:chgData name="Talkar, Simi" userId="f9ca686a-e038-4348-9d59-6a1643d7cf1a" providerId="ADAL" clId="{4EB81CE6-2C75-4981-A89D-EF5D6C475E31}" dt="2023-08-04T17:29:45.547" v="4873" actId="1076"/>
          <ac:picMkLst>
            <pc:docMk/>
            <pc:sldMk cId="2005336403" sldId="10065"/>
            <ac:picMk id="3" creationId="{356A7BBA-1742-FE2D-DD80-E159FDC89B06}"/>
          </ac:picMkLst>
        </pc:picChg>
        <pc:picChg chg="del">
          <ac:chgData name="Talkar, Simi" userId="f9ca686a-e038-4348-9d59-6a1643d7cf1a" providerId="ADAL" clId="{4EB81CE6-2C75-4981-A89D-EF5D6C475E31}" dt="2023-08-02T01:59:23.601" v="2934" actId="478"/>
          <ac:picMkLst>
            <pc:docMk/>
            <pc:sldMk cId="2005336403" sldId="10065"/>
            <ac:picMk id="4" creationId="{95502CC2-8311-46AC-B732-E861AA75FAD6}"/>
          </ac:picMkLst>
        </pc:picChg>
        <pc:picChg chg="add del mod">
          <ac:chgData name="Talkar, Simi" userId="f9ca686a-e038-4348-9d59-6a1643d7cf1a" providerId="ADAL" clId="{4EB81CE6-2C75-4981-A89D-EF5D6C475E31}" dt="2023-08-04T17:28:27.386" v="4860" actId="478"/>
          <ac:picMkLst>
            <pc:docMk/>
            <pc:sldMk cId="2005336403" sldId="10065"/>
            <ac:picMk id="6" creationId="{A348DAA5-D10D-1A9F-8113-76863B97AF6F}"/>
          </ac:picMkLst>
        </pc:picChg>
        <pc:picChg chg="add mod">
          <ac:chgData name="Talkar, Simi" userId="f9ca686a-e038-4348-9d59-6a1643d7cf1a" providerId="ADAL" clId="{4EB81CE6-2C75-4981-A89D-EF5D6C475E31}" dt="2023-08-04T17:29:23.915" v="4868" actId="1076"/>
          <ac:picMkLst>
            <pc:docMk/>
            <pc:sldMk cId="2005336403" sldId="10065"/>
            <ac:picMk id="10" creationId="{5D96EB03-5927-CF74-BB41-13EBE1089E42}"/>
          </ac:picMkLst>
        </pc:picChg>
        <pc:picChg chg="del">
          <ac:chgData name="Talkar, Simi" userId="f9ca686a-e038-4348-9d59-6a1643d7cf1a" providerId="ADAL" clId="{4EB81CE6-2C75-4981-A89D-EF5D6C475E31}" dt="2023-08-02T01:59:36.556" v="2936" actId="478"/>
          <ac:picMkLst>
            <pc:docMk/>
            <pc:sldMk cId="2005336403" sldId="10065"/>
            <ac:picMk id="12" creationId="{FB4479D5-6A14-4504-AFB2-2224238B5711}"/>
          </ac:picMkLst>
        </pc:picChg>
        <pc:picChg chg="del">
          <ac:chgData name="Talkar, Simi" userId="f9ca686a-e038-4348-9d59-6a1643d7cf1a" providerId="ADAL" clId="{4EB81CE6-2C75-4981-A89D-EF5D6C475E31}" dt="2023-08-02T01:59:20.714" v="2933" actId="478"/>
          <ac:picMkLst>
            <pc:docMk/>
            <pc:sldMk cId="2005336403" sldId="10065"/>
            <ac:picMk id="13" creationId="{72D0ABDA-9E57-4847-A498-7E328F314438}"/>
          </ac:picMkLst>
        </pc:picChg>
        <pc:cxnChg chg="del mod">
          <ac:chgData name="Talkar, Simi" userId="f9ca686a-e038-4348-9d59-6a1643d7cf1a" providerId="ADAL" clId="{4EB81CE6-2C75-4981-A89D-EF5D6C475E31}" dt="2023-08-04T17:24:18.341" v="4813" actId="478"/>
          <ac:cxnSpMkLst>
            <pc:docMk/>
            <pc:sldMk cId="2005336403" sldId="10065"/>
            <ac:cxnSpMk id="16" creationId="{CCFA24D8-F621-47AD-AE1C-152ABC5CEB44}"/>
          </ac:cxnSpMkLst>
        </pc:cxnChg>
        <pc:cxnChg chg="del mod">
          <ac:chgData name="Talkar, Simi" userId="f9ca686a-e038-4348-9d59-6a1643d7cf1a" providerId="ADAL" clId="{4EB81CE6-2C75-4981-A89D-EF5D6C475E31}" dt="2023-08-04T17:24:16.426" v="4812" actId="478"/>
          <ac:cxnSpMkLst>
            <pc:docMk/>
            <pc:sldMk cId="2005336403" sldId="10065"/>
            <ac:cxnSpMk id="18" creationId="{0199B252-3258-4927-A11A-B4C8DC616086}"/>
          </ac:cxnSpMkLst>
        </pc:cxnChg>
      </pc:sldChg>
      <pc:sldChg chg="addSp delSp modSp mod">
        <pc:chgData name="Talkar, Simi" userId="f9ca686a-e038-4348-9d59-6a1643d7cf1a" providerId="ADAL" clId="{4EB81CE6-2C75-4981-A89D-EF5D6C475E31}" dt="2023-08-04T19:08:33.428" v="6165" actId="692"/>
        <pc:sldMkLst>
          <pc:docMk/>
          <pc:sldMk cId="2877462738" sldId="10066"/>
        </pc:sldMkLst>
        <pc:spChg chg="add mod">
          <ac:chgData name="Talkar, Simi" userId="f9ca686a-e038-4348-9d59-6a1643d7cf1a" providerId="ADAL" clId="{4EB81CE6-2C75-4981-A89D-EF5D6C475E31}" dt="2023-08-04T17:35:45.556" v="4998"/>
          <ac:spMkLst>
            <pc:docMk/>
            <pc:sldMk cId="2877462738" sldId="10066"/>
            <ac:spMk id="4" creationId="{4C8B047B-4CD8-0F31-B324-EF2CCB425760}"/>
          </ac:spMkLst>
        </pc:spChg>
        <pc:spChg chg="add mod">
          <ac:chgData name="Talkar, Simi" userId="f9ca686a-e038-4348-9d59-6a1643d7cf1a" providerId="ADAL" clId="{4EB81CE6-2C75-4981-A89D-EF5D6C475E31}" dt="2023-08-04T17:36:08.933" v="5020" actId="14100"/>
          <ac:spMkLst>
            <pc:docMk/>
            <pc:sldMk cId="2877462738" sldId="10066"/>
            <ac:spMk id="6" creationId="{8F292164-7940-ED3E-898D-AD3F8BF13DD0}"/>
          </ac:spMkLst>
        </pc:spChg>
        <pc:spChg chg="mod">
          <ac:chgData name="Talkar, Simi" userId="f9ca686a-e038-4348-9d59-6a1643d7cf1a" providerId="ADAL" clId="{4EB81CE6-2C75-4981-A89D-EF5D6C475E31}" dt="2023-08-04T17:45:33" v="5135" actId="20577"/>
          <ac:spMkLst>
            <pc:docMk/>
            <pc:sldMk cId="2877462738" sldId="10066"/>
            <ac:spMk id="7" creationId="{B96B7FB4-9AEF-4020-BBF5-C64EBA7CC176}"/>
          </ac:spMkLst>
        </pc:spChg>
        <pc:spChg chg="mod">
          <ac:chgData name="Talkar, Simi" userId="f9ca686a-e038-4348-9d59-6a1643d7cf1a" providerId="ADAL" clId="{4EB81CE6-2C75-4981-A89D-EF5D6C475E31}" dt="2023-08-04T17:34:42.636" v="4970"/>
          <ac:spMkLst>
            <pc:docMk/>
            <pc:sldMk cId="2877462738" sldId="10066"/>
            <ac:spMk id="8" creationId="{2EEA64E5-3332-4A56-A458-67A5032F81CE}"/>
          </ac:spMkLst>
        </pc:spChg>
        <pc:spChg chg="del">
          <ac:chgData name="Talkar, Simi" userId="f9ca686a-e038-4348-9d59-6a1643d7cf1a" providerId="ADAL" clId="{4EB81CE6-2C75-4981-A89D-EF5D6C475E31}" dt="2023-08-04T17:32:43.021" v="4929" actId="478"/>
          <ac:spMkLst>
            <pc:docMk/>
            <pc:sldMk cId="2877462738" sldId="10066"/>
            <ac:spMk id="9" creationId="{3C6C7407-8948-419B-B2F0-2E17411E2CD3}"/>
          </ac:spMkLst>
        </pc:spChg>
        <pc:spChg chg="add mod">
          <ac:chgData name="Talkar, Simi" userId="f9ca686a-e038-4348-9d59-6a1643d7cf1a" providerId="ADAL" clId="{4EB81CE6-2C75-4981-A89D-EF5D6C475E31}" dt="2023-08-04T19:08:27.856" v="6164" actId="207"/>
          <ac:spMkLst>
            <pc:docMk/>
            <pc:sldMk cId="2877462738" sldId="10066"/>
            <ac:spMk id="11" creationId="{78502598-5729-C47B-C17D-E2D109602605}"/>
          </ac:spMkLst>
        </pc:spChg>
        <pc:spChg chg="mod">
          <ac:chgData name="Talkar, Simi" userId="f9ca686a-e038-4348-9d59-6a1643d7cf1a" providerId="ADAL" clId="{4EB81CE6-2C75-4981-A89D-EF5D6C475E31}" dt="2023-08-04T17:32:37.538" v="4928" actId="20577"/>
          <ac:spMkLst>
            <pc:docMk/>
            <pc:sldMk cId="2877462738" sldId="10066"/>
            <ac:spMk id="14" creationId="{10150B2F-9966-40ED-8930-5FAF75210BA8}"/>
          </ac:spMkLst>
        </pc:spChg>
        <pc:spChg chg="add mod">
          <ac:chgData name="Talkar, Simi" userId="f9ca686a-e038-4348-9d59-6a1643d7cf1a" providerId="ADAL" clId="{4EB81CE6-2C75-4981-A89D-EF5D6C475E31}" dt="2023-08-04T19:08:33.428" v="6165" actId="692"/>
          <ac:spMkLst>
            <pc:docMk/>
            <pc:sldMk cId="2877462738" sldId="10066"/>
            <ac:spMk id="19" creationId="{F3A44DE4-5199-C7A7-E954-701F397CACC0}"/>
          </ac:spMkLst>
        </pc:spChg>
        <pc:picChg chg="add mod">
          <ac:chgData name="Talkar, Simi" userId="f9ca686a-e038-4348-9d59-6a1643d7cf1a" providerId="ADAL" clId="{4EB81CE6-2C75-4981-A89D-EF5D6C475E31}" dt="2023-08-04T17:37:51.979" v="5057" actId="14100"/>
          <ac:picMkLst>
            <pc:docMk/>
            <pc:sldMk cId="2877462738" sldId="10066"/>
            <ac:picMk id="3" creationId="{79CACE03-4203-7B80-6238-DF044568F8EA}"/>
          </ac:picMkLst>
        </pc:picChg>
        <pc:picChg chg="del">
          <ac:chgData name="Talkar, Simi" userId="f9ca686a-e038-4348-9d59-6a1643d7cf1a" providerId="ADAL" clId="{4EB81CE6-2C75-4981-A89D-EF5D6C475E31}" dt="2023-08-02T01:59:02.602" v="2907" actId="478"/>
          <ac:picMkLst>
            <pc:docMk/>
            <pc:sldMk cId="2877462738" sldId="10066"/>
            <ac:picMk id="4" creationId="{5E7DE51E-DB3E-48CE-92D1-B9B0D4B0AA9B}"/>
          </ac:picMkLst>
        </pc:picChg>
        <pc:picChg chg="add mod">
          <ac:chgData name="Talkar, Simi" userId="f9ca686a-e038-4348-9d59-6a1643d7cf1a" providerId="ADAL" clId="{4EB81CE6-2C75-4981-A89D-EF5D6C475E31}" dt="2023-08-04T17:42:58.205" v="5074" actId="1076"/>
          <ac:picMkLst>
            <pc:docMk/>
            <pc:sldMk cId="2877462738" sldId="10066"/>
            <ac:picMk id="13" creationId="{7C4D6E8F-A882-86A4-CED2-4CF76FDF8B97}"/>
          </ac:picMkLst>
        </pc:picChg>
        <pc:picChg chg="add mod">
          <ac:chgData name="Talkar, Simi" userId="f9ca686a-e038-4348-9d59-6a1643d7cf1a" providerId="ADAL" clId="{4EB81CE6-2C75-4981-A89D-EF5D6C475E31}" dt="2023-08-04T17:41:32.906" v="5067" actId="14100"/>
          <ac:picMkLst>
            <pc:docMk/>
            <pc:sldMk cId="2877462738" sldId="10066"/>
            <ac:picMk id="16" creationId="{22D24AF8-327D-B9DA-E231-1EAAEC53609E}"/>
          </ac:picMkLst>
        </pc:picChg>
        <pc:picChg chg="add mod">
          <ac:chgData name="Talkar, Simi" userId="f9ca686a-e038-4348-9d59-6a1643d7cf1a" providerId="ADAL" clId="{4EB81CE6-2C75-4981-A89D-EF5D6C475E31}" dt="2023-08-04T17:43:01.091" v="5075" actId="1076"/>
          <ac:picMkLst>
            <pc:docMk/>
            <pc:sldMk cId="2877462738" sldId="10066"/>
            <ac:picMk id="18" creationId="{C0DF25C7-67C2-74A3-2C0A-962F53FD4A37}"/>
          </ac:picMkLst>
        </pc:picChg>
      </pc:sldChg>
      <pc:sldChg chg="addSp delSp modSp del mod">
        <pc:chgData name="Talkar, Simi" userId="f9ca686a-e038-4348-9d59-6a1643d7cf1a" providerId="ADAL" clId="{4EB81CE6-2C75-4981-A89D-EF5D6C475E31}" dt="2023-08-04T17:23:01.885" v="4806" actId="47"/>
        <pc:sldMkLst>
          <pc:docMk/>
          <pc:sldMk cId="4006039179" sldId="10067"/>
        </pc:sldMkLst>
        <pc:spChg chg="del">
          <ac:chgData name="Talkar, Simi" userId="f9ca686a-e038-4348-9d59-6a1643d7cf1a" providerId="ADAL" clId="{4EB81CE6-2C75-4981-A89D-EF5D6C475E31}" dt="2023-08-02T02:00:38.413" v="2948" actId="478"/>
          <ac:spMkLst>
            <pc:docMk/>
            <pc:sldMk cId="4006039179" sldId="10067"/>
            <ac:spMk id="16" creationId="{B920D562-DD91-4054-88F2-11D5EEDE2D6E}"/>
          </ac:spMkLst>
        </pc:spChg>
        <pc:spChg chg="add del mod">
          <ac:chgData name="Talkar, Simi" userId="f9ca686a-e038-4348-9d59-6a1643d7cf1a" providerId="ADAL" clId="{4EB81CE6-2C75-4981-A89D-EF5D6C475E31}" dt="2023-08-02T02:00:34.741" v="2947" actId="20577"/>
          <ac:spMkLst>
            <pc:docMk/>
            <pc:sldMk cId="4006039179" sldId="10067"/>
            <ac:spMk id="20" creationId="{5C2304DC-344A-4C00-9449-A4D8F28E6F76}"/>
          </ac:spMkLst>
        </pc:spChg>
        <pc:picChg chg="add del">
          <ac:chgData name="Talkar, Simi" userId="f9ca686a-e038-4348-9d59-6a1643d7cf1a" providerId="ADAL" clId="{4EB81CE6-2C75-4981-A89D-EF5D6C475E31}" dt="2023-08-02T02:00:30.233" v="2946" actId="478"/>
          <ac:picMkLst>
            <pc:docMk/>
            <pc:sldMk cId="4006039179" sldId="10067"/>
            <ac:picMk id="13" creationId="{6E6D6A0A-CAD9-4946-B722-51D0BE651908}"/>
          </ac:picMkLst>
        </pc:picChg>
        <pc:picChg chg="add del">
          <ac:chgData name="Talkar, Simi" userId="f9ca686a-e038-4348-9d59-6a1643d7cf1a" providerId="ADAL" clId="{4EB81CE6-2C75-4981-A89D-EF5D6C475E31}" dt="2023-08-02T02:00:28.074" v="2945" actId="478"/>
          <ac:picMkLst>
            <pc:docMk/>
            <pc:sldMk cId="4006039179" sldId="10067"/>
            <ac:picMk id="18" creationId="{B538F29F-F342-4A15-BF81-C598F7570411}"/>
          </ac:picMkLst>
        </pc:picChg>
      </pc:sldChg>
      <pc:sldChg chg="del">
        <pc:chgData name="Talkar, Simi" userId="f9ca686a-e038-4348-9d59-6a1643d7cf1a" providerId="ADAL" clId="{4EB81CE6-2C75-4981-A89D-EF5D6C475E31}" dt="2023-08-02T02:02:54.913" v="2963" actId="47"/>
        <pc:sldMkLst>
          <pc:docMk/>
          <pc:sldMk cId="216906864" sldId="10068"/>
        </pc:sldMkLst>
      </pc:sldChg>
      <pc:sldChg chg="del">
        <pc:chgData name="Talkar, Simi" userId="f9ca686a-e038-4348-9d59-6a1643d7cf1a" providerId="ADAL" clId="{4EB81CE6-2C75-4981-A89D-EF5D6C475E31}" dt="2023-08-02T02:03:14.491" v="2967" actId="47"/>
        <pc:sldMkLst>
          <pc:docMk/>
          <pc:sldMk cId="4265456372" sldId="10069"/>
        </pc:sldMkLst>
      </pc:sldChg>
      <pc:sldChg chg="addSp delSp modSp add del mod ord setBg modClrScheme chgLayout">
        <pc:chgData name="Talkar, Simi" userId="f9ca686a-e038-4348-9d59-6a1643d7cf1a" providerId="ADAL" clId="{4EB81CE6-2C75-4981-A89D-EF5D6C475E31}" dt="2023-09-04T17:30:57.007" v="10248" actId="47"/>
        <pc:sldMkLst>
          <pc:docMk/>
          <pc:sldMk cId="3072088711" sldId="10070"/>
        </pc:sldMkLst>
        <pc:spChg chg="mod ord">
          <ac:chgData name="Talkar, Simi" userId="f9ca686a-e038-4348-9d59-6a1643d7cf1a" providerId="ADAL" clId="{4EB81CE6-2C75-4981-A89D-EF5D6C475E31}" dt="2023-09-04T17:17:23.325" v="9907" actId="21"/>
          <ac:spMkLst>
            <pc:docMk/>
            <pc:sldMk cId="3072088711" sldId="10070"/>
            <ac:spMk id="2" creationId="{785DD083-17E0-4278-90E0-31DAC452B61A}"/>
          </ac:spMkLst>
        </pc:spChg>
        <pc:spChg chg="add mod">
          <ac:chgData name="Talkar, Simi" userId="f9ca686a-e038-4348-9d59-6a1643d7cf1a" providerId="ADAL" clId="{4EB81CE6-2C75-4981-A89D-EF5D6C475E31}" dt="2023-09-04T17:20:20.241" v="9929" actId="255"/>
          <ac:spMkLst>
            <pc:docMk/>
            <pc:sldMk cId="3072088711" sldId="10070"/>
            <ac:spMk id="4" creationId="{617117A6-B3AC-8EFB-23A9-6F5C5B254618}"/>
          </ac:spMkLst>
        </pc:spChg>
        <pc:spChg chg="add del">
          <ac:chgData name="Talkar, Simi" userId="f9ca686a-e038-4348-9d59-6a1643d7cf1a" providerId="ADAL" clId="{4EB81CE6-2C75-4981-A89D-EF5D6C475E31}" dt="2023-09-04T17:23:11.280" v="9943" actId="22"/>
          <ac:spMkLst>
            <pc:docMk/>
            <pc:sldMk cId="3072088711" sldId="10070"/>
            <ac:spMk id="6" creationId="{05C03163-F8D5-3990-7655-8AA1A360E1FC}"/>
          </ac:spMkLst>
        </pc:spChg>
        <pc:spChg chg="add del mod">
          <ac:chgData name="Talkar, Simi" userId="f9ca686a-e038-4348-9d59-6a1643d7cf1a" providerId="ADAL" clId="{4EB81CE6-2C75-4981-A89D-EF5D6C475E31}" dt="2023-07-19T21:22:00.245" v="1449" actId="26606"/>
          <ac:spMkLst>
            <pc:docMk/>
            <pc:sldMk cId="3072088711" sldId="10070"/>
            <ac:spMk id="9" creationId="{D2B0F924-49BE-4E1C-8A3D-D46B23F23C02}"/>
          </ac:spMkLst>
        </pc:spChg>
        <pc:spChg chg="del mod">
          <ac:chgData name="Talkar, Simi" userId="f9ca686a-e038-4348-9d59-6a1643d7cf1a" providerId="ADAL" clId="{4EB81CE6-2C75-4981-A89D-EF5D6C475E31}" dt="2023-07-19T20:53:07.049" v="636" actId="478"/>
          <ac:spMkLst>
            <pc:docMk/>
            <pc:sldMk cId="3072088711" sldId="10070"/>
            <ac:spMk id="10" creationId="{7BE17A35-9E40-4AA7-9D64-F5984012D586}"/>
          </ac:spMkLst>
        </pc:spChg>
        <pc:spChg chg="add del mod">
          <ac:chgData name="Talkar, Simi" userId="f9ca686a-e038-4348-9d59-6a1643d7cf1a" providerId="ADAL" clId="{4EB81CE6-2C75-4981-A89D-EF5D6C475E31}" dt="2023-07-19T21:22:00.245" v="1448" actId="26606"/>
          <ac:spMkLst>
            <pc:docMk/>
            <pc:sldMk cId="3072088711" sldId="10070"/>
            <ac:spMk id="15" creationId="{7B2205DD-71AB-EA49-556F-FD69ACFBBB95}"/>
          </ac:spMkLst>
        </pc:spChg>
        <pc:spChg chg="add mod">
          <ac:chgData name="Talkar, Simi" userId="f9ca686a-e038-4348-9d59-6a1643d7cf1a" providerId="ADAL" clId="{4EB81CE6-2C75-4981-A89D-EF5D6C475E31}" dt="2023-09-04T17:23:12.032" v="9945" actId="21"/>
          <ac:spMkLst>
            <pc:docMk/>
            <pc:sldMk cId="3072088711" sldId="10070"/>
            <ac:spMk id="17" creationId="{D2B0F924-49BE-4E1C-8A3D-D46B23F23C02}"/>
          </ac:spMkLst>
        </pc:spChg>
        <pc:spChg chg="add del mod">
          <ac:chgData name="Talkar, Simi" userId="f9ca686a-e038-4348-9d59-6a1643d7cf1a" providerId="ADAL" clId="{4EB81CE6-2C75-4981-A89D-EF5D6C475E31}" dt="2023-07-19T21:22:52.331" v="1469" actId="26606"/>
          <ac:spMkLst>
            <pc:docMk/>
            <pc:sldMk cId="3072088711" sldId="10070"/>
            <ac:spMk id="22" creationId="{E6568B0C-4453-1821-E210-2376BB3ED225}"/>
          </ac:spMkLst>
        </pc:spChg>
        <pc:spChg chg="add del mod">
          <ac:chgData name="Talkar, Simi" userId="f9ca686a-e038-4348-9d59-6a1643d7cf1a" providerId="ADAL" clId="{4EB81CE6-2C75-4981-A89D-EF5D6C475E31}" dt="2023-07-19T21:22:54.452" v="1471" actId="26606"/>
          <ac:spMkLst>
            <pc:docMk/>
            <pc:sldMk cId="3072088711" sldId="10070"/>
            <ac:spMk id="24" creationId="{CB5FC048-7CB2-26A8-71C8-AB94007EC583}"/>
          </ac:spMkLst>
        </pc:spChg>
        <pc:spChg chg="add del mod">
          <ac:chgData name="Talkar, Simi" userId="f9ca686a-e038-4348-9d59-6a1643d7cf1a" providerId="ADAL" clId="{4EB81CE6-2C75-4981-A89D-EF5D6C475E31}" dt="2023-07-19T21:23:00.012" v="1473" actId="26606"/>
          <ac:spMkLst>
            <pc:docMk/>
            <pc:sldMk cId="3072088711" sldId="10070"/>
            <ac:spMk id="26" creationId="{D175402A-AA85-F60D-6EE3-01FF7E5F7499}"/>
          </ac:spMkLst>
        </pc:spChg>
        <pc:graphicFrameChg chg="add del">
          <ac:chgData name="Talkar, Simi" userId="f9ca686a-e038-4348-9d59-6a1643d7cf1a" providerId="ADAL" clId="{4EB81CE6-2C75-4981-A89D-EF5D6C475E31}" dt="2023-07-19T21:21:31.614" v="1446" actId="26606"/>
          <ac:graphicFrameMkLst>
            <pc:docMk/>
            <pc:sldMk cId="3072088711" sldId="10070"/>
            <ac:graphicFrameMk id="11" creationId="{4AC0783B-C8F0-E757-AA12-2DE7E8D10CB0}"/>
          </ac:graphicFrameMkLst>
        </pc:graphicFrameChg>
        <pc:graphicFrameChg chg="add del">
          <ac:chgData name="Talkar, Simi" userId="f9ca686a-e038-4348-9d59-6a1643d7cf1a" providerId="ADAL" clId="{4EB81CE6-2C75-4981-A89D-EF5D6C475E31}" dt="2023-07-19T21:22:00.245" v="1448" actId="26606"/>
          <ac:graphicFrameMkLst>
            <pc:docMk/>
            <pc:sldMk cId="3072088711" sldId="10070"/>
            <ac:graphicFrameMk id="13" creationId="{29219F8A-5A5F-DBC6-B5FF-58A86AE95681}"/>
          </ac:graphicFrameMkLst>
        </pc:graphicFrameChg>
        <pc:picChg chg="del">
          <ac:chgData name="Talkar, Simi" userId="f9ca686a-e038-4348-9d59-6a1643d7cf1a" providerId="ADAL" clId="{4EB81CE6-2C75-4981-A89D-EF5D6C475E31}" dt="2023-07-19T20:52:56.799" v="633" actId="478"/>
          <ac:picMkLst>
            <pc:docMk/>
            <pc:sldMk cId="3072088711" sldId="10070"/>
            <ac:picMk id="4" creationId="{893F7ECB-96DE-4F66-98D0-0ECB5EF82094}"/>
          </ac:picMkLst>
        </pc:picChg>
      </pc:sldChg>
      <pc:sldChg chg="addSp delSp modSp add mod ord">
        <pc:chgData name="Talkar, Simi" userId="f9ca686a-e038-4348-9d59-6a1643d7cf1a" providerId="ADAL" clId="{4EB81CE6-2C75-4981-A89D-EF5D6C475E31}" dt="2023-09-04T17:57:07.965" v="10837" actId="478"/>
        <pc:sldMkLst>
          <pc:docMk/>
          <pc:sldMk cId="1455242583" sldId="10071"/>
        </pc:sldMkLst>
        <pc:spChg chg="mod">
          <ac:chgData name="Talkar, Simi" userId="f9ca686a-e038-4348-9d59-6a1643d7cf1a" providerId="ADAL" clId="{4EB81CE6-2C75-4981-A89D-EF5D6C475E31}" dt="2023-09-04T17:55:48.348" v="10832" actId="14100"/>
          <ac:spMkLst>
            <pc:docMk/>
            <pc:sldMk cId="1455242583" sldId="10071"/>
            <ac:spMk id="2" creationId="{785DD083-17E0-4278-90E0-31DAC452B61A}"/>
          </ac:spMkLst>
        </pc:spChg>
        <pc:spChg chg="add del mod">
          <ac:chgData name="Talkar, Simi" userId="f9ca686a-e038-4348-9d59-6a1643d7cf1a" providerId="ADAL" clId="{4EB81CE6-2C75-4981-A89D-EF5D6C475E31}" dt="2023-09-04T17:57:07.965" v="10837" actId="478"/>
          <ac:spMkLst>
            <pc:docMk/>
            <pc:sldMk cId="1455242583" sldId="10071"/>
            <ac:spMk id="3" creationId="{ADCB283A-1CBA-4156-CD6D-9DBF8BFF6BA7}"/>
          </ac:spMkLst>
        </pc:spChg>
        <pc:spChg chg="mod">
          <ac:chgData name="Talkar, Simi" userId="f9ca686a-e038-4348-9d59-6a1643d7cf1a" providerId="ADAL" clId="{4EB81CE6-2C75-4981-A89D-EF5D6C475E31}" dt="2023-07-19T21:00:04.121" v="873" actId="20577"/>
          <ac:spMkLst>
            <pc:docMk/>
            <pc:sldMk cId="1455242583" sldId="10071"/>
            <ac:spMk id="9" creationId="{D2B0F924-49BE-4E1C-8A3D-D46B23F23C02}"/>
          </ac:spMkLst>
        </pc:spChg>
        <pc:spChg chg="add mod">
          <ac:chgData name="Talkar, Simi" userId="f9ca686a-e038-4348-9d59-6a1643d7cf1a" providerId="ADAL" clId="{4EB81CE6-2C75-4981-A89D-EF5D6C475E31}" dt="2023-08-04T16:49:55.599" v="4373" actId="1076"/>
          <ac:spMkLst>
            <pc:docMk/>
            <pc:sldMk cId="1455242583" sldId="10071"/>
            <ac:spMk id="10" creationId="{B9E1D830-AD61-4449-C616-939B4FDF4058}"/>
          </ac:spMkLst>
        </pc:spChg>
        <pc:spChg chg="add del">
          <ac:chgData name="Talkar, Simi" userId="f9ca686a-e038-4348-9d59-6a1643d7cf1a" providerId="ADAL" clId="{4EB81CE6-2C75-4981-A89D-EF5D6C475E31}" dt="2023-08-04T16:50:06.358" v="4375" actId="11529"/>
          <ac:spMkLst>
            <pc:docMk/>
            <pc:sldMk cId="1455242583" sldId="10071"/>
            <ac:spMk id="11" creationId="{14956E64-E7B0-B2C3-0D23-EB4F38506B0A}"/>
          </ac:spMkLst>
        </pc:spChg>
        <pc:spChg chg="add del">
          <ac:chgData name="Talkar, Simi" userId="f9ca686a-e038-4348-9d59-6a1643d7cf1a" providerId="ADAL" clId="{4EB81CE6-2C75-4981-A89D-EF5D6C475E31}" dt="2023-08-04T16:50:20.641" v="4377" actId="478"/>
          <ac:spMkLst>
            <pc:docMk/>
            <pc:sldMk cId="1455242583" sldId="10071"/>
            <ac:spMk id="12" creationId="{4C9EB6DF-CE1D-1252-B1B9-1F2133D16467}"/>
          </ac:spMkLst>
        </pc:spChg>
        <pc:picChg chg="add del mod">
          <ac:chgData name="Talkar, Simi" userId="f9ca686a-e038-4348-9d59-6a1643d7cf1a" providerId="ADAL" clId="{4EB81CE6-2C75-4981-A89D-EF5D6C475E31}" dt="2023-08-04T16:46:10.608" v="4341" actId="478"/>
          <ac:picMkLst>
            <pc:docMk/>
            <pc:sldMk cId="1455242583" sldId="10071"/>
            <ac:picMk id="3" creationId="{E8139BFA-9BA6-CAE3-1882-385892C13509}"/>
          </ac:picMkLst>
        </pc:picChg>
        <pc:picChg chg="add del mod">
          <ac:chgData name="Talkar, Simi" userId="f9ca686a-e038-4348-9d59-6a1643d7cf1a" providerId="ADAL" clId="{4EB81CE6-2C75-4981-A89D-EF5D6C475E31}" dt="2023-08-04T16:46:09.142" v="4340" actId="478"/>
          <ac:picMkLst>
            <pc:docMk/>
            <pc:sldMk cId="1455242583" sldId="10071"/>
            <ac:picMk id="4" creationId="{C33A62A4-170D-CA72-1FA7-8873E904C058}"/>
          </ac:picMkLst>
        </pc:picChg>
        <pc:picChg chg="add del mod">
          <ac:chgData name="Talkar, Simi" userId="f9ca686a-e038-4348-9d59-6a1643d7cf1a" providerId="ADAL" clId="{4EB81CE6-2C75-4981-A89D-EF5D6C475E31}" dt="2023-08-04T16:47:37.274" v="4348" actId="478"/>
          <ac:picMkLst>
            <pc:docMk/>
            <pc:sldMk cId="1455242583" sldId="10071"/>
            <ac:picMk id="6" creationId="{C9742B61-60A3-45C6-8590-555BA655E9E1}"/>
          </ac:picMkLst>
        </pc:picChg>
        <pc:picChg chg="add mod">
          <ac:chgData name="Talkar, Simi" userId="f9ca686a-e038-4348-9d59-6a1643d7cf1a" providerId="ADAL" clId="{4EB81CE6-2C75-4981-A89D-EF5D6C475E31}" dt="2023-09-04T17:55:27.407" v="10803" actId="1076"/>
          <ac:picMkLst>
            <pc:docMk/>
            <pc:sldMk cId="1455242583" sldId="10071"/>
            <ac:picMk id="7" creationId="{C362B192-4653-7A11-98E9-4500401DE664}"/>
          </ac:picMkLst>
        </pc:picChg>
        <pc:picChg chg="add mod">
          <ac:chgData name="Talkar, Simi" userId="f9ca686a-e038-4348-9d59-6a1643d7cf1a" providerId="ADAL" clId="{4EB81CE6-2C75-4981-A89D-EF5D6C475E31}" dt="2023-08-04T16:52:57.271" v="4407" actId="14100"/>
          <ac:picMkLst>
            <pc:docMk/>
            <pc:sldMk cId="1455242583" sldId="10071"/>
            <ac:picMk id="8" creationId="{9866A188-391D-F7A6-0E88-53189AA4D2D9}"/>
          </ac:picMkLst>
        </pc:picChg>
        <pc:picChg chg="add del mod">
          <ac:chgData name="Talkar, Simi" userId="f9ca686a-e038-4348-9d59-6a1643d7cf1a" providerId="ADAL" clId="{4EB81CE6-2C75-4981-A89D-EF5D6C475E31}" dt="2023-08-04T16:52:45.967" v="4402" actId="478"/>
          <ac:picMkLst>
            <pc:docMk/>
            <pc:sldMk cId="1455242583" sldId="10071"/>
            <ac:picMk id="20" creationId="{5C752234-F771-AC77-95C3-B8136D6A624A}"/>
          </ac:picMkLst>
        </pc:picChg>
        <pc:cxnChg chg="add mod">
          <ac:chgData name="Talkar, Simi" userId="f9ca686a-e038-4348-9d59-6a1643d7cf1a" providerId="ADAL" clId="{4EB81CE6-2C75-4981-A89D-EF5D6C475E31}" dt="2023-08-04T16:51:43.787" v="4397" actId="692"/>
          <ac:cxnSpMkLst>
            <pc:docMk/>
            <pc:sldMk cId="1455242583" sldId="10071"/>
            <ac:cxnSpMk id="14" creationId="{2786306D-45F1-F025-3BED-A574E3F0872F}"/>
          </ac:cxnSpMkLst>
        </pc:cxnChg>
      </pc:sldChg>
      <pc:sldChg chg="addSp delSp modSp add del mod ord modClrScheme chgLayout">
        <pc:chgData name="Talkar, Simi" userId="f9ca686a-e038-4348-9d59-6a1643d7cf1a" providerId="ADAL" clId="{4EB81CE6-2C75-4981-A89D-EF5D6C475E31}" dt="2023-08-04T21:11:47.346" v="6167" actId="47"/>
        <pc:sldMkLst>
          <pc:docMk/>
          <pc:sldMk cId="2361202679" sldId="10072"/>
        </pc:sldMkLst>
        <pc:spChg chg="mod">
          <ac:chgData name="Talkar, Simi" userId="f9ca686a-e038-4348-9d59-6a1643d7cf1a" providerId="ADAL" clId="{4EB81CE6-2C75-4981-A89D-EF5D6C475E31}" dt="2023-07-19T21:30:28.680" v="1551" actId="1076"/>
          <ac:spMkLst>
            <pc:docMk/>
            <pc:sldMk cId="2361202679" sldId="10072"/>
            <ac:spMk id="2" creationId="{785DD083-17E0-4278-90E0-31DAC452B61A}"/>
          </ac:spMkLst>
        </pc:spChg>
        <pc:spChg chg="add del mod">
          <ac:chgData name="Talkar, Simi" userId="f9ca686a-e038-4348-9d59-6a1643d7cf1a" providerId="ADAL" clId="{4EB81CE6-2C75-4981-A89D-EF5D6C475E31}" dt="2023-07-19T21:01:55.965" v="980" actId="26606"/>
          <ac:spMkLst>
            <pc:docMk/>
            <pc:sldMk cId="2361202679" sldId="10072"/>
            <ac:spMk id="14" creationId="{17611E31-090A-664E-2DB0-934AAF57A26A}"/>
          </ac:spMkLst>
        </pc:spChg>
        <pc:spChg chg="add del mod">
          <ac:chgData name="Talkar, Simi" userId="f9ca686a-e038-4348-9d59-6a1643d7cf1a" providerId="ADAL" clId="{4EB81CE6-2C75-4981-A89D-EF5D6C475E31}" dt="2023-07-19T21:02:09.536" v="982" actId="26606"/>
          <ac:spMkLst>
            <pc:docMk/>
            <pc:sldMk cId="2361202679" sldId="10072"/>
            <ac:spMk id="16" creationId="{C6B0C6EA-2224-7F66-AF52-71A0154B1219}"/>
          </ac:spMkLst>
        </pc:spChg>
        <pc:picChg chg="del">
          <ac:chgData name="Talkar, Simi" userId="f9ca686a-e038-4348-9d59-6a1643d7cf1a" providerId="ADAL" clId="{4EB81CE6-2C75-4981-A89D-EF5D6C475E31}" dt="2023-07-19T21:01:11.667" v="972" actId="478"/>
          <ac:picMkLst>
            <pc:docMk/>
            <pc:sldMk cId="2361202679" sldId="10072"/>
            <ac:picMk id="3" creationId="{E8139BFA-9BA6-CAE3-1882-385892C13509}"/>
          </ac:picMkLst>
        </pc:picChg>
        <pc:picChg chg="add mod ord">
          <ac:chgData name="Talkar, Simi" userId="f9ca686a-e038-4348-9d59-6a1643d7cf1a" providerId="ADAL" clId="{4EB81CE6-2C75-4981-A89D-EF5D6C475E31}" dt="2023-07-19T21:30:22.501" v="1550" actId="1076"/>
          <ac:picMkLst>
            <pc:docMk/>
            <pc:sldMk cId="2361202679" sldId="10072"/>
            <ac:picMk id="4" creationId="{120CF649-68A0-F626-B86F-6DA60076045D}"/>
          </ac:picMkLst>
        </pc:picChg>
        <pc:picChg chg="add mod">
          <ac:chgData name="Talkar, Simi" userId="f9ca686a-e038-4348-9d59-6a1643d7cf1a" providerId="ADAL" clId="{4EB81CE6-2C75-4981-A89D-EF5D6C475E31}" dt="2023-07-19T21:02:53.181" v="991"/>
          <ac:picMkLst>
            <pc:docMk/>
            <pc:sldMk cId="2361202679" sldId="10072"/>
            <ac:picMk id="5" creationId="{90CE31B2-71A8-212F-B814-10068099C001}"/>
          </ac:picMkLst>
        </pc:picChg>
      </pc:sldChg>
      <pc:sldChg chg="addSp delSp modSp add mod">
        <pc:chgData name="Talkar, Simi" userId="f9ca686a-e038-4348-9d59-6a1643d7cf1a" providerId="ADAL" clId="{4EB81CE6-2C75-4981-A89D-EF5D6C475E31}" dt="2023-08-09T17:29:49.016" v="7271" actId="14100"/>
        <pc:sldMkLst>
          <pc:docMk/>
          <pc:sldMk cId="1787627984" sldId="10073"/>
        </pc:sldMkLst>
        <pc:spChg chg="mod">
          <ac:chgData name="Talkar, Simi" userId="f9ca686a-e038-4348-9d59-6a1643d7cf1a" providerId="ADAL" clId="{4EB81CE6-2C75-4981-A89D-EF5D6C475E31}" dt="2023-07-19T21:31:35.013" v="1556" actId="313"/>
          <ac:spMkLst>
            <pc:docMk/>
            <pc:sldMk cId="1787627984" sldId="10073"/>
            <ac:spMk id="2" creationId="{785DD083-17E0-4278-90E0-31DAC452B61A}"/>
          </ac:spMkLst>
        </pc:spChg>
        <pc:spChg chg="add del">
          <ac:chgData name="Talkar, Simi" userId="f9ca686a-e038-4348-9d59-6a1643d7cf1a" providerId="ADAL" clId="{4EB81CE6-2C75-4981-A89D-EF5D6C475E31}" dt="2023-08-04T16:13:06.589" v="3816" actId="22"/>
          <ac:spMkLst>
            <pc:docMk/>
            <pc:sldMk cId="1787627984" sldId="10073"/>
            <ac:spMk id="6" creationId="{76F67784-40E6-2C29-9F56-9B61A94164AC}"/>
          </ac:spMkLst>
        </pc:spChg>
        <pc:picChg chg="add mod">
          <ac:chgData name="Talkar, Simi" userId="f9ca686a-e038-4348-9d59-6a1643d7cf1a" providerId="ADAL" clId="{4EB81CE6-2C75-4981-A89D-EF5D6C475E31}" dt="2023-07-19T22:23:40.922" v="2035" actId="1076"/>
          <ac:picMkLst>
            <pc:docMk/>
            <pc:sldMk cId="1787627984" sldId="10073"/>
            <ac:picMk id="3" creationId="{DAE7E215-6850-F0C0-DC93-C46D39805DB1}"/>
          </ac:picMkLst>
        </pc:picChg>
        <pc:picChg chg="del">
          <ac:chgData name="Talkar, Simi" userId="f9ca686a-e038-4348-9d59-6a1643d7cf1a" providerId="ADAL" clId="{4EB81CE6-2C75-4981-A89D-EF5D6C475E31}" dt="2023-07-19T21:04:42.330" v="1021" actId="478"/>
          <ac:picMkLst>
            <pc:docMk/>
            <pc:sldMk cId="1787627984" sldId="10073"/>
            <ac:picMk id="4" creationId="{120CF649-68A0-F626-B86F-6DA60076045D}"/>
          </ac:picMkLst>
        </pc:picChg>
        <pc:picChg chg="add mod">
          <ac:chgData name="Talkar, Simi" userId="f9ca686a-e038-4348-9d59-6a1643d7cf1a" providerId="ADAL" clId="{4EB81CE6-2C75-4981-A89D-EF5D6C475E31}" dt="2023-07-19T22:24:44.643" v="2052" actId="1076"/>
          <ac:picMkLst>
            <pc:docMk/>
            <pc:sldMk cId="1787627984" sldId="10073"/>
            <ac:picMk id="5" creationId="{E5730D61-EEDC-AD44-1AFA-0A3574041CF3}"/>
          </ac:picMkLst>
        </pc:picChg>
        <pc:picChg chg="add mod">
          <ac:chgData name="Talkar, Simi" userId="f9ca686a-e038-4348-9d59-6a1643d7cf1a" providerId="ADAL" clId="{4EB81CE6-2C75-4981-A89D-EF5D6C475E31}" dt="2023-08-09T17:29:49.016" v="7271" actId="14100"/>
          <ac:picMkLst>
            <pc:docMk/>
            <pc:sldMk cId="1787627984" sldId="10073"/>
            <ac:picMk id="6" creationId="{CF1D3F6D-AED7-F361-0999-B4E32EED825B}"/>
          </ac:picMkLst>
        </pc:picChg>
        <pc:picChg chg="add mod">
          <ac:chgData name="Talkar, Simi" userId="f9ca686a-e038-4348-9d59-6a1643d7cf1a" providerId="ADAL" clId="{4EB81CE6-2C75-4981-A89D-EF5D6C475E31}" dt="2023-07-19T22:24:43.007" v="2051" actId="1076"/>
          <ac:picMkLst>
            <pc:docMk/>
            <pc:sldMk cId="1787627984" sldId="10073"/>
            <ac:picMk id="7" creationId="{7A2211EC-61A3-39D3-A776-5A2AC761051C}"/>
          </ac:picMkLst>
        </pc:picChg>
        <pc:picChg chg="add mod">
          <ac:chgData name="Talkar, Simi" userId="f9ca686a-e038-4348-9d59-6a1643d7cf1a" providerId="ADAL" clId="{4EB81CE6-2C75-4981-A89D-EF5D6C475E31}" dt="2023-07-19T22:24:46.589" v="2053" actId="1076"/>
          <ac:picMkLst>
            <pc:docMk/>
            <pc:sldMk cId="1787627984" sldId="10073"/>
            <ac:picMk id="10" creationId="{FA7AAEA1-97D5-0DAE-6E59-F8CF8F48E6CE}"/>
          </ac:picMkLst>
        </pc:picChg>
        <pc:picChg chg="add mod">
          <ac:chgData name="Talkar, Simi" userId="f9ca686a-e038-4348-9d59-6a1643d7cf1a" providerId="ADAL" clId="{4EB81CE6-2C75-4981-A89D-EF5D6C475E31}" dt="2023-08-09T17:29:00.388" v="7270" actId="14100"/>
          <ac:picMkLst>
            <pc:docMk/>
            <pc:sldMk cId="1787627984" sldId="10073"/>
            <ac:picMk id="11" creationId="{8AEFE7FD-5122-3570-8FA6-4E993D72BB49}"/>
          </ac:picMkLst>
        </pc:picChg>
        <pc:picChg chg="add del mod">
          <ac:chgData name="Talkar, Simi" userId="f9ca686a-e038-4348-9d59-6a1643d7cf1a" providerId="ADAL" clId="{4EB81CE6-2C75-4981-A89D-EF5D6C475E31}" dt="2023-08-04T16:45:41.528" v="4335" actId="478"/>
          <ac:picMkLst>
            <pc:docMk/>
            <pc:sldMk cId="1787627984" sldId="10073"/>
            <ac:picMk id="11" creationId="{E3E32755-3D6C-7B5E-91EC-3570E0B2D7F0}"/>
          </ac:picMkLst>
        </pc:picChg>
        <pc:picChg chg="add mod">
          <ac:chgData name="Talkar, Simi" userId="f9ca686a-e038-4348-9d59-6a1643d7cf1a" providerId="ADAL" clId="{4EB81CE6-2C75-4981-A89D-EF5D6C475E31}" dt="2023-07-19T22:25:33.776" v="2055" actId="1076"/>
          <ac:picMkLst>
            <pc:docMk/>
            <pc:sldMk cId="1787627984" sldId="10073"/>
            <ac:picMk id="12" creationId="{D6D03C4A-177B-4FAE-1E0E-D01C31D726F1}"/>
          </ac:picMkLst>
        </pc:picChg>
      </pc:sldChg>
      <pc:sldChg chg="addSp delSp modSp add mod ord">
        <pc:chgData name="Talkar, Simi" userId="f9ca686a-e038-4348-9d59-6a1643d7cf1a" providerId="ADAL" clId="{4EB81CE6-2C75-4981-A89D-EF5D6C475E31}" dt="2023-08-17T20:19:29.203" v="7487" actId="478"/>
        <pc:sldMkLst>
          <pc:docMk/>
          <pc:sldMk cId="1526075972" sldId="10074"/>
        </pc:sldMkLst>
        <pc:spChg chg="del mod">
          <ac:chgData name="Talkar, Simi" userId="f9ca686a-e038-4348-9d59-6a1643d7cf1a" providerId="ADAL" clId="{4EB81CE6-2C75-4981-A89D-EF5D6C475E31}" dt="2023-08-17T20:19:15.579" v="7485" actId="478"/>
          <ac:spMkLst>
            <pc:docMk/>
            <pc:sldMk cId="1526075972" sldId="10074"/>
            <ac:spMk id="2" creationId="{785DD083-17E0-4278-90E0-31DAC452B61A}"/>
          </ac:spMkLst>
        </pc:spChg>
        <pc:spChg chg="add mod">
          <ac:chgData name="Talkar, Simi" userId="f9ca686a-e038-4348-9d59-6a1643d7cf1a" providerId="ADAL" clId="{4EB81CE6-2C75-4981-A89D-EF5D6C475E31}" dt="2023-08-17T20:18:53.722" v="7481" actId="1076"/>
          <ac:spMkLst>
            <pc:docMk/>
            <pc:sldMk cId="1526075972" sldId="10074"/>
            <ac:spMk id="3" creationId="{8B23A926-17BC-9A0D-8EA8-AE10E37FA7D9}"/>
          </ac:spMkLst>
        </pc:spChg>
        <pc:spChg chg="add mod">
          <ac:chgData name="Talkar, Simi" userId="f9ca686a-e038-4348-9d59-6a1643d7cf1a" providerId="ADAL" clId="{4EB81CE6-2C75-4981-A89D-EF5D6C475E31}" dt="2023-08-17T20:19:08.877" v="7484" actId="14100"/>
          <ac:spMkLst>
            <pc:docMk/>
            <pc:sldMk cId="1526075972" sldId="10074"/>
            <ac:spMk id="4" creationId="{073D7F72-8667-BDCC-DC8C-B0D355679E73}"/>
          </ac:spMkLst>
        </pc:spChg>
        <pc:spChg chg="add del mod">
          <ac:chgData name="Talkar, Simi" userId="f9ca686a-e038-4348-9d59-6a1643d7cf1a" providerId="ADAL" clId="{4EB81CE6-2C75-4981-A89D-EF5D6C475E31}" dt="2023-08-17T20:19:29.203" v="7487" actId="478"/>
          <ac:spMkLst>
            <pc:docMk/>
            <pc:sldMk cId="1526075972" sldId="10074"/>
            <ac:spMk id="7" creationId="{884F24B6-6146-30B2-6B55-2E38BF71AB2B}"/>
          </ac:spMkLst>
        </pc:spChg>
        <pc:spChg chg="add del mod">
          <ac:chgData name="Talkar, Simi" userId="f9ca686a-e038-4348-9d59-6a1643d7cf1a" providerId="ADAL" clId="{4EB81CE6-2C75-4981-A89D-EF5D6C475E31}" dt="2023-08-04T16:39:37.354" v="4206" actId="478"/>
          <ac:spMkLst>
            <pc:docMk/>
            <pc:sldMk cId="1526075972" sldId="10074"/>
            <ac:spMk id="7" creationId="{E5FF01A5-DE85-B3CD-C500-4D1DAC909E0B}"/>
          </ac:spMkLst>
        </pc:spChg>
        <pc:spChg chg="add mod">
          <ac:chgData name="Talkar, Simi" userId="f9ca686a-e038-4348-9d59-6a1643d7cf1a" providerId="ADAL" clId="{4EB81CE6-2C75-4981-A89D-EF5D6C475E31}" dt="2023-08-04T21:11:06.883" v="6166" actId="20577"/>
          <ac:spMkLst>
            <pc:docMk/>
            <pc:sldMk cId="1526075972" sldId="10074"/>
            <ac:spMk id="8" creationId="{5499ECEA-C65E-B098-1EEF-67BEAA9087FE}"/>
          </ac:spMkLst>
        </pc:spChg>
        <pc:picChg chg="del mod">
          <ac:chgData name="Talkar, Simi" userId="f9ca686a-e038-4348-9d59-6a1643d7cf1a" providerId="ADAL" clId="{4EB81CE6-2C75-4981-A89D-EF5D6C475E31}" dt="2023-07-19T21:41:47.464" v="1560" actId="478"/>
          <ac:picMkLst>
            <pc:docMk/>
            <pc:sldMk cId="1526075972" sldId="10074"/>
            <ac:picMk id="3" creationId="{DAE7E215-6850-F0C0-DC93-C46D39805DB1}"/>
          </ac:picMkLst>
        </pc:picChg>
        <pc:picChg chg="add del">
          <ac:chgData name="Talkar, Simi" userId="f9ca686a-e038-4348-9d59-6a1643d7cf1a" providerId="ADAL" clId="{4EB81CE6-2C75-4981-A89D-EF5D6C475E31}" dt="2023-08-04T16:38:34.596" v="4200" actId="22"/>
          <ac:picMkLst>
            <pc:docMk/>
            <pc:sldMk cId="1526075972" sldId="10074"/>
            <ac:picMk id="4" creationId="{C8D6DEDA-C589-410E-7115-AB3E40612BAC}"/>
          </ac:picMkLst>
        </pc:picChg>
        <pc:picChg chg="del">
          <ac:chgData name="Talkar, Simi" userId="f9ca686a-e038-4348-9d59-6a1643d7cf1a" providerId="ADAL" clId="{4EB81CE6-2C75-4981-A89D-EF5D6C475E31}" dt="2023-07-19T21:41:49.368" v="1561" actId="478"/>
          <ac:picMkLst>
            <pc:docMk/>
            <pc:sldMk cId="1526075972" sldId="10074"/>
            <ac:picMk id="5" creationId="{E5730D61-EEDC-AD44-1AFA-0A3574041CF3}"/>
          </ac:picMkLst>
        </pc:picChg>
        <pc:picChg chg="add mod">
          <ac:chgData name="Talkar, Simi" userId="f9ca686a-e038-4348-9d59-6a1643d7cf1a" providerId="ADAL" clId="{4EB81CE6-2C75-4981-A89D-EF5D6C475E31}" dt="2023-08-04T16:45:00.914" v="4331" actId="14100"/>
          <ac:picMkLst>
            <pc:docMk/>
            <pc:sldMk cId="1526075972" sldId="10074"/>
            <ac:picMk id="6" creationId="{A8DA7D2E-6BC9-0E5D-4EA2-2CD3D0DCA9C1}"/>
          </ac:picMkLst>
        </pc:picChg>
      </pc:sldChg>
      <pc:sldChg chg="addSp delSp modSp add mod ord">
        <pc:chgData name="Talkar, Simi" userId="f9ca686a-e038-4348-9d59-6a1643d7cf1a" providerId="ADAL" clId="{4EB81CE6-2C75-4981-A89D-EF5D6C475E31}" dt="2023-08-02T01:35:57.311" v="2424"/>
        <pc:sldMkLst>
          <pc:docMk/>
          <pc:sldMk cId="3783690697" sldId="10075"/>
        </pc:sldMkLst>
        <pc:spChg chg="mod">
          <ac:chgData name="Talkar, Simi" userId="f9ca686a-e038-4348-9d59-6a1643d7cf1a" providerId="ADAL" clId="{4EB81CE6-2C75-4981-A89D-EF5D6C475E31}" dt="2023-07-19T21:44:46.393" v="1575" actId="20577"/>
          <ac:spMkLst>
            <pc:docMk/>
            <pc:sldMk cId="3783690697" sldId="10075"/>
            <ac:spMk id="2" creationId="{785DD083-17E0-4278-90E0-31DAC452B61A}"/>
          </ac:spMkLst>
        </pc:spChg>
        <pc:picChg chg="del mod">
          <ac:chgData name="Talkar, Simi" userId="f9ca686a-e038-4348-9d59-6a1643d7cf1a" providerId="ADAL" clId="{4EB81CE6-2C75-4981-A89D-EF5D6C475E31}" dt="2023-07-19T21:44:37.584" v="1571" actId="478"/>
          <ac:picMkLst>
            <pc:docMk/>
            <pc:sldMk cId="3783690697" sldId="10075"/>
            <ac:picMk id="3" creationId="{E8139BFA-9BA6-CAE3-1882-385892C13509}"/>
          </ac:picMkLst>
        </pc:picChg>
        <pc:picChg chg="add">
          <ac:chgData name="Talkar, Simi" userId="f9ca686a-e038-4348-9d59-6a1643d7cf1a" providerId="ADAL" clId="{4EB81CE6-2C75-4981-A89D-EF5D6C475E31}" dt="2023-07-19T21:44:38.016" v="1572" actId="22"/>
          <ac:picMkLst>
            <pc:docMk/>
            <pc:sldMk cId="3783690697" sldId="10075"/>
            <ac:picMk id="5" creationId="{3B51D087-99F6-EEC0-8BF8-C2623D6F7A4A}"/>
          </ac:picMkLst>
        </pc:picChg>
      </pc:sldChg>
      <pc:sldChg chg="addSp delSp modSp add mod">
        <pc:chgData name="Talkar, Simi" userId="f9ca686a-e038-4348-9d59-6a1643d7cf1a" providerId="ADAL" clId="{4EB81CE6-2C75-4981-A89D-EF5D6C475E31}" dt="2023-07-19T21:50:06.634" v="1644" actId="14100"/>
        <pc:sldMkLst>
          <pc:docMk/>
          <pc:sldMk cId="1648351266" sldId="10076"/>
        </pc:sldMkLst>
        <pc:spChg chg="mod">
          <ac:chgData name="Talkar, Simi" userId="f9ca686a-e038-4348-9d59-6a1643d7cf1a" providerId="ADAL" clId="{4EB81CE6-2C75-4981-A89D-EF5D6C475E31}" dt="2023-07-19T21:49:12.437" v="1639" actId="20577"/>
          <ac:spMkLst>
            <pc:docMk/>
            <pc:sldMk cId="1648351266" sldId="10076"/>
            <ac:spMk id="2" creationId="{785DD083-17E0-4278-90E0-31DAC452B61A}"/>
          </ac:spMkLst>
        </pc:spChg>
        <pc:picChg chg="add del mod">
          <ac:chgData name="Talkar, Simi" userId="f9ca686a-e038-4348-9d59-6a1643d7cf1a" providerId="ADAL" clId="{4EB81CE6-2C75-4981-A89D-EF5D6C475E31}" dt="2023-07-19T21:47:06.828" v="1592" actId="21"/>
          <ac:picMkLst>
            <pc:docMk/>
            <pc:sldMk cId="1648351266" sldId="10076"/>
            <ac:picMk id="3" creationId="{9CBECAD3-32B5-F26A-637D-23495F491ABD}"/>
          </ac:picMkLst>
        </pc:picChg>
        <pc:picChg chg="del">
          <ac:chgData name="Talkar, Simi" userId="f9ca686a-e038-4348-9d59-6a1643d7cf1a" providerId="ADAL" clId="{4EB81CE6-2C75-4981-A89D-EF5D6C475E31}" dt="2023-07-19T21:45:12.802" v="1577" actId="478"/>
          <ac:picMkLst>
            <pc:docMk/>
            <pc:sldMk cId="1648351266" sldId="10076"/>
            <ac:picMk id="5" creationId="{3B51D087-99F6-EEC0-8BF8-C2623D6F7A4A}"/>
          </ac:picMkLst>
        </pc:picChg>
        <pc:picChg chg="add del mod">
          <ac:chgData name="Talkar, Simi" userId="f9ca686a-e038-4348-9d59-6a1643d7cf1a" providerId="ADAL" clId="{4EB81CE6-2C75-4981-A89D-EF5D6C475E31}" dt="2023-07-19T21:49:51.128" v="1640" actId="478"/>
          <ac:picMkLst>
            <pc:docMk/>
            <pc:sldMk cId="1648351266" sldId="10076"/>
            <ac:picMk id="6" creationId="{2FB4BE8C-2B0F-2D34-BC28-6E2F1F43BC93}"/>
          </ac:picMkLst>
        </pc:picChg>
        <pc:picChg chg="add mod">
          <ac:chgData name="Talkar, Simi" userId="f9ca686a-e038-4348-9d59-6a1643d7cf1a" providerId="ADAL" clId="{4EB81CE6-2C75-4981-A89D-EF5D6C475E31}" dt="2023-07-19T21:50:06.634" v="1644" actId="14100"/>
          <ac:picMkLst>
            <pc:docMk/>
            <pc:sldMk cId="1648351266" sldId="10076"/>
            <ac:picMk id="8" creationId="{8EA98A52-169F-B09E-A601-FB2152BAB412}"/>
          </ac:picMkLst>
        </pc:picChg>
      </pc:sldChg>
      <pc:sldChg chg="addSp delSp modSp add mod">
        <pc:chgData name="Talkar, Simi" userId="f9ca686a-e038-4348-9d59-6a1643d7cf1a" providerId="ADAL" clId="{4EB81CE6-2C75-4981-A89D-EF5D6C475E31}" dt="2023-07-19T22:04:39.744" v="1856" actId="1076"/>
        <pc:sldMkLst>
          <pc:docMk/>
          <pc:sldMk cId="1992888489" sldId="10077"/>
        </pc:sldMkLst>
        <pc:picChg chg="add mod">
          <ac:chgData name="Talkar, Simi" userId="f9ca686a-e038-4348-9d59-6a1643d7cf1a" providerId="ADAL" clId="{4EB81CE6-2C75-4981-A89D-EF5D6C475E31}" dt="2023-07-19T22:04:32.647" v="1854" actId="1076"/>
          <ac:picMkLst>
            <pc:docMk/>
            <pc:sldMk cId="1992888489" sldId="10077"/>
            <ac:picMk id="4" creationId="{F07950D3-77D6-347F-EF1A-29817A8C554A}"/>
          </ac:picMkLst>
        </pc:picChg>
        <pc:picChg chg="del">
          <ac:chgData name="Talkar, Simi" userId="f9ca686a-e038-4348-9d59-6a1643d7cf1a" providerId="ADAL" clId="{4EB81CE6-2C75-4981-A89D-EF5D6C475E31}" dt="2023-07-19T22:03:49.987" v="1851" actId="478"/>
          <ac:picMkLst>
            <pc:docMk/>
            <pc:sldMk cId="1992888489" sldId="10077"/>
            <ac:picMk id="5" creationId="{3B51D087-99F6-EEC0-8BF8-C2623D6F7A4A}"/>
          </ac:picMkLst>
        </pc:picChg>
        <pc:picChg chg="add mod">
          <ac:chgData name="Talkar, Simi" userId="f9ca686a-e038-4348-9d59-6a1643d7cf1a" providerId="ADAL" clId="{4EB81CE6-2C75-4981-A89D-EF5D6C475E31}" dt="2023-07-19T22:04:39.744" v="1856" actId="1076"/>
          <ac:picMkLst>
            <pc:docMk/>
            <pc:sldMk cId="1992888489" sldId="10077"/>
            <ac:picMk id="7" creationId="{3CF91BF8-BB76-D745-598F-E7BDA7120B79}"/>
          </ac:picMkLst>
        </pc:picChg>
      </pc:sldChg>
      <pc:sldChg chg="addSp delSp modSp add mod ord">
        <pc:chgData name="Talkar, Simi" userId="f9ca686a-e038-4348-9d59-6a1643d7cf1a" providerId="ADAL" clId="{4EB81CE6-2C75-4981-A89D-EF5D6C475E31}" dt="2023-08-09T15:16:31.393" v="7224" actId="14100"/>
        <pc:sldMkLst>
          <pc:docMk/>
          <pc:sldMk cId="3420115869" sldId="10078"/>
        </pc:sldMkLst>
        <pc:spChg chg="mod">
          <ac:chgData name="Talkar, Simi" userId="f9ca686a-e038-4348-9d59-6a1643d7cf1a" providerId="ADAL" clId="{4EB81CE6-2C75-4981-A89D-EF5D6C475E31}" dt="2023-08-09T15:16:31.393" v="7224" actId="14100"/>
          <ac:spMkLst>
            <pc:docMk/>
            <pc:sldMk cId="3420115869" sldId="10078"/>
            <ac:spMk id="2" creationId="{785DD083-17E0-4278-90E0-31DAC452B61A}"/>
          </ac:spMkLst>
        </pc:spChg>
        <pc:spChg chg="add mod">
          <ac:chgData name="Talkar, Simi" userId="f9ca686a-e038-4348-9d59-6a1643d7cf1a" providerId="ADAL" clId="{4EB81CE6-2C75-4981-A89D-EF5D6C475E31}" dt="2023-08-09T04:11:19.083" v="6780" actId="20577"/>
          <ac:spMkLst>
            <pc:docMk/>
            <pc:sldMk cId="3420115869" sldId="10078"/>
            <ac:spMk id="5" creationId="{96523285-AFC9-DE9F-5E49-DFF2E66541E5}"/>
          </ac:spMkLst>
        </pc:spChg>
        <pc:spChg chg="add mod">
          <ac:chgData name="Talkar, Simi" userId="f9ca686a-e038-4348-9d59-6a1643d7cf1a" providerId="ADAL" clId="{4EB81CE6-2C75-4981-A89D-EF5D6C475E31}" dt="2023-08-09T04:11:39.090" v="6785" actId="1076"/>
          <ac:spMkLst>
            <pc:docMk/>
            <pc:sldMk cId="3420115869" sldId="10078"/>
            <ac:spMk id="6" creationId="{513FFD5B-1C23-E05F-219B-76243EB68D56}"/>
          </ac:spMkLst>
        </pc:spChg>
        <pc:spChg chg="add mod">
          <ac:chgData name="Talkar, Simi" userId="f9ca686a-e038-4348-9d59-6a1643d7cf1a" providerId="ADAL" clId="{4EB81CE6-2C75-4981-A89D-EF5D6C475E31}" dt="2023-08-09T04:11:32.179" v="6784" actId="1076"/>
          <ac:spMkLst>
            <pc:docMk/>
            <pc:sldMk cId="3420115869" sldId="10078"/>
            <ac:spMk id="7" creationId="{120AC682-AE6D-F45C-1058-D60641CDA7F0}"/>
          </ac:spMkLst>
        </pc:spChg>
        <pc:spChg chg="add del mod">
          <ac:chgData name="Talkar, Simi" userId="f9ca686a-e038-4348-9d59-6a1643d7cf1a" providerId="ADAL" clId="{4EB81CE6-2C75-4981-A89D-EF5D6C475E31}" dt="2023-08-09T04:11:27.842" v="6783" actId="1076"/>
          <ac:spMkLst>
            <pc:docMk/>
            <pc:sldMk cId="3420115869" sldId="10078"/>
            <ac:spMk id="8" creationId="{80BA7410-9598-6398-9651-1C700120DD76}"/>
          </ac:spMkLst>
        </pc:spChg>
        <pc:spChg chg="add mod">
          <ac:chgData name="Talkar, Simi" userId="f9ca686a-e038-4348-9d59-6a1643d7cf1a" providerId="ADAL" clId="{4EB81CE6-2C75-4981-A89D-EF5D6C475E31}" dt="2023-08-09T04:11:47.034" v="6786" actId="1076"/>
          <ac:spMkLst>
            <pc:docMk/>
            <pc:sldMk cId="3420115869" sldId="10078"/>
            <ac:spMk id="10" creationId="{02C6B50B-02C7-6659-F282-96F334162715}"/>
          </ac:spMkLst>
        </pc:spChg>
        <pc:spChg chg="add del">
          <ac:chgData name="Talkar, Simi" userId="f9ca686a-e038-4348-9d59-6a1643d7cf1a" providerId="ADAL" clId="{4EB81CE6-2C75-4981-A89D-EF5D6C475E31}" dt="2023-08-09T04:01:47.583" v="6701" actId="22"/>
          <ac:spMkLst>
            <pc:docMk/>
            <pc:sldMk cId="3420115869" sldId="10078"/>
            <ac:spMk id="12" creationId="{EC5B597D-26E7-11D2-857B-47186964FE09}"/>
          </ac:spMkLst>
        </pc:spChg>
        <pc:spChg chg="add del">
          <ac:chgData name="Talkar, Simi" userId="f9ca686a-e038-4348-9d59-6a1643d7cf1a" providerId="ADAL" clId="{4EB81CE6-2C75-4981-A89D-EF5D6C475E31}" dt="2023-08-09T04:02:01.193" v="6703" actId="22"/>
          <ac:spMkLst>
            <pc:docMk/>
            <pc:sldMk cId="3420115869" sldId="10078"/>
            <ac:spMk id="14" creationId="{B4EA72B6-71DC-DE5A-7F95-F182E1175F61}"/>
          </ac:spMkLst>
        </pc:spChg>
        <pc:picChg chg="del mod">
          <ac:chgData name="Talkar, Simi" userId="f9ca686a-e038-4348-9d59-6a1643d7cf1a" providerId="ADAL" clId="{4EB81CE6-2C75-4981-A89D-EF5D6C475E31}" dt="2023-07-19T22:14:33.380" v="1959" actId="478"/>
          <ac:picMkLst>
            <pc:docMk/>
            <pc:sldMk cId="3420115869" sldId="10078"/>
            <ac:picMk id="3" creationId="{E8139BFA-9BA6-CAE3-1882-385892C13509}"/>
          </ac:picMkLst>
        </pc:picChg>
        <pc:picChg chg="add del mod">
          <ac:chgData name="Talkar, Simi" userId="f9ca686a-e038-4348-9d59-6a1643d7cf1a" providerId="ADAL" clId="{4EB81CE6-2C75-4981-A89D-EF5D6C475E31}" dt="2023-08-09T04:11:21.306" v="6781" actId="478"/>
          <ac:picMkLst>
            <pc:docMk/>
            <pc:sldMk cId="3420115869" sldId="10078"/>
            <ac:picMk id="4" creationId="{10186A42-B179-1B8C-3E0F-BE514921BA20}"/>
          </ac:picMkLst>
        </pc:picChg>
        <pc:picChg chg="del">
          <ac:chgData name="Talkar, Simi" userId="f9ca686a-e038-4348-9d59-6a1643d7cf1a" providerId="ADAL" clId="{4EB81CE6-2C75-4981-A89D-EF5D6C475E31}" dt="2023-07-19T22:14:31.577" v="1957" actId="478"/>
          <ac:picMkLst>
            <pc:docMk/>
            <pc:sldMk cId="3420115869" sldId="10078"/>
            <ac:picMk id="4" creationId="{C33A62A4-170D-CA72-1FA7-8873E904C058}"/>
          </ac:picMkLst>
        </pc:picChg>
        <pc:picChg chg="del mod">
          <ac:chgData name="Talkar, Simi" userId="f9ca686a-e038-4348-9d59-6a1643d7cf1a" providerId="ADAL" clId="{4EB81CE6-2C75-4981-A89D-EF5D6C475E31}" dt="2023-07-19T22:14:41.590" v="1963" actId="478"/>
          <ac:picMkLst>
            <pc:docMk/>
            <pc:sldMk cId="3420115869" sldId="10078"/>
            <ac:picMk id="6" creationId="{C9742B61-60A3-45C6-8590-555BA655E9E1}"/>
          </ac:picMkLst>
        </pc:picChg>
        <pc:picChg chg="add del">
          <ac:chgData name="Talkar, Simi" userId="f9ca686a-e038-4348-9d59-6a1643d7cf1a" providerId="ADAL" clId="{4EB81CE6-2C75-4981-A89D-EF5D6C475E31}" dt="2023-08-04T16:53:48.148" v="4422" actId="478"/>
          <ac:picMkLst>
            <pc:docMk/>
            <pc:sldMk cId="3420115869" sldId="10078"/>
            <ac:picMk id="7" creationId="{8FE0ABBE-5C36-1DE8-3A34-8D221EA94445}"/>
          </ac:picMkLst>
        </pc:picChg>
        <pc:picChg chg="del">
          <ac:chgData name="Talkar, Simi" userId="f9ca686a-e038-4348-9d59-6a1643d7cf1a" providerId="ADAL" clId="{4EB81CE6-2C75-4981-A89D-EF5D6C475E31}" dt="2023-07-19T22:14:40.086" v="1961" actId="478"/>
          <ac:picMkLst>
            <pc:docMk/>
            <pc:sldMk cId="3420115869" sldId="10078"/>
            <ac:picMk id="8" creationId="{9866A188-391D-F7A6-0E88-53189AA4D2D9}"/>
          </ac:picMkLst>
        </pc:picChg>
        <pc:picChg chg="add">
          <ac:chgData name="Talkar, Simi" userId="f9ca686a-e038-4348-9d59-6a1643d7cf1a" providerId="ADAL" clId="{4EB81CE6-2C75-4981-A89D-EF5D6C475E31}" dt="2023-08-09T04:11:21.724" v="6782" actId="22"/>
          <ac:picMkLst>
            <pc:docMk/>
            <pc:sldMk cId="3420115869" sldId="10078"/>
            <ac:picMk id="16" creationId="{2834D76D-70F5-09F4-567A-7A280556CF7D}"/>
          </ac:picMkLst>
        </pc:picChg>
      </pc:sldChg>
      <pc:sldChg chg="addSp delSp modSp add mod">
        <pc:chgData name="Talkar, Simi" userId="f9ca686a-e038-4348-9d59-6a1643d7cf1a" providerId="ADAL" clId="{4EB81CE6-2C75-4981-A89D-EF5D6C475E31}" dt="2023-08-04T17:57:42.469" v="5401" actId="14100"/>
        <pc:sldMkLst>
          <pc:docMk/>
          <pc:sldMk cId="3090492494" sldId="10079"/>
        </pc:sldMkLst>
        <pc:spChg chg="mod">
          <ac:chgData name="Talkar, Simi" userId="f9ca686a-e038-4348-9d59-6a1643d7cf1a" providerId="ADAL" clId="{4EB81CE6-2C75-4981-A89D-EF5D6C475E31}" dt="2023-07-19T22:17:52.553" v="2015" actId="20577"/>
          <ac:spMkLst>
            <pc:docMk/>
            <pc:sldMk cId="3090492494" sldId="10079"/>
            <ac:spMk id="2" creationId="{785DD083-17E0-4278-90E0-31DAC452B61A}"/>
          </ac:spMkLst>
        </pc:spChg>
        <pc:picChg chg="del">
          <ac:chgData name="Talkar, Simi" userId="f9ca686a-e038-4348-9d59-6a1643d7cf1a" providerId="ADAL" clId="{4EB81CE6-2C75-4981-A89D-EF5D6C475E31}" dt="2023-07-19T22:17:41.282" v="2002" actId="478"/>
          <ac:picMkLst>
            <pc:docMk/>
            <pc:sldMk cId="3090492494" sldId="10079"/>
            <ac:picMk id="4" creationId="{F07950D3-77D6-347F-EF1A-29817A8C554A}"/>
          </ac:picMkLst>
        </pc:picChg>
        <pc:picChg chg="add del mod">
          <ac:chgData name="Talkar, Simi" userId="f9ca686a-e038-4348-9d59-6a1643d7cf1a" providerId="ADAL" clId="{4EB81CE6-2C75-4981-A89D-EF5D6C475E31}" dt="2023-07-19T22:20:10.216" v="2025" actId="478"/>
          <ac:picMkLst>
            <pc:docMk/>
            <pc:sldMk cId="3090492494" sldId="10079"/>
            <ac:picMk id="5" creationId="{2017D3D2-D5D9-24C4-80CB-5DF1D54A6C4B}"/>
          </ac:picMkLst>
        </pc:picChg>
        <pc:picChg chg="del">
          <ac:chgData name="Talkar, Simi" userId="f9ca686a-e038-4348-9d59-6a1643d7cf1a" providerId="ADAL" clId="{4EB81CE6-2C75-4981-A89D-EF5D6C475E31}" dt="2023-07-19T22:17:43.974" v="2003" actId="478"/>
          <ac:picMkLst>
            <pc:docMk/>
            <pc:sldMk cId="3090492494" sldId="10079"/>
            <ac:picMk id="7" creationId="{3CF91BF8-BB76-D745-598F-E7BDA7120B79}"/>
          </ac:picMkLst>
        </pc:picChg>
        <pc:picChg chg="add mod">
          <ac:chgData name="Talkar, Simi" userId="f9ca686a-e038-4348-9d59-6a1643d7cf1a" providerId="ADAL" clId="{4EB81CE6-2C75-4981-A89D-EF5D6C475E31}" dt="2023-07-19T22:19:02.903" v="2022" actId="1076"/>
          <ac:picMkLst>
            <pc:docMk/>
            <pc:sldMk cId="3090492494" sldId="10079"/>
            <ac:picMk id="8" creationId="{B4969B36-58C2-A1AA-DC9F-712C2D4206DD}"/>
          </ac:picMkLst>
        </pc:picChg>
        <pc:picChg chg="add mod">
          <ac:chgData name="Talkar, Simi" userId="f9ca686a-e038-4348-9d59-6a1643d7cf1a" providerId="ADAL" clId="{4EB81CE6-2C75-4981-A89D-EF5D6C475E31}" dt="2023-08-04T17:57:42.469" v="5401" actId="14100"/>
          <ac:picMkLst>
            <pc:docMk/>
            <pc:sldMk cId="3090492494" sldId="10079"/>
            <ac:picMk id="11" creationId="{C18E540B-992A-2128-4B89-8ACC2EE69ECB}"/>
          </ac:picMkLst>
        </pc:picChg>
      </pc:sldChg>
      <pc:sldChg chg="add del">
        <pc:chgData name="Talkar, Simi" userId="f9ca686a-e038-4348-9d59-6a1643d7cf1a" providerId="ADAL" clId="{4EB81CE6-2C75-4981-A89D-EF5D6C475E31}" dt="2023-07-19T22:17:34.602" v="2000" actId="47"/>
        <pc:sldMkLst>
          <pc:docMk/>
          <pc:sldMk cId="4247047816" sldId="10079"/>
        </pc:sldMkLst>
      </pc:sldChg>
      <pc:sldChg chg="addSp delSp modSp add mod">
        <pc:chgData name="Talkar, Simi" userId="f9ca686a-e038-4348-9d59-6a1643d7cf1a" providerId="ADAL" clId="{4EB81CE6-2C75-4981-A89D-EF5D6C475E31}" dt="2023-08-04T23:57:22.636" v="6299" actId="14100"/>
        <pc:sldMkLst>
          <pc:docMk/>
          <pc:sldMk cId="791829904" sldId="10080"/>
        </pc:sldMkLst>
        <pc:spChg chg="del mod">
          <ac:chgData name="Talkar, Simi" userId="f9ca686a-e038-4348-9d59-6a1643d7cf1a" providerId="ADAL" clId="{4EB81CE6-2C75-4981-A89D-EF5D6C475E31}" dt="2023-07-19T22:29:17.489" v="2066" actId="478"/>
          <ac:spMkLst>
            <pc:docMk/>
            <pc:sldMk cId="791829904" sldId="10080"/>
            <ac:spMk id="2" creationId="{471826CA-527E-4874-80A2-E3FD6B4B8A31}"/>
          </ac:spMkLst>
        </pc:spChg>
        <pc:spChg chg="del mod">
          <ac:chgData name="Talkar, Simi" userId="f9ca686a-e038-4348-9d59-6a1643d7cf1a" providerId="ADAL" clId="{4EB81CE6-2C75-4981-A89D-EF5D6C475E31}" dt="2023-07-19T22:29:23.086" v="2068" actId="478"/>
          <ac:spMkLst>
            <pc:docMk/>
            <pc:sldMk cId="791829904" sldId="10080"/>
            <ac:spMk id="15" creationId="{F399B5B2-4B2F-2BB3-8FA6-CE6A6212F4A6}"/>
          </ac:spMkLst>
        </pc:spChg>
        <pc:picChg chg="add mod">
          <ac:chgData name="Talkar, Simi" userId="f9ca686a-e038-4348-9d59-6a1643d7cf1a" providerId="ADAL" clId="{4EB81CE6-2C75-4981-A89D-EF5D6C475E31}" dt="2023-08-04T23:56:17.673" v="6295" actId="14100"/>
          <ac:picMkLst>
            <pc:docMk/>
            <pc:sldMk cId="791829904" sldId="10080"/>
            <ac:picMk id="3" creationId="{CC4E7614-EC7C-4252-E181-2C9A04D88117}"/>
          </ac:picMkLst>
        </pc:picChg>
        <pc:picChg chg="del mod">
          <ac:chgData name="Talkar, Simi" userId="f9ca686a-e038-4348-9d59-6a1643d7cf1a" providerId="ADAL" clId="{4EB81CE6-2C75-4981-A89D-EF5D6C475E31}" dt="2023-07-19T22:28:51.267" v="2060" actId="478"/>
          <ac:picMkLst>
            <pc:docMk/>
            <pc:sldMk cId="791829904" sldId="10080"/>
            <ac:picMk id="4" creationId="{E2255022-41E8-4B5B-B056-0BC6DF4E7BE2}"/>
          </ac:picMkLst>
        </pc:picChg>
        <pc:picChg chg="del">
          <ac:chgData name="Talkar, Simi" userId="f9ca686a-e038-4348-9d59-6a1643d7cf1a" providerId="ADAL" clId="{4EB81CE6-2C75-4981-A89D-EF5D6C475E31}" dt="2023-07-19T22:29:02.609" v="2064" actId="478"/>
          <ac:picMkLst>
            <pc:docMk/>
            <pc:sldMk cId="791829904" sldId="10080"/>
            <ac:picMk id="5" creationId="{07E69B98-8392-F76B-F40B-53F206FFBB86}"/>
          </ac:picMkLst>
        </pc:picChg>
        <pc:picChg chg="add mod">
          <ac:chgData name="Talkar, Simi" userId="f9ca686a-e038-4348-9d59-6a1643d7cf1a" providerId="ADAL" clId="{4EB81CE6-2C75-4981-A89D-EF5D6C475E31}" dt="2023-08-04T23:57:22.636" v="6299" actId="14100"/>
          <ac:picMkLst>
            <pc:docMk/>
            <pc:sldMk cId="791829904" sldId="10080"/>
            <ac:picMk id="5" creationId="{9FA47148-FD4C-15BB-4880-DE5C5023DAC9}"/>
          </ac:picMkLst>
        </pc:picChg>
        <pc:picChg chg="del">
          <ac:chgData name="Talkar, Simi" userId="f9ca686a-e038-4348-9d59-6a1643d7cf1a" providerId="ADAL" clId="{4EB81CE6-2C75-4981-A89D-EF5D6C475E31}" dt="2023-07-19T22:29:26.687" v="2070" actId="478"/>
          <ac:picMkLst>
            <pc:docMk/>
            <pc:sldMk cId="791829904" sldId="10080"/>
            <ac:picMk id="6" creationId="{E4853128-2A25-42B8-86EC-1876B39FEC8D}"/>
          </ac:picMkLst>
        </pc:picChg>
        <pc:picChg chg="del">
          <ac:chgData name="Talkar, Simi" userId="f9ca686a-e038-4348-9d59-6a1643d7cf1a" providerId="ADAL" clId="{4EB81CE6-2C75-4981-A89D-EF5D6C475E31}" dt="2023-07-19T22:29:28.343" v="2071" actId="478"/>
          <ac:picMkLst>
            <pc:docMk/>
            <pc:sldMk cId="791829904" sldId="10080"/>
            <ac:picMk id="7" creationId="{977C2F25-B8F5-4097-AE22-AB0F39B0A09F}"/>
          </ac:picMkLst>
        </pc:picChg>
        <pc:picChg chg="del mod">
          <ac:chgData name="Talkar, Simi" userId="f9ca686a-e038-4348-9d59-6a1643d7cf1a" providerId="ADAL" clId="{4EB81CE6-2C75-4981-A89D-EF5D6C475E31}" dt="2023-07-19T22:28:49.111" v="2058" actId="478"/>
          <ac:picMkLst>
            <pc:docMk/>
            <pc:sldMk cId="791829904" sldId="10080"/>
            <ac:picMk id="9" creationId="{1018C1B4-C0C7-4185-AAFE-8669F1EBF5AA}"/>
          </ac:picMkLst>
        </pc:picChg>
        <pc:picChg chg="del">
          <ac:chgData name="Talkar, Simi" userId="f9ca686a-e038-4348-9d59-6a1643d7cf1a" providerId="ADAL" clId="{4EB81CE6-2C75-4981-A89D-EF5D6C475E31}" dt="2023-08-04T23:56:03.635" v="6291" actId="478"/>
          <ac:picMkLst>
            <pc:docMk/>
            <pc:sldMk cId="791829904" sldId="10080"/>
            <ac:picMk id="13" creationId="{04BB9DA1-C328-4287-A9E8-E8F36CA04192}"/>
          </ac:picMkLst>
        </pc:picChg>
        <pc:picChg chg="add del mod">
          <ac:chgData name="Talkar, Simi" userId="f9ca686a-e038-4348-9d59-6a1643d7cf1a" providerId="ADAL" clId="{4EB81CE6-2C75-4981-A89D-EF5D6C475E31}" dt="2023-08-04T23:55:59.606" v="6290" actId="478"/>
          <ac:picMkLst>
            <pc:docMk/>
            <pc:sldMk cId="791829904" sldId="10080"/>
            <ac:picMk id="16" creationId="{79C99C40-513A-23D5-CCC7-1997A4A99558}"/>
          </ac:picMkLst>
        </pc:picChg>
      </pc:sldChg>
      <pc:sldChg chg="addSp delSp modSp add del mod">
        <pc:chgData name="Talkar, Simi" userId="f9ca686a-e038-4348-9d59-6a1643d7cf1a" providerId="ADAL" clId="{4EB81CE6-2C75-4981-A89D-EF5D6C475E31}" dt="2023-08-02T02:33:39.022" v="3777" actId="47"/>
        <pc:sldMkLst>
          <pc:docMk/>
          <pc:sldMk cId="2081734101" sldId="10081"/>
        </pc:sldMkLst>
        <pc:spChg chg="del">
          <ac:chgData name="Talkar, Simi" userId="f9ca686a-e038-4348-9d59-6a1643d7cf1a" providerId="ADAL" clId="{4EB81CE6-2C75-4981-A89D-EF5D6C475E31}" dt="2023-07-19T22:39:12.458" v="2132" actId="478"/>
          <ac:spMkLst>
            <pc:docMk/>
            <pc:sldMk cId="2081734101" sldId="10081"/>
            <ac:spMk id="3" creationId="{2666E4AC-E483-4DF7-800B-0B4551DACB3F}"/>
          </ac:spMkLst>
        </pc:spChg>
        <pc:spChg chg="del">
          <ac:chgData name="Talkar, Simi" userId="f9ca686a-e038-4348-9d59-6a1643d7cf1a" providerId="ADAL" clId="{4EB81CE6-2C75-4981-A89D-EF5D6C475E31}" dt="2023-07-19T22:35:21.136" v="2077" actId="478"/>
          <ac:spMkLst>
            <pc:docMk/>
            <pc:sldMk cId="2081734101" sldId="10081"/>
            <ac:spMk id="5" creationId="{520C2E22-DD4A-44D2-9C04-586F4D4CD547}"/>
          </ac:spMkLst>
        </pc:spChg>
        <pc:spChg chg="del">
          <ac:chgData name="Talkar, Simi" userId="f9ca686a-e038-4348-9d59-6a1643d7cf1a" providerId="ADAL" clId="{4EB81CE6-2C75-4981-A89D-EF5D6C475E31}" dt="2023-07-19T22:35:15.825" v="2076" actId="478"/>
          <ac:spMkLst>
            <pc:docMk/>
            <pc:sldMk cId="2081734101" sldId="10081"/>
            <ac:spMk id="6" creationId="{34FF3996-BB86-AF4C-B904-58AE1D008667}"/>
          </ac:spMkLst>
        </pc:spChg>
        <pc:spChg chg="del">
          <ac:chgData name="Talkar, Simi" userId="f9ca686a-e038-4348-9d59-6a1643d7cf1a" providerId="ADAL" clId="{4EB81CE6-2C75-4981-A89D-EF5D6C475E31}" dt="2023-07-19T22:35:31.949" v="2079" actId="478"/>
          <ac:spMkLst>
            <pc:docMk/>
            <pc:sldMk cId="2081734101" sldId="10081"/>
            <ac:spMk id="7" creationId="{98BC9BD2-3A85-4BF9-8158-3EC661205062}"/>
          </ac:spMkLst>
        </pc:spChg>
        <pc:spChg chg="del">
          <ac:chgData name="Talkar, Simi" userId="f9ca686a-e038-4348-9d59-6a1643d7cf1a" providerId="ADAL" clId="{4EB81CE6-2C75-4981-A89D-EF5D6C475E31}" dt="2023-07-19T22:38:10.503" v="2121" actId="478"/>
          <ac:spMkLst>
            <pc:docMk/>
            <pc:sldMk cId="2081734101" sldId="10081"/>
            <ac:spMk id="8" creationId="{45376C81-4506-470E-872D-F44E4F24B34A}"/>
          </ac:spMkLst>
        </pc:spChg>
        <pc:spChg chg="del">
          <ac:chgData name="Talkar, Simi" userId="f9ca686a-e038-4348-9d59-6a1643d7cf1a" providerId="ADAL" clId="{4EB81CE6-2C75-4981-A89D-EF5D6C475E31}" dt="2023-07-19T22:35:49.157" v="2084" actId="478"/>
          <ac:spMkLst>
            <pc:docMk/>
            <pc:sldMk cId="2081734101" sldId="10081"/>
            <ac:spMk id="9" creationId="{46E25C6E-652A-48DA-A35D-5B730D1FE392}"/>
          </ac:spMkLst>
        </pc:spChg>
        <pc:spChg chg="del mod">
          <ac:chgData name="Talkar, Simi" userId="f9ca686a-e038-4348-9d59-6a1643d7cf1a" providerId="ADAL" clId="{4EB81CE6-2C75-4981-A89D-EF5D6C475E31}" dt="2023-07-19T22:38:27.211" v="2124" actId="478"/>
          <ac:spMkLst>
            <pc:docMk/>
            <pc:sldMk cId="2081734101" sldId="10081"/>
            <ac:spMk id="10" creationId="{B4BE3350-56A9-45BF-91B1-AF530B115DF4}"/>
          </ac:spMkLst>
        </pc:spChg>
        <pc:spChg chg="del">
          <ac:chgData name="Talkar, Simi" userId="f9ca686a-e038-4348-9d59-6a1643d7cf1a" providerId="ADAL" clId="{4EB81CE6-2C75-4981-A89D-EF5D6C475E31}" dt="2023-07-19T22:35:39.028" v="2081" actId="478"/>
          <ac:spMkLst>
            <pc:docMk/>
            <pc:sldMk cId="2081734101" sldId="10081"/>
            <ac:spMk id="11" creationId="{96CBE52B-BAC2-4EAE-B1C8-0A7FF314807F}"/>
          </ac:spMkLst>
        </pc:spChg>
        <pc:spChg chg="del">
          <ac:chgData name="Talkar, Simi" userId="f9ca686a-e038-4348-9d59-6a1643d7cf1a" providerId="ADAL" clId="{4EB81CE6-2C75-4981-A89D-EF5D6C475E31}" dt="2023-07-19T22:38:29.217" v="2125" actId="478"/>
          <ac:spMkLst>
            <pc:docMk/>
            <pc:sldMk cId="2081734101" sldId="10081"/>
            <ac:spMk id="12" creationId="{F35070FE-6ACD-4540-B8CC-463916F60E79}"/>
          </ac:spMkLst>
        </pc:spChg>
        <pc:spChg chg="del">
          <ac:chgData name="Talkar, Simi" userId="f9ca686a-e038-4348-9d59-6a1643d7cf1a" providerId="ADAL" clId="{4EB81CE6-2C75-4981-A89D-EF5D6C475E31}" dt="2023-07-19T22:35:43.854" v="2082" actId="478"/>
          <ac:spMkLst>
            <pc:docMk/>
            <pc:sldMk cId="2081734101" sldId="10081"/>
            <ac:spMk id="13" creationId="{B5EE60B5-991D-42AE-9AAD-44A8F238960A}"/>
          </ac:spMkLst>
        </pc:spChg>
        <pc:spChg chg="del">
          <ac:chgData name="Talkar, Simi" userId="f9ca686a-e038-4348-9d59-6a1643d7cf1a" providerId="ADAL" clId="{4EB81CE6-2C75-4981-A89D-EF5D6C475E31}" dt="2023-07-19T22:38:31.529" v="2126" actId="478"/>
          <ac:spMkLst>
            <pc:docMk/>
            <pc:sldMk cId="2081734101" sldId="10081"/>
            <ac:spMk id="14" creationId="{DD3CAF63-A107-426A-937B-C30394305270}"/>
          </ac:spMkLst>
        </pc:spChg>
        <pc:spChg chg="del">
          <ac:chgData name="Talkar, Simi" userId="f9ca686a-e038-4348-9d59-6a1643d7cf1a" providerId="ADAL" clId="{4EB81CE6-2C75-4981-A89D-EF5D6C475E31}" dt="2023-07-19T22:35:52.986" v="2085" actId="478"/>
          <ac:spMkLst>
            <pc:docMk/>
            <pc:sldMk cId="2081734101" sldId="10081"/>
            <ac:spMk id="15" creationId="{2332A0AD-2D4A-436B-8264-246AA2AAF328}"/>
          </ac:spMkLst>
        </pc:spChg>
        <pc:spChg chg="del mod">
          <ac:chgData name="Talkar, Simi" userId="f9ca686a-e038-4348-9d59-6a1643d7cf1a" providerId="ADAL" clId="{4EB81CE6-2C75-4981-A89D-EF5D6C475E31}" dt="2023-07-19T22:37:49.177" v="2117" actId="478"/>
          <ac:spMkLst>
            <pc:docMk/>
            <pc:sldMk cId="2081734101" sldId="10081"/>
            <ac:spMk id="16" creationId="{6ADF3838-DFEA-4F1B-B0F2-81A0B8B87278}"/>
          </ac:spMkLst>
        </pc:spChg>
        <pc:spChg chg="del">
          <ac:chgData name="Talkar, Simi" userId="f9ca686a-e038-4348-9d59-6a1643d7cf1a" providerId="ADAL" clId="{4EB81CE6-2C75-4981-A89D-EF5D6C475E31}" dt="2023-07-19T22:36:03.326" v="2087" actId="478"/>
          <ac:spMkLst>
            <pc:docMk/>
            <pc:sldMk cId="2081734101" sldId="10081"/>
            <ac:spMk id="17" creationId="{C9D83348-71DF-40F4-A169-C2C94217782D}"/>
          </ac:spMkLst>
        </pc:spChg>
        <pc:spChg chg="add del mod">
          <ac:chgData name="Talkar, Simi" userId="f9ca686a-e038-4348-9d59-6a1643d7cf1a" providerId="ADAL" clId="{4EB81CE6-2C75-4981-A89D-EF5D6C475E31}" dt="2023-07-19T22:35:24.552" v="2078" actId="478"/>
          <ac:spMkLst>
            <pc:docMk/>
            <pc:sldMk cId="2081734101" sldId="10081"/>
            <ac:spMk id="18" creationId="{41C3F5B0-9116-6B3B-FB2E-1A6ED4D7D74B}"/>
          </ac:spMkLst>
        </pc:spChg>
        <pc:spChg chg="del">
          <ac:chgData name="Talkar, Simi" userId="f9ca686a-e038-4348-9d59-6a1643d7cf1a" providerId="ADAL" clId="{4EB81CE6-2C75-4981-A89D-EF5D6C475E31}" dt="2023-07-19T22:36:06.231" v="2088" actId="478"/>
          <ac:spMkLst>
            <pc:docMk/>
            <pc:sldMk cId="2081734101" sldId="10081"/>
            <ac:spMk id="20" creationId="{2AAD595F-B209-4CB9-B5EF-E594F5DBFA3E}"/>
          </ac:spMkLst>
        </pc:spChg>
        <pc:spChg chg="del mod">
          <ac:chgData name="Talkar, Simi" userId="f9ca686a-e038-4348-9d59-6a1643d7cf1a" providerId="ADAL" clId="{4EB81CE6-2C75-4981-A89D-EF5D6C475E31}" dt="2023-07-19T22:36:50.800" v="2098" actId="478"/>
          <ac:spMkLst>
            <pc:docMk/>
            <pc:sldMk cId="2081734101" sldId="10081"/>
            <ac:spMk id="21" creationId="{7B7E5E1D-9035-4CB5-9D72-16D2B1951929}"/>
          </ac:spMkLst>
        </pc:spChg>
        <pc:spChg chg="del">
          <ac:chgData name="Talkar, Simi" userId="f9ca686a-e038-4348-9d59-6a1643d7cf1a" providerId="ADAL" clId="{4EB81CE6-2C75-4981-A89D-EF5D6C475E31}" dt="2023-07-19T22:36:48.992" v="2097" actId="478"/>
          <ac:spMkLst>
            <pc:docMk/>
            <pc:sldMk cId="2081734101" sldId="10081"/>
            <ac:spMk id="22" creationId="{7DC519EF-0DEA-4E82-A82A-7743D04913C7}"/>
          </ac:spMkLst>
        </pc:spChg>
        <pc:spChg chg="del">
          <ac:chgData name="Talkar, Simi" userId="f9ca686a-e038-4348-9d59-6a1643d7cf1a" providerId="ADAL" clId="{4EB81CE6-2C75-4981-A89D-EF5D6C475E31}" dt="2023-07-19T22:38:03.304" v="2119" actId="478"/>
          <ac:spMkLst>
            <pc:docMk/>
            <pc:sldMk cId="2081734101" sldId="10081"/>
            <ac:spMk id="23" creationId="{54E7E385-4B34-4486-9F06-DCC28B1B420A}"/>
          </ac:spMkLst>
        </pc:spChg>
        <pc:spChg chg="del">
          <ac:chgData name="Talkar, Simi" userId="f9ca686a-e038-4348-9d59-6a1643d7cf1a" providerId="ADAL" clId="{4EB81CE6-2C75-4981-A89D-EF5D6C475E31}" dt="2023-07-19T22:38:05.113" v="2120" actId="478"/>
          <ac:spMkLst>
            <pc:docMk/>
            <pc:sldMk cId="2081734101" sldId="10081"/>
            <ac:spMk id="24" creationId="{77A08DEF-45F4-4B52-928F-68DBEF9B81F2}"/>
          </ac:spMkLst>
        </pc:spChg>
        <pc:spChg chg="del">
          <ac:chgData name="Talkar, Simi" userId="f9ca686a-e038-4348-9d59-6a1643d7cf1a" providerId="ADAL" clId="{4EB81CE6-2C75-4981-A89D-EF5D6C475E31}" dt="2023-07-19T22:36:38.110" v="2095" actId="478"/>
          <ac:spMkLst>
            <pc:docMk/>
            <pc:sldMk cId="2081734101" sldId="10081"/>
            <ac:spMk id="25" creationId="{B1F2E252-8F58-71A6-1824-ACFB3C7BB15C}"/>
          </ac:spMkLst>
        </pc:spChg>
        <pc:spChg chg="del">
          <ac:chgData name="Talkar, Simi" userId="f9ca686a-e038-4348-9d59-6a1643d7cf1a" providerId="ADAL" clId="{4EB81CE6-2C75-4981-A89D-EF5D6C475E31}" dt="2023-07-19T22:36:34.066" v="2094" actId="478"/>
          <ac:spMkLst>
            <pc:docMk/>
            <pc:sldMk cId="2081734101" sldId="10081"/>
            <ac:spMk id="26" creationId="{75317BE5-44F4-1B32-2BC5-AF1496F98826}"/>
          </ac:spMkLst>
        </pc:spChg>
        <pc:spChg chg="del">
          <ac:chgData name="Talkar, Simi" userId="f9ca686a-e038-4348-9d59-6a1643d7cf1a" providerId="ADAL" clId="{4EB81CE6-2C75-4981-A89D-EF5D6C475E31}" dt="2023-07-19T22:36:22.757" v="2092" actId="478"/>
          <ac:spMkLst>
            <pc:docMk/>
            <pc:sldMk cId="2081734101" sldId="10081"/>
            <ac:spMk id="27" creationId="{08E8A62C-8012-92E2-DEFC-83204D4BE1E0}"/>
          </ac:spMkLst>
        </pc:spChg>
        <pc:spChg chg="add del mod">
          <ac:chgData name="Talkar, Simi" userId="f9ca686a-e038-4348-9d59-6a1643d7cf1a" providerId="ADAL" clId="{4EB81CE6-2C75-4981-A89D-EF5D6C475E31}" dt="2023-07-19T22:35:34.198" v="2080" actId="478"/>
          <ac:spMkLst>
            <pc:docMk/>
            <pc:sldMk cId="2081734101" sldId="10081"/>
            <ac:spMk id="28" creationId="{4B6796E2-4E54-3F8B-5986-6FEA6BE57569}"/>
          </ac:spMkLst>
        </pc:spChg>
        <pc:spChg chg="mod">
          <ac:chgData name="Talkar, Simi" userId="f9ca686a-e038-4348-9d59-6a1643d7cf1a" providerId="ADAL" clId="{4EB81CE6-2C75-4981-A89D-EF5D6C475E31}" dt="2023-07-19T22:37:20.256" v="2113" actId="14100"/>
          <ac:spMkLst>
            <pc:docMk/>
            <pc:sldMk cId="2081734101" sldId="10081"/>
            <ac:spMk id="29" creationId="{11769B7C-2D67-2B1C-55AD-A6A4DF1A6D7D}"/>
          </ac:spMkLst>
        </pc:spChg>
        <pc:spChg chg="add del mod">
          <ac:chgData name="Talkar, Simi" userId="f9ca686a-e038-4348-9d59-6a1643d7cf1a" providerId="ADAL" clId="{4EB81CE6-2C75-4981-A89D-EF5D6C475E31}" dt="2023-07-19T22:35:46.115" v="2083" actId="478"/>
          <ac:spMkLst>
            <pc:docMk/>
            <pc:sldMk cId="2081734101" sldId="10081"/>
            <ac:spMk id="31" creationId="{6CF88147-F086-F459-D13B-C4ABFA125864}"/>
          </ac:spMkLst>
        </pc:spChg>
        <pc:spChg chg="add del mod">
          <ac:chgData name="Talkar, Simi" userId="f9ca686a-e038-4348-9d59-6a1643d7cf1a" providerId="ADAL" clId="{4EB81CE6-2C75-4981-A89D-EF5D6C475E31}" dt="2023-07-19T22:36:00.040" v="2086" actId="478"/>
          <ac:spMkLst>
            <pc:docMk/>
            <pc:sldMk cId="2081734101" sldId="10081"/>
            <ac:spMk id="33" creationId="{02030111-2697-E794-29A6-2744C8F08319}"/>
          </ac:spMkLst>
        </pc:spChg>
        <pc:spChg chg="add del mod">
          <ac:chgData name="Talkar, Simi" userId="f9ca686a-e038-4348-9d59-6a1643d7cf1a" providerId="ADAL" clId="{4EB81CE6-2C75-4981-A89D-EF5D6C475E31}" dt="2023-07-19T22:36:15.529" v="2090" actId="478"/>
          <ac:spMkLst>
            <pc:docMk/>
            <pc:sldMk cId="2081734101" sldId="10081"/>
            <ac:spMk id="35" creationId="{133765F6-E4CE-2998-F599-475BF1799D75}"/>
          </ac:spMkLst>
        </pc:spChg>
        <pc:spChg chg="add del mod">
          <ac:chgData name="Talkar, Simi" userId="f9ca686a-e038-4348-9d59-6a1643d7cf1a" providerId="ADAL" clId="{4EB81CE6-2C75-4981-A89D-EF5D6C475E31}" dt="2023-07-19T22:37:22.562" v="2114" actId="478"/>
          <ac:spMkLst>
            <pc:docMk/>
            <pc:sldMk cId="2081734101" sldId="10081"/>
            <ac:spMk id="37" creationId="{780FCDF7-9F9B-6BBF-94B0-042DF5B7792C}"/>
          </ac:spMkLst>
        </pc:spChg>
        <pc:spChg chg="add del mod">
          <ac:chgData name="Talkar, Simi" userId="f9ca686a-e038-4348-9d59-6a1643d7cf1a" providerId="ADAL" clId="{4EB81CE6-2C75-4981-A89D-EF5D6C475E31}" dt="2023-07-19T22:37:27.418" v="2115" actId="478"/>
          <ac:spMkLst>
            <pc:docMk/>
            <pc:sldMk cId="2081734101" sldId="10081"/>
            <ac:spMk id="39" creationId="{DA7CCDA4-879D-A88A-0A10-492B6CCFE897}"/>
          </ac:spMkLst>
        </pc:spChg>
        <pc:spChg chg="add del mod">
          <ac:chgData name="Talkar, Simi" userId="f9ca686a-e038-4348-9d59-6a1643d7cf1a" providerId="ADAL" clId="{4EB81CE6-2C75-4981-A89D-EF5D6C475E31}" dt="2023-07-19T22:37:59.194" v="2118" actId="478"/>
          <ac:spMkLst>
            <pc:docMk/>
            <pc:sldMk cId="2081734101" sldId="10081"/>
            <ac:spMk id="41" creationId="{429953D5-D2B5-E8C8-941E-8DDE39069EBF}"/>
          </ac:spMkLst>
        </pc:spChg>
        <pc:spChg chg="add del mod">
          <ac:chgData name="Talkar, Simi" userId="f9ca686a-e038-4348-9d59-6a1643d7cf1a" providerId="ADAL" clId="{4EB81CE6-2C75-4981-A89D-EF5D6C475E31}" dt="2023-07-19T22:39:05.034" v="2131" actId="478"/>
          <ac:spMkLst>
            <pc:docMk/>
            <pc:sldMk cId="2081734101" sldId="10081"/>
            <ac:spMk id="43" creationId="{C85B7C20-BCC6-B47A-2E67-D0218C26806C}"/>
          </ac:spMkLst>
        </pc:spChg>
        <pc:spChg chg="add del mod">
          <ac:chgData name="Talkar, Simi" userId="f9ca686a-e038-4348-9d59-6a1643d7cf1a" providerId="ADAL" clId="{4EB81CE6-2C75-4981-A89D-EF5D6C475E31}" dt="2023-07-19T22:38:34.257" v="2127" actId="478"/>
          <ac:spMkLst>
            <pc:docMk/>
            <pc:sldMk cId="2081734101" sldId="10081"/>
            <ac:spMk id="45" creationId="{B66B3E60-E80E-3DFA-CBCA-FF5CB8E2B3EF}"/>
          </ac:spMkLst>
        </pc:spChg>
        <pc:spChg chg="add del mod">
          <ac:chgData name="Talkar, Simi" userId="f9ca686a-e038-4348-9d59-6a1643d7cf1a" providerId="ADAL" clId="{4EB81CE6-2C75-4981-A89D-EF5D6C475E31}" dt="2023-07-19T22:38:49.161" v="2129" actId="478"/>
          <ac:spMkLst>
            <pc:docMk/>
            <pc:sldMk cId="2081734101" sldId="10081"/>
            <ac:spMk id="47" creationId="{080E0954-A07D-85AE-D16E-CCCE6245D400}"/>
          </ac:spMkLst>
        </pc:spChg>
        <pc:spChg chg="add del mod">
          <ac:chgData name="Talkar, Simi" userId="f9ca686a-e038-4348-9d59-6a1643d7cf1a" providerId="ADAL" clId="{4EB81CE6-2C75-4981-A89D-EF5D6C475E31}" dt="2023-07-19T22:39:18.725" v="2134" actId="478"/>
          <ac:spMkLst>
            <pc:docMk/>
            <pc:sldMk cId="2081734101" sldId="10081"/>
            <ac:spMk id="49" creationId="{F99FA810-4F54-350D-177E-DD12F12FF3E8}"/>
          </ac:spMkLst>
        </pc:spChg>
      </pc:sldChg>
      <pc:sldChg chg="addSp delSp modSp add mod">
        <pc:chgData name="Talkar, Simi" userId="f9ca686a-e038-4348-9d59-6a1643d7cf1a" providerId="ADAL" clId="{4EB81CE6-2C75-4981-A89D-EF5D6C475E31}" dt="2023-07-22T15:15:18.052" v="2158" actId="14100"/>
        <pc:sldMkLst>
          <pc:docMk/>
          <pc:sldMk cId="1738699274" sldId="10082"/>
        </pc:sldMkLst>
        <pc:spChg chg="mod">
          <ac:chgData name="Talkar, Simi" userId="f9ca686a-e038-4348-9d59-6a1643d7cf1a" providerId="ADAL" clId="{4EB81CE6-2C75-4981-A89D-EF5D6C475E31}" dt="2023-07-22T15:15:12.451" v="2155" actId="20577"/>
          <ac:spMkLst>
            <pc:docMk/>
            <pc:sldMk cId="1738699274" sldId="10082"/>
            <ac:spMk id="2" creationId="{785DD083-17E0-4278-90E0-31DAC452B61A}"/>
          </ac:spMkLst>
        </pc:spChg>
        <pc:picChg chg="add mod">
          <ac:chgData name="Talkar, Simi" userId="f9ca686a-e038-4348-9d59-6a1643d7cf1a" providerId="ADAL" clId="{4EB81CE6-2C75-4981-A89D-EF5D6C475E31}" dt="2023-07-22T15:15:18.052" v="2158" actId="14100"/>
          <ac:picMkLst>
            <pc:docMk/>
            <pc:sldMk cId="1738699274" sldId="10082"/>
            <ac:picMk id="4" creationId="{7C854EFE-98BC-D9BB-8A64-25EB280208F9}"/>
          </ac:picMkLst>
        </pc:picChg>
        <pc:picChg chg="del">
          <ac:chgData name="Talkar, Simi" userId="f9ca686a-e038-4348-9d59-6a1643d7cf1a" providerId="ADAL" clId="{4EB81CE6-2C75-4981-A89D-EF5D6C475E31}" dt="2023-07-22T15:15:03.677" v="2137" actId="478"/>
          <ac:picMkLst>
            <pc:docMk/>
            <pc:sldMk cId="1738699274" sldId="10082"/>
            <ac:picMk id="8" creationId="{B4969B36-58C2-A1AA-DC9F-712C2D4206DD}"/>
          </ac:picMkLst>
        </pc:picChg>
        <pc:picChg chg="del">
          <ac:chgData name="Talkar, Simi" userId="f9ca686a-e038-4348-9d59-6a1643d7cf1a" providerId="ADAL" clId="{4EB81CE6-2C75-4981-A89D-EF5D6C475E31}" dt="2023-07-22T15:15:14.404" v="2156" actId="478"/>
          <ac:picMkLst>
            <pc:docMk/>
            <pc:sldMk cId="1738699274" sldId="10082"/>
            <ac:picMk id="11" creationId="{C18E540B-992A-2128-4B89-8ACC2EE69ECB}"/>
          </ac:picMkLst>
        </pc:picChg>
      </pc:sldChg>
      <pc:sldChg chg="modSp add del mod">
        <pc:chgData name="Talkar, Simi" userId="f9ca686a-e038-4348-9d59-6a1643d7cf1a" providerId="ADAL" clId="{4EB81CE6-2C75-4981-A89D-EF5D6C475E31}" dt="2023-08-02T01:55:56.783" v="2846" actId="47"/>
        <pc:sldMkLst>
          <pc:docMk/>
          <pc:sldMk cId="632163078" sldId="10083"/>
        </pc:sldMkLst>
        <pc:spChg chg="mod">
          <ac:chgData name="Talkar, Simi" userId="f9ca686a-e038-4348-9d59-6a1643d7cf1a" providerId="ADAL" clId="{4EB81CE6-2C75-4981-A89D-EF5D6C475E31}" dt="2023-07-28T16:39:42.581" v="2207" actId="20577"/>
          <ac:spMkLst>
            <pc:docMk/>
            <pc:sldMk cId="632163078" sldId="10083"/>
            <ac:spMk id="3" creationId="{DB7A7510-F10A-4E8D-A1FA-5B33B22821A9}"/>
          </ac:spMkLst>
        </pc:spChg>
        <pc:spChg chg="mod">
          <ac:chgData name="Talkar, Simi" userId="f9ca686a-e038-4348-9d59-6a1643d7cf1a" providerId="ADAL" clId="{4EB81CE6-2C75-4981-A89D-EF5D6C475E31}" dt="2023-08-02T01:55:54.211" v="2845" actId="21"/>
          <ac:spMkLst>
            <pc:docMk/>
            <pc:sldMk cId="632163078" sldId="10083"/>
            <ac:spMk id="4" creationId="{08B99C93-366C-4B9E-97B8-3CE6EDAE235B}"/>
          </ac:spMkLst>
        </pc:spChg>
      </pc:sldChg>
      <pc:sldChg chg="addSp delSp modSp add mod ord">
        <pc:chgData name="Talkar, Simi" userId="f9ca686a-e038-4348-9d59-6a1643d7cf1a" providerId="ADAL" clId="{4EB81CE6-2C75-4981-A89D-EF5D6C475E31}" dt="2023-08-04T18:19:34.470" v="5494"/>
        <pc:sldMkLst>
          <pc:docMk/>
          <pc:sldMk cId="601339856" sldId="10084"/>
        </pc:sldMkLst>
        <pc:spChg chg="mod">
          <ac:chgData name="Talkar, Simi" userId="f9ca686a-e038-4348-9d59-6a1643d7cf1a" providerId="ADAL" clId="{4EB81CE6-2C75-4981-A89D-EF5D6C475E31}" dt="2023-08-04T17:05:30.183" v="4611" actId="20577"/>
          <ac:spMkLst>
            <pc:docMk/>
            <pc:sldMk cId="601339856" sldId="10084"/>
            <ac:spMk id="2" creationId="{67F746BD-C8C4-4669-84E9-C63133105207}"/>
          </ac:spMkLst>
        </pc:spChg>
        <pc:spChg chg="del">
          <ac:chgData name="Talkar, Simi" userId="f9ca686a-e038-4348-9d59-6a1643d7cf1a" providerId="ADAL" clId="{4EB81CE6-2C75-4981-A89D-EF5D6C475E31}" dt="2023-08-02T01:48:29.383" v="2689" actId="478"/>
          <ac:spMkLst>
            <pc:docMk/>
            <pc:sldMk cId="601339856" sldId="10084"/>
            <ac:spMk id="3" creationId="{2666E4AC-E483-4DF7-800B-0B4551DACB3F}"/>
          </ac:spMkLst>
        </pc:spChg>
        <pc:spChg chg="mod">
          <ac:chgData name="Talkar, Simi" userId="f9ca686a-e038-4348-9d59-6a1643d7cf1a" providerId="ADAL" clId="{4EB81CE6-2C75-4981-A89D-EF5D6C475E31}" dt="2023-08-02T01:49:37.762" v="2744" actId="1076"/>
          <ac:spMkLst>
            <pc:docMk/>
            <pc:sldMk cId="601339856" sldId="10084"/>
            <ac:spMk id="5" creationId="{520C2E22-DD4A-44D2-9C04-586F4D4CD547}"/>
          </ac:spMkLst>
        </pc:spChg>
        <pc:spChg chg="del mod">
          <ac:chgData name="Talkar, Simi" userId="f9ca686a-e038-4348-9d59-6a1643d7cf1a" providerId="ADAL" clId="{4EB81CE6-2C75-4981-A89D-EF5D6C475E31}" dt="2023-08-02T01:48:45.846" v="2727"/>
          <ac:spMkLst>
            <pc:docMk/>
            <pc:sldMk cId="601339856" sldId="10084"/>
            <ac:spMk id="6" creationId="{34FF3996-BB86-AF4C-B904-58AE1D008667}"/>
          </ac:spMkLst>
        </pc:spChg>
        <pc:spChg chg="mod">
          <ac:chgData name="Talkar, Simi" userId="f9ca686a-e038-4348-9d59-6a1643d7cf1a" providerId="ADAL" clId="{4EB81CE6-2C75-4981-A89D-EF5D6C475E31}" dt="2023-08-04T16:32:48.159" v="4097" actId="115"/>
          <ac:spMkLst>
            <pc:docMk/>
            <pc:sldMk cId="601339856" sldId="10084"/>
            <ac:spMk id="7" creationId="{98BC9BD2-3A85-4BF9-8158-3EC661205062}"/>
          </ac:spMkLst>
        </pc:spChg>
        <pc:spChg chg="del mod">
          <ac:chgData name="Talkar, Simi" userId="f9ca686a-e038-4348-9d59-6a1643d7cf1a" providerId="ADAL" clId="{4EB81CE6-2C75-4981-A89D-EF5D6C475E31}" dt="2023-08-02T01:50:02.629" v="2752" actId="478"/>
          <ac:spMkLst>
            <pc:docMk/>
            <pc:sldMk cId="601339856" sldId="10084"/>
            <ac:spMk id="8" creationId="{45376C81-4506-470E-872D-F44E4F24B34A}"/>
          </ac:spMkLst>
        </pc:spChg>
        <pc:spChg chg="mod">
          <ac:chgData name="Talkar, Simi" userId="f9ca686a-e038-4348-9d59-6a1643d7cf1a" providerId="ADAL" clId="{4EB81CE6-2C75-4981-A89D-EF5D6C475E31}" dt="2023-08-02T02:06:29.933" v="3115" actId="14100"/>
          <ac:spMkLst>
            <pc:docMk/>
            <pc:sldMk cId="601339856" sldId="10084"/>
            <ac:spMk id="9" creationId="{46E25C6E-652A-48DA-A35D-5B730D1FE392}"/>
          </ac:spMkLst>
        </pc:spChg>
        <pc:spChg chg="mod">
          <ac:chgData name="Talkar, Simi" userId="f9ca686a-e038-4348-9d59-6a1643d7cf1a" providerId="ADAL" clId="{4EB81CE6-2C75-4981-A89D-EF5D6C475E31}" dt="2023-08-02T02:07:13.098" v="3148" actId="20577"/>
          <ac:spMkLst>
            <pc:docMk/>
            <pc:sldMk cId="601339856" sldId="10084"/>
            <ac:spMk id="10" creationId="{B4BE3350-56A9-45BF-91B1-AF530B115DF4}"/>
          </ac:spMkLst>
        </pc:spChg>
        <pc:spChg chg="del mod">
          <ac:chgData name="Talkar, Simi" userId="f9ca686a-e038-4348-9d59-6a1643d7cf1a" providerId="ADAL" clId="{4EB81CE6-2C75-4981-A89D-EF5D6C475E31}" dt="2023-08-02T02:05:05.157" v="3018" actId="478"/>
          <ac:spMkLst>
            <pc:docMk/>
            <pc:sldMk cId="601339856" sldId="10084"/>
            <ac:spMk id="11" creationId="{96CBE52B-BAC2-4EAE-B1C8-0A7FF314807F}"/>
          </ac:spMkLst>
        </pc:spChg>
        <pc:spChg chg="mod">
          <ac:chgData name="Talkar, Simi" userId="f9ca686a-e038-4348-9d59-6a1643d7cf1a" providerId="ADAL" clId="{4EB81CE6-2C75-4981-A89D-EF5D6C475E31}" dt="2023-08-02T02:07:25.880" v="3151" actId="1076"/>
          <ac:spMkLst>
            <pc:docMk/>
            <pc:sldMk cId="601339856" sldId="10084"/>
            <ac:spMk id="12" creationId="{F35070FE-6ACD-4540-B8CC-463916F60E79}"/>
          </ac:spMkLst>
        </pc:spChg>
        <pc:spChg chg="mod">
          <ac:chgData name="Talkar, Simi" userId="f9ca686a-e038-4348-9d59-6a1643d7cf1a" providerId="ADAL" clId="{4EB81CE6-2C75-4981-A89D-EF5D6C475E31}" dt="2023-08-02T02:12:23.650" v="3299" actId="21"/>
          <ac:spMkLst>
            <pc:docMk/>
            <pc:sldMk cId="601339856" sldId="10084"/>
            <ac:spMk id="13" creationId="{B5EE60B5-991D-42AE-9AAD-44A8F238960A}"/>
          </ac:spMkLst>
        </pc:spChg>
        <pc:spChg chg="mod">
          <ac:chgData name="Talkar, Simi" userId="f9ca686a-e038-4348-9d59-6a1643d7cf1a" providerId="ADAL" clId="{4EB81CE6-2C75-4981-A89D-EF5D6C475E31}" dt="2023-08-02T02:10:08.186" v="3251" actId="1076"/>
          <ac:spMkLst>
            <pc:docMk/>
            <pc:sldMk cId="601339856" sldId="10084"/>
            <ac:spMk id="14" creationId="{DD3CAF63-A107-426A-937B-C30394305270}"/>
          </ac:spMkLst>
        </pc:spChg>
        <pc:spChg chg="del">
          <ac:chgData name="Talkar, Simi" userId="f9ca686a-e038-4348-9d59-6a1643d7cf1a" providerId="ADAL" clId="{4EB81CE6-2C75-4981-A89D-EF5D6C475E31}" dt="2023-08-02T02:10:12.416" v="3252" actId="478"/>
          <ac:spMkLst>
            <pc:docMk/>
            <pc:sldMk cId="601339856" sldId="10084"/>
            <ac:spMk id="15" creationId="{2332A0AD-2D4A-436B-8264-246AA2AAF328}"/>
          </ac:spMkLst>
        </pc:spChg>
        <pc:spChg chg="del mod">
          <ac:chgData name="Talkar, Simi" userId="f9ca686a-e038-4348-9d59-6a1643d7cf1a" providerId="ADAL" clId="{4EB81CE6-2C75-4981-A89D-EF5D6C475E31}" dt="2023-08-02T02:10:48.761" v="3261" actId="478"/>
          <ac:spMkLst>
            <pc:docMk/>
            <pc:sldMk cId="601339856" sldId="10084"/>
            <ac:spMk id="16" creationId="{6ADF3838-DFEA-4F1B-B0F2-81A0B8B87278}"/>
          </ac:spMkLst>
        </pc:spChg>
        <pc:spChg chg="mod">
          <ac:chgData name="Talkar, Simi" userId="f9ca686a-e038-4348-9d59-6a1643d7cf1a" providerId="ADAL" clId="{4EB81CE6-2C75-4981-A89D-EF5D6C475E31}" dt="2023-08-02T02:14:07.276" v="3415" actId="1076"/>
          <ac:spMkLst>
            <pc:docMk/>
            <pc:sldMk cId="601339856" sldId="10084"/>
            <ac:spMk id="17" creationId="{C9D83348-71DF-40F4-A169-C2C94217782D}"/>
          </ac:spMkLst>
        </pc:spChg>
        <pc:spChg chg="add del mod">
          <ac:chgData name="Talkar, Simi" userId="f9ca686a-e038-4348-9d59-6a1643d7cf1a" providerId="ADAL" clId="{4EB81CE6-2C75-4981-A89D-EF5D6C475E31}" dt="2023-08-02T01:48:45.846" v="2725" actId="478"/>
          <ac:spMkLst>
            <pc:docMk/>
            <pc:sldMk cId="601339856" sldId="10084"/>
            <ac:spMk id="18" creationId="{94D28ABF-4220-3763-A370-01B88D44F89A}"/>
          </ac:spMkLst>
        </pc:spChg>
        <pc:spChg chg="del mod">
          <ac:chgData name="Talkar, Simi" userId="f9ca686a-e038-4348-9d59-6a1643d7cf1a" providerId="ADAL" clId="{4EB81CE6-2C75-4981-A89D-EF5D6C475E31}" dt="2023-08-02T02:10:25.472" v="3255" actId="478"/>
          <ac:spMkLst>
            <pc:docMk/>
            <pc:sldMk cId="601339856" sldId="10084"/>
            <ac:spMk id="20" creationId="{2AAD595F-B209-4CB9-B5EF-E594F5DBFA3E}"/>
          </ac:spMkLst>
        </pc:spChg>
        <pc:spChg chg="del mod">
          <ac:chgData name="Talkar, Simi" userId="f9ca686a-e038-4348-9d59-6a1643d7cf1a" providerId="ADAL" clId="{4EB81CE6-2C75-4981-A89D-EF5D6C475E31}" dt="2023-08-02T01:49:48.651" v="2747" actId="478"/>
          <ac:spMkLst>
            <pc:docMk/>
            <pc:sldMk cId="601339856" sldId="10084"/>
            <ac:spMk id="21" creationId="{7B7E5E1D-9035-4CB5-9D72-16D2B1951929}"/>
          </ac:spMkLst>
        </pc:spChg>
        <pc:spChg chg="del mod">
          <ac:chgData name="Talkar, Simi" userId="f9ca686a-e038-4348-9d59-6a1643d7cf1a" providerId="ADAL" clId="{4EB81CE6-2C75-4981-A89D-EF5D6C475E31}" dt="2023-08-02T01:49:59.446" v="2750" actId="478"/>
          <ac:spMkLst>
            <pc:docMk/>
            <pc:sldMk cId="601339856" sldId="10084"/>
            <ac:spMk id="22" creationId="{7DC519EF-0DEA-4E82-A82A-7743D04913C7}"/>
          </ac:spMkLst>
        </pc:spChg>
        <pc:spChg chg="mod">
          <ac:chgData name="Talkar, Simi" userId="f9ca686a-e038-4348-9d59-6a1643d7cf1a" providerId="ADAL" clId="{4EB81CE6-2C75-4981-A89D-EF5D6C475E31}" dt="2023-08-02T02:14:01.713" v="3414" actId="1076"/>
          <ac:spMkLst>
            <pc:docMk/>
            <pc:sldMk cId="601339856" sldId="10084"/>
            <ac:spMk id="23" creationId="{54E7E385-4B34-4486-9F06-DCC28B1B420A}"/>
          </ac:spMkLst>
        </pc:spChg>
        <pc:spChg chg="del mod">
          <ac:chgData name="Talkar, Simi" userId="f9ca686a-e038-4348-9d59-6a1643d7cf1a" providerId="ADAL" clId="{4EB81CE6-2C75-4981-A89D-EF5D6C475E31}" dt="2023-08-02T02:10:28.268" v="3256" actId="478"/>
          <ac:spMkLst>
            <pc:docMk/>
            <pc:sldMk cId="601339856" sldId="10084"/>
            <ac:spMk id="24" creationId="{77A08DEF-45F4-4B52-928F-68DBEF9B81F2}"/>
          </ac:spMkLst>
        </pc:spChg>
        <pc:spChg chg="mod">
          <ac:chgData name="Talkar, Simi" userId="f9ca686a-e038-4348-9d59-6a1643d7cf1a" providerId="ADAL" clId="{4EB81CE6-2C75-4981-A89D-EF5D6C475E31}" dt="2023-08-02T02:14:07.831" v="3416" actId="1076"/>
          <ac:spMkLst>
            <pc:docMk/>
            <pc:sldMk cId="601339856" sldId="10084"/>
            <ac:spMk id="25" creationId="{B1F2E252-8F58-71A6-1824-ACFB3C7BB15C}"/>
          </ac:spMkLst>
        </pc:spChg>
        <pc:spChg chg="mod">
          <ac:chgData name="Talkar, Simi" userId="f9ca686a-e038-4348-9d59-6a1643d7cf1a" providerId="ADAL" clId="{4EB81CE6-2C75-4981-A89D-EF5D6C475E31}" dt="2023-08-02T02:08:44.318" v="3233" actId="113"/>
          <ac:spMkLst>
            <pc:docMk/>
            <pc:sldMk cId="601339856" sldId="10084"/>
            <ac:spMk id="26" creationId="{75317BE5-44F4-1B32-2BC5-AF1496F98826}"/>
          </ac:spMkLst>
        </pc:spChg>
        <pc:spChg chg="del">
          <ac:chgData name="Talkar, Simi" userId="f9ca686a-e038-4348-9d59-6a1643d7cf1a" providerId="ADAL" clId="{4EB81CE6-2C75-4981-A89D-EF5D6C475E31}" dt="2023-08-02T02:07:45.971" v="3177" actId="478"/>
          <ac:spMkLst>
            <pc:docMk/>
            <pc:sldMk cId="601339856" sldId="10084"/>
            <ac:spMk id="27" creationId="{08E8A62C-8012-92E2-DEFC-83204D4BE1E0}"/>
          </ac:spMkLst>
        </pc:spChg>
        <pc:spChg chg="add del mod">
          <ac:chgData name="Talkar, Simi" userId="f9ca686a-e038-4348-9d59-6a1643d7cf1a" providerId="ADAL" clId="{4EB81CE6-2C75-4981-A89D-EF5D6C475E31}" dt="2023-08-02T01:50:10.275" v="2754" actId="478"/>
          <ac:spMkLst>
            <pc:docMk/>
            <pc:sldMk cId="601339856" sldId="10084"/>
            <ac:spMk id="28" creationId="{B179BEB9-131A-1561-111E-A994C18DF0D8}"/>
          </ac:spMkLst>
        </pc:spChg>
        <pc:spChg chg="del">
          <ac:chgData name="Talkar, Simi" userId="f9ca686a-e038-4348-9d59-6a1643d7cf1a" providerId="ADAL" clId="{4EB81CE6-2C75-4981-A89D-EF5D6C475E31}" dt="2023-08-02T01:48:24.196" v="2688" actId="478"/>
          <ac:spMkLst>
            <pc:docMk/>
            <pc:sldMk cId="601339856" sldId="10084"/>
            <ac:spMk id="29" creationId="{11769B7C-2D67-2B1C-55AD-A6A4DF1A6D7D}"/>
          </ac:spMkLst>
        </pc:spChg>
        <pc:spChg chg="add del mod">
          <ac:chgData name="Talkar, Simi" userId="f9ca686a-e038-4348-9d59-6a1643d7cf1a" providerId="ADAL" clId="{4EB81CE6-2C75-4981-A89D-EF5D6C475E31}" dt="2023-08-02T02:11:10.082" v="3265" actId="478"/>
          <ac:spMkLst>
            <pc:docMk/>
            <pc:sldMk cId="601339856" sldId="10084"/>
            <ac:spMk id="31" creationId="{008345AD-0488-5000-7B06-2E63F9C39772}"/>
          </ac:spMkLst>
        </pc:spChg>
        <pc:spChg chg="add del mod">
          <ac:chgData name="Talkar, Simi" userId="f9ca686a-e038-4348-9d59-6a1643d7cf1a" providerId="ADAL" clId="{4EB81CE6-2C75-4981-A89D-EF5D6C475E31}" dt="2023-08-02T02:11:13.109" v="3266" actId="478"/>
          <ac:spMkLst>
            <pc:docMk/>
            <pc:sldMk cId="601339856" sldId="10084"/>
            <ac:spMk id="33" creationId="{7850F48A-66D3-8A79-C235-4C8FE4FD9A0A}"/>
          </ac:spMkLst>
        </pc:spChg>
        <pc:spChg chg="add mod">
          <ac:chgData name="Talkar, Simi" userId="f9ca686a-e038-4348-9d59-6a1643d7cf1a" providerId="ADAL" clId="{4EB81CE6-2C75-4981-A89D-EF5D6C475E31}" dt="2023-08-04T16:33:25.222" v="4126" actId="14100"/>
          <ac:spMkLst>
            <pc:docMk/>
            <pc:sldMk cId="601339856" sldId="10084"/>
            <ac:spMk id="34" creationId="{6D1AB777-D50D-37D6-A1BA-9A337594564E}"/>
          </ac:spMkLst>
        </pc:spChg>
        <pc:spChg chg="add mod">
          <ac:chgData name="Talkar, Simi" userId="f9ca686a-e038-4348-9d59-6a1643d7cf1a" providerId="ADAL" clId="{4EB81CE6-2C75-4981-A89D-EF5D6C475E31}" dt="2023-08-02T02:32:46.166" v="3741" actId="20577"/>
          <ac:spMkLst>
            <pc:docMk/>
            <pc:sldMk cId="601339856" sldId="10084"/>
            <ac:spMk id="35" creationId="{020065E3-E23F-B4F1-0238-62F3B1C14EC5}"/>
          </ac:spMkLst>
        </pc:spChg>
        <pc:spChg chg="add mod">
          <ac:chgData name="Talkar, Simi" userId="f9ca686a-e038-4348-9d59-6a1643d7cf1a" providerId="ADAL" clId="{4EB81CE6-2C75-4981-A89D-EF5D6C475E31}" dt="2023-08-02T02:33:03.504" v="3776" actId="20577"/>
          <ac:spMkLst>
            <pc:docMk/>
            <pc:sldMk cId="601339856" sldId="10084"/>
            <ac:spMk id="36" creationId="{3B39A78B-77A9-C4A2-3140-A9AF5EC7C92A}"/>
          </ac:spMkLst>
        </pc:spChg>
        <pc:spChg chg="add mod">
          <ac:chgData name="Talkar, Simi" userId="f9ca686a-e038-4348-9d59-6a1643d7cf1a" providerId="ADAL" clId="{4EB81CE6-2C75-4981-A89D-EF5D6C475E31}" dt="2023-08-02T02:20:51.423" v="3542" actId="20577"/>
          <ac:spMkLst>
            <pc:docMk/>
            <pc:sldMk cId="601339856" sldId="10084"/>
            <ac:spMk id="37" creationId="{55F63F78-8EE7-1BEF-12AC-0A5E6D550869}"/>
          </ac:spMkLst>
        </pc:spChg>
      </pc:sldChg>
      <pc:sldChg chg="delSp modSp add mod">
        <pc:chgData name="Talkar, Simi" userId="f9ca686a-e038-4348-9d59-6a1643d7cf1a" providerId="ADAL" clId="{4EB81CE6-2C75-4981-A89D-EF5D6C475E31}" dt="2023-08-04T16:17:01.858" v="3850" actId="14100"/>
        <pc:sldMkLst>
          <pc:docMk/>
          <pc:sldMk cId="269192912" sldId="10085"/>
        </pc:sldMkLst>
        <pc:picChg chg="del">
          <ac:chgData name="Talkar, Simi" userId="f9ca686a-e038-4348-9d59-6a1643d7cf1a" providerId="ADAL" clId="{4EB81CE6-2C75-4981-A89D-EF5D6C475E31}" dt="2023-08-04T16:16:35.445" v="3841" actId="478"/>
          <ac:picMkLst>
            <pc:docMk/>
            <pc:sldMk cId="269192912" sldId="10085"/>
            <ac:picMk id="3" creationId="{DAE7E215-6850-F0C0-DC93-C46D39805DB1}"/>
          </ac:picMkLst>
        </pc:picChg>
        <pc:picChg chg="del">
          <ac:chgData name="Talkar, Simi" userId="f9ca686a-e038-4348-9d59-6a1643d7cf1a" providerId="ADAL" clId="{4EB81CE6-2C75-4981-A89D-EF5D6C475E31}" dt="2023-08-04T16:16:37.376" v="3842" actId="478"/>
          <ac:picMkLst>
            <pc:docMk/>
            <pc:sldMk cId="269192912" sldId="10085"/>
            <ac:picMk id="5" creationId="{E5730D61-EEDC-AD44-1AFA-0A3574041CF3}"/>
          </ac:picMkLst>
        </pc:picChg>
        <pc:picChg chg="del">
          <ac:chgData name="Talkar, Simi" userId="f9ca686a-e038-4348-9d59-6a1643d7cf1a" providerId="ADAL" clId="{4EB81CE6-2C75-4981-A89D-EF5D6C475E31}" dt="2023-08-04T16:16:42.986" v="3845" actId="478"/>
          <ac:picMkLst>
            <pc:docMk/>
            <pc:sldMk cId="269192912" sldId="10085"/>
            <ac:picMk id="7" creationId="{7A2211EC-61A3-39D3-A776-5A2AC761051C}"/>
          </ac:picMkLst>
        </pc:picChg>
        <pc:picChg chg="del">
          <ac:chgData name="Talkar, Simi" userId="f9ca686a-e038-4348-9d59-6a1643d7cf1a" providerId="ADAL" clId="{4EB81CE6-2C75-4981-A89D-EF5D6C475E31}" dt="2023-08-04T16:16:41.055" v="3844" actId="478"/>
          <ac:picMkLst>
            <pc:docMk/>
            <pc:sldMk cId="269192912" sldId="10085"/>
            <ac:picMk id="10" creationId="{FA7AAEA1-97D5-0DAE-6E59-F8CF8F48E6CE}"/>
          </ac:picMkLst>
        </pc:picChg>
        <pc:picChg chg="mod">
          <ac:chgData name="Talkar, Simi" userId="f9ca686a-e038-4348-9d59-6a1643d7cf1a" providerId="ADAL" clId="{4EB81CE6-2C75-4981-A89D-EF5D6C475E31}" dt="2023-08-04T16:17:01.858" v="3850" actId="14100"/>
          <ac:picMkLst>
            <pc:docMk/>
            <pc:sldMk cId="269192912" sldId="10085"/>
            <ac:picMk id="11" creationId="{E3E32755-3D6C-7B5E-91EC-3570E0B2D7F0}"/>
          </ac:picMkLst>
        </pc:picChg>
        <pc:picChg chg="del">
          <ac:chgData name="Talkar, Simi" userId="f9ca686a-e038-4348-9d59-6a1643d7cf1a" providerId="ADAL" clId="{4EB81CE6-2C75-4981-A89D-EF5D6C475E31}" dt="2023-08-04T16:16:39.300" v="3843" actId="478"/>
          <ac:picMkLst>
            <pc:docMk/>
            <pc:sldMk cId="269192912" sldId="10085"/>
            <ac:picMk id="12" creationId="{D6D03C4A-177B-4FAE-1E0E-D01C31D726F1}"/>
          </ac:picMkLst>
        </pc:picChg>
      </pc:sldChg>
      <pc:sldChg chg="addSp delSp modSp add mod ord">
        <pc:chgData name="Talkar, Simi" userId="f9ca686a-e038-4348-9d59-6a1643d7cf1a" providerId="ADAL" clId="{4EB81CE6-2C75-4981-A89D-EF5D6C475E31}" dt="2023-09-04T17:53:55.163" v="10801"/>
        <pc:sldMkLst>
          <pc:docMk/>
          <pc:sldMk cId="3416696418" sldId="10086"/>
        </pc:sldMkLst>
        <pc:spChg chg="add mod">
          <ac:chgData name="Talkar, Simi" userId="f9ca686a-e038-4348-9d59-6a1643d7cf1a" providerId="ADAL" clId="{4EB81CE6-2C75-4981-A89D-EF5D6C475E31}" dt="2023-09-04T17:53:29.416" v="10799" actId="207"/>
          <ac:spMkLst>
            <pc:docMk/>
            <pc:sldMk cId="3416696418" sldId="10086"/>
            <ac:spMk id="4" creationId="{167BF4D0-79B2-5273-B3B9-4D36ADACDF47}"/>
          </ac:spMkLst>
        </pc:spChg>
        <pc:picChg chg="del">
          <ac:chgData name="Talkar, Simi" userId="f9ca686a-e038-4348-9d59-6a1643d7cf1a" providerId="ADAL" clId="{4EB81CE6-2C75-4981-A89D-EF5D6C475E31}" dt="2023-08-04T16:17:53.331" v="3852" actId="478"/>
          <ac:picMkLst>
            <pc:docMk/>
            <pc:sldMk cId="3416696418" sldId="10086"/>
            <ac:picMk id="11" creationId="{E3E32755-3D6C-7B5E-91EC-3570E0B2D7F0}"/>
          </ac:picMkLst>
        </pc:picChg>
      </pc:sldChg>
      <pc:sldChg chg="addSp delSp modSp add mod ord">
        <pc:chgData name="Talkar, Simi" userId="f9ca686a-e038-4348-9d59-6a1643d7cf1a" providerId="ADAL" clId="{4EB81CE6-2C75-4981-A89D-EF5D6C475E31}" dt="2023-08-17T20:29:07.963" v="7509" actId="1076"/>
        <pc:sldMkLst>
          <pc:docMk/>
          <pc:sldMk cId="3788170167" sldId="10087"/>
        </pc:sldMkLst>
        <pc:spChg chg="mod">
          <ac:chgData name="Talkar, Simi" userId="f9ca686a-e038-4348-9d59-6a1643d7cf1a" providerId="ADAL" clId="{4EB81CE6-2C75-4981-A89D-EF5D6C475E31}" dt="2023-08-04T16:24:13.381" v="3893" actId="20577"/>
          <ac:spMkLst>
            <pc:docMk/>
            <pc:sldMk cId="3788170167" sldId="10087"/>
            <ac:spMk id="2" creationId="{785DD083-17E0-4278-90E0-31DAC452B61A}"/>
          </ac:spMkLst>
        </pc:spChg>
        <pc:spChg chg="add mod">
          <ac:chgData name="Talkar, Simi" userId="f9ca686a-e038-4348-9d59-6a1643d7cf1a" providerId="ADAL" clId="{4EB81CE6-2C75-4981-A89D-EF5D6C475E31}" dt="2023-08-17T20:29:07.963" v="7509" actId="1076"/>
          <ac:spMkLst>
            <pc:docMk/>
            <pc:sldMk cId="3788170167" sldId="10087"/>
            <ac:spMk id="4" creationId="{093256D3-93C9-2671-5F05-90051D1071DF}"/>
          </ac:spMkLst>
        </pc:spChg>
        <pc:spChg chg="add mod">
          <ac:chgData name="Talkar, Simi" userId="f9ca686a-e038-4348-9d59-6a1643d7cf1a" providerId="ADAL" clId="{4EB81CE6-2C75-4981-A89D-EF5D6C475E31}" dt="2023-08-04T16:54:45.086" v="4424" actId="207"/>
          <ac:spMkLst>
            <pc:docMk/>
            <pc:sldMk cId="3788170167" sldId="10087"/>
            <ac:spMk id="5" creationId="{27B7FB52-E4F0-DEF2-79CF-C1D0AB8CB97F}"/>
          </ac:spMkLst>
        </pc:spChg>
        <pc:spChg chg="del">
          <ac:chgData name="Talkar, Simi" userId="f9ca686a-e038-4348-9d59-6a1643d7cf1a" providerId="ADAL" clId="{4EB81CE6-2C75-4981-A89D-EF5D6C475E31}" dt="2023-08-04T16:24:22.628" v="3894" actId="478"/>
          <ac:spMkLst>
            <pc:docMk/>
            <pc:sldMk cId="3788170167" sldId="10087"/>
            <ac:spMk id="9" creationId="{D2B0F924-49BE-4E1C-8A3D-D46B23F23C02}"/>
          </ac:spMkLst>
        </pc:spChg>
        <pc:spChg chg="del mod">
          <ac:chgData name="Talkar, Simi" userId="f9ca686a-e038-4348-9d59-6a1643d7cf1a" providerId="ADAL" clId="{4EB81CE6-2C75-4981-A89D-EF5D6C475E31}" dt="2023-08-04T16:37:51.714" v="4196" actId="478"/>
          <ac:spMkLst>
            <pc:docMk/>
            <pc:sldMk cId="3788170167" sldId="10087"/>
            <ac:spMk id="10" creationId="{7BE17A35-9E40-4AA7-9D64-F5984012D586}"/>
          </ac:spMkLst>
        </pc:spChg>
        <pc:picChg chg="del">
          <ac:chgData name="Talkar, Simi" userId="f9ca686a-e038-4348-9d59-6a1643d7cf1a" providerId="ADAL" clId="{4EB81CE6-2C75-4981-A89D-EF5D6C475E31}" dt="2023-08-04T16:25:10.587" v="3897" actId="478"/>
          <ac:picMkLst>
            <pc:docMk/>
            <pc:sldMk cId="3788170167" sldId="10087"/>
            <ac:picMk id="4" creationId="{893F7ECB-96DE-4F66-98D0-0ECB5EF82094}"/>
          </ac:picMkLst>
        </pc:picChg>
        <pc:picChg chg="add mod">
          <ac:chgData name="Talkar, Simi" userId="f9ca686a-e038-4348-9d59-6a1643d7cf1a" providerId="ADAL" clId="{4EB81CE6-2C75-4981-A89D-EF5D6C475E31}" dt="2023-08-04T16:37:54.703" v="4197" actId="1076"/>
          <ac:picMkLst>
            <pc:docMk/>
            <pc:sldMk cId="3788170167" sldId="10087"/>
            <ac:picMk id="7" creationId="{60AE9970-30EE-0AD5-06EE-8E64F2B4B151}"/>
          </ac:picMkLst>
        </pc:picChg>
      </pc:sldChg>
      <pc:sldChg chg="modSp add mod ord">
        <pc:chgData name="Talkar, Simi" userId="f9ca686a-e038-4348-9d59-6a1643d7cf1a" providerId="ADAL" clId="{4EB81CE6-2C75-4981-A89D-EF5D6C475E31}" dt="2023-09-04T17:51:10.293" v="10795" actId="255"/>
        <pc:sldMkLst>
          <pc:docMk/>
          <pc:sldMk cId="597252115" sldId="10088"/>
        </pc:sldMkLst>
        <pc:spChg chg="mod">
          <ac:chgData name="Talkar, Simi" userId="f9ca686a-e038-4348-9d59-6a1643d7cf1a" providerId="ADAL" clId="{4EB81CE6-2C75-4981-A89D-EF5D6C475E31}" dt="2023-09-04T17:51:10.293" v="10795" actId="255"/>
          <ac:spMkLst>
            <pc:docMk/>
            <pc:sldMk cId="597252115" sldId="10088"/>
            <ac:spMk id="2" creationId="{785DD083-17E0-4278-90E0-31DAC452B61A}"/>
          </ac:spMkLst>
        </pc:spChg>
      </pc:sldChg>
      <pc:sldChg chg="addSp delSp modSp add mod">
        <pc:chgData name="Talkar, Simi" userId="f9ca686a-e038-4348-9d59-6a1643d7cf1a" providerId="ADAL" clId="{4EB81CE6-2C75-4981-A89D-EF5D6C475E31}" dt="2023-08-09T15:14:18.467" v="7196" actId="1076"/>
        <pc:sldMkLst>
          <pc:docMk/>
          <pc:sldMk cId="2694954808" sldId="10089"/>
        </pc:sldMkLst>
        <pc:spChg chg="mod">
          <ac:chgData name="Talkar, Simi" userId="f9ca686a-e038-4348-9d59-6a1643d7cf1a" providerId="ADAL" clId="{4EB81CE6-2C75-4981-A89D-EF5D6C475E31}" dt="2023-08-09T15:14:14.162" v="7195" actId="1076"/>
          <ac:spMkLst>
            <pc:docMk/>
            <pc:sldMk cId="2694954808" sldId="10089"/>
            <ac:spMk id="2" creationId="{785DD083-17E0-4278-90E0-31DAC452B61A}"/>
          </ac:spMkLst>
        </pc:spChg>
        <pc:picChg chg="mod">
          <ac:chgData name="Talkar, Simi" userId="f9ca686a-e038-4348-9d59-6a1643d7cf1a" providerId="ADAL" clId="{4EB81CE6-2C75-4981-A89D-EF5D6C475E31}" dt="2023-08-09T15:13:29.281" v="7184" actId="14100"/>
          <ac:picMkLst>
            <pc:docMk/>
            <pc:sldMk cId="2694954808" sldId="10089"/>
            <ac:picMk id="3" creationId="{E8139BFA-9BA6-CAE3-1882-385892C13509}"/>
          </ac:picMkLst>
        </pc:picChg>
        <pc:picChg chg="del">
          <ac:chgData name="Talkar, Simi" userId="f9ca686a-e038-4348-9d59-6a1643d7cf1a" providerId="ADAL" clId="{4EB81CE6-2C75-4981-A89D-EF5D6C475E31}" dt="2023-08-09T15:11:03.280" v="7173" actId="21"/>
          <ac:picMkLst>
            <pc:docMk/>
            <pc:sldMk cId="2694954808" sldId="10089"/>
            <ac:picMk id="4" creationId="{C33A62A4-170D-CA72-1FA7-8873E904C058}"/>
          </ac:picMkLst>
        </pc:picChg>
        <pc:picChg chg="mod">
          <ac:chgData name="Talkar, Simi" userId="f9ca686a-e038-4348-9d59-6a1643d7cf1a" providerId="ADAL" clId="{4EB81CE6-2C75-4981-A89D-EF5D6C475E31}" dt="2023-08-09T15:14:02.823" v="7193" actId="1076"/>
          <ac:picMkLst>
            <pc:docMk/>
            <pc:sldMk cId="2694954808" sldId="10089"/>
            <ac:picMk id="6" creationId="{C9742B61-60A3-45C6-8590-555BA655E9E1}"/>
          </ac:picMkLst>
        </pc:picChg>
        <pc:picChg chg="mod">
          <ac:chgData name="Talkar, Simi" userId="f9ca686a-e038-4348-9d59-6a1643d7cf1a" providerId="ADAL" clId="{4EB81CE6-2C75-4981-A89D-EF5D6C475E31}" dt="2023-08-09T15:14:18.467" v="7196" actId="1076"/>
          <ac:picMkLst>
            <pc:docMk/>
            <pc:sldMk cId="2694954808" sldId="10089"/>
            <ac:picMk id="8" creationId="{9866A188-391D-F7A6-0E88-53189AA4D2D9}"/>
          </ac:picMkLst>
        </pc:picChg>
        <pc:picChg chg="add mod">
          <ac:chgData name="Talkar, Simi" userId="f9ca686a-e038-4348-9d59-6a1643d7cf1a" providerId="ADAL" clId="{4EB81CE6-2C75-4981-A89D-EF5D6C475E31}" dt="2023-08-09T15:12:55.216" v="7181" actId="1076"/>
          <ac:picMkLst>
            <pc:docMk/>
            <pc:sldMk cId="2694954808" sldId="10089"/>
            <ac:picMk id="1026" creationId="{0AF1AD3B-268A-F758-9617-467B455D6722}"/>
          </ac:picMkLst>
        </pc:picChg>
      </pc:sldChg>
      <pc:sldChg chg="add ord">
        <pc:chgData name="Talkar, Simi" userId="f9ca686a-e038-4348-9d59-6a1643d7cf1a" providerId="ADAL" clId="{4EB81CE6-2C75-4981-A89D-EF5D6C475E31}" dt="2023-09-04T17:56:10.710" v="10834"/>
        <pc:sldMkLst>
          <pc:docMk/>
          <pc:sldMk cId="4156815208" sldId="10090"/>
        </pc:sldMkLst>
      </pc:sldChg>
      <pc:sldChg chg="addSp delSp modSp add mod ord modClrScheme chgLayout">
        <pc:chgData name="Talkar, Simi" userId="f9ca686a-e038-4348-9d59-6a1643d7cf1a" providerId="ADAL" clId="{4EB81CE6-2C75-4981-A89D-EF5D6C475E31}" dt="2023-08-04T21:18:09.512" v="6234" actId="14100"/>
        <pc:sldMkLst>
          <pc:docMk/>
          <pc:sldMk cId="1345711143" sldId="10091"/>
        </pc:sldMkLst>
        <pc:spChg chg="mod">
          <ac:chgData name="Talkar, Simi" userId="f9ca686a-e038-4348-9d59-6a1643d7cf1a" providerId="ADAL" clId="{4EB81CE6-2C75-4981-A89D-EF5D6C475E31}" dt="2023-08-04T16:59:09.070" v="4518" actId="26606"/>
          <ac:spMkLst>
            <pc:docMk/>
            <pc:sldMk cId="1345711143" sldId="10091"/>
            <ac:spMk id="2" creationId="{785DD083-17E0-4278-90E0-31DAC452B61A}"/>
          </ac:spMkLst>
        </pc:spChg>
        <pc:spChg chg="mod ord">
          <ac:chgData name="Talkar, Simi" userId="f9ca686a-e038-4348-9d59-6a1643d7cf1a" providerId="ADAL" clId="{4EB81CE6-2C75-4981-A89D-EF5D6C475E31}" dt="2023-08-04T21:17:55.945" v="6232" actId="113"/>
          <ac:spMkLst>
            <pc:docMk/>
            <pc:sldMk cId="1345711143" sldId="10091"/>
            <ac:spMk id="5" creationId="{27B7FB52-E4F0-DEF2-79CF-C1D0AB8CB97F}"/>
          </ac:spMkLst>
        </pc:spChg>
        <pc:spChg chg="add mod">
          <ac:chgData name="Talkar, Simi" userId="f9ca686a-e038-4348-9d59-6a1643d7cf1a" providerId="ADAL" clId="{4EB81CE6-2C75-4981-A89D-EF5D6C475E31}" dt="2023-08-04T17:01:12.522" v="4575" actId="14100"/>
          <ac:spMkLst>
            <pc:docMk/>
            <pc:sldMk cId="1345711143" sldId="10091"/>
            <ac:spMk id="10" creationId="{05B0E637-BF05-22DE-A985-B579FD664497}"/>
          </ac:spMkLst>
        </pc:spChg>
        <pc:picChg chg="add mod">
          <ac:chgData name="Talkar, Simi" userId="f9ca686a-e038-4348-9d59-6a1643d7cf1a" providerId="ADAL" clId="{4EB81CE6-2C75-4981-A89D-EF5D6C475E31}" dt="2023-08-04T21:18:09.512" v="6234" actId="14100"/>
          <ac:picMkLst>
            <pc:docMk/>
            <pc:sldMk cId="1345711143" sldId="10091"/>
            <ac:picMk id="4" creationId="{F27B84B0-0BB1-566B-64AB-5A7D3B1C9CC0}"/>
          </ac:picMkLst>
        </pc:picChg>
        <pc:picChg chg="del mod">
          <ac:chgData name="Talkar, Simi" userId="f9ca686a-e038-4348-9d59-6a1643d7cf1a" providerId="ADAL" clId="{4EB81CE6-2C75-4981-A89D-EF5D6C475E31}" dt="2023-08-04T16:58:31.337" v="4514" actId="478"/>
          <ac:picMkLst>
            <pc:docMk/>
            <pc:sldMk cId="1345711143" sldId="10091"/>
            <ac:picMk id="7" creationId="{60AE9970-30EE-0AD5-06EE-8E64F2B4B151}"/>
          </ac:picMkLst>
        </pc:picChg>
      </pc:sldChg>
      <pc:sldChg chg="addSp delSp modSp add mod">
        <pc:chgData name="Talkar, Simi" userId="f9ca686a-e038-4348-9d59-6a1643d7cf1a" providerId="ADAL" clId="{4EB81CE6-2C75-4981-A89D-EF5D6C475E31}" dt="2023-08-04T18:33:14.878" v="5831" actId="14100"/>
        <pc:sldMkLst>
          <pc:docMk/>
          <pc:sldMk cId="587154512" sldId="10092"/>
        </pc:sldMkLst>
        <pc:spChg chg="del">
          <ac:chgData name="Talkar, Simi" userId="f9ca686a-e038-4348-9d59-6a1643d7cf1a" providerId="ADAL" clId="{4EB81CE6-2C75-4981-A89D-EF5D6C475E31}" dt="2023-08-04T17:46:52.252" v="5230" actId="478"/>
          <ac:spMkLst>
            <pc:docMk/>
            <pc:sldMk cId="587154512" sldId="10092"/>
            <ac:spMk id="4" creationId="{4C8B047B-4CD8-0F31-B324-EF2CCB425760}"/>
          </ac:spMkLst>
        </pc:spChg>
        <pc:spChg chg="del">
          <ac:chgData name="Talkar, Simi" userId="f9ca686a-e038-4348-9d59-6a1643d7cf1a" providerId="ADAL" clId="{4EB81CE6-2C75-4981-A89D-EF5D6C475E31}" dt="2023-08-04T17:46:54.972" v="5231" actId="478"/>
          <ac:spMkLst>
            <pc:docMk/>
            <pc:sldMk cId="587154512" sldId="10092"/>
            <ac:spMk id="6" creationId="{8F292164-7940-ED3E-898D-AD3F8BF13DD0}"/>
          </ac:spMkLst>
        </pc:spChg>
        <pc:spChg chg="mod">
          <ac:chgData name="Talkar, Simi" userId="f9ca686a-e038-4348-9d59-6a1643d7cf1a" providerId="ADAL" clId="{4EB81CE6-2C75-4981-A89D-EF5D6C475E31}" dt="2023-08-04T17:46:18.910" v="5203" actId="20577"/>
          <ac:spMkLst>
            <pc:docMk/>
            <pc:sldMk cId="587154512" sldId="10092"/>
            <ac:spMk id="7" creationId="{B96B7FB4-9AEF-4020-BBF5-C64EBA7CC176}"/>
          </ac:spMkLst>
        </pc:spChg>
        <pc:spChg chg="add mod">
          <ac:chgData name="Talkar, Simi" userId="f9ca686a-e038-4348-9d59-6a1643d7cf1a" providerId="ADAL" clId="{4EB81CE6-2C75-4981-A89D-EF5D6C475E31}" dt="2023-08-04T18:31:46.662" v="5805" actId="692"/>
          <ac:spMkLst>
            <pc:docMk/>
            <pc:sldMk cId="587154512" sldId="10092"/>
            <ac:spMk id="9" creationId="{9149B391-3906-C489-33EC-E36E3CCDC802}"/>
          </ac:spMkLst>
        </pc:spChg>
        <pc:spChg chg="mod">
          <ac:chgData name="Talkar, Simi" userId="f9ca686a-e038-4348-9d59-6a1643d7cf1a" providerId="ADAL" clId="{4EB81CE6-2C75-4981-A89D-EF5D6C475E31}" dt="2023-08-04T17:46:41.636" v="5229" actId="20577"/>
          <ac:spMkLst>
            <pc:docMk/>
            <pc:sldMk cId="587154512" sldId="10092"/>
            <ac:spMk id="11" creationId="{78502598-5729-C47B-C17D-E2D109602605}"/>
          </ac:spMkLst>
        </pc:spChg>
        <pc:spChg chg="add mod">
          <ac:chgData name="Talkar, Simi" userId="f9ca686a-e038-4348-9d59-6a1643d7cf1a" providerId="ADAL" clId="{4EB81CE6-2C75-4981-A89D-EF5D6C475E31}" dt="2023-08-04T18:32:32.768" v="5816" actId="14100"/>
          <ac:spMkLst>
            <pc:docMk/>
            <pc:sldMk cId="587154512" sldId="10092"/>
            <ac:spMk id="15" creationId="{6EB5E3B4-EF6E-44F6-57A1-47BA96DA8F58}"/>
          </ac:spMkLst>
        </pc:spChg>
        <pc:spChg chg="add mod">
          <ac:chgData name="Talkar, Simi" userId="f9ca686a-e038-4348-9d59-6a1643d7cf1a" providerId="ADAL" clId="{4EB81CE6-2C75-4981-A89D-EF5D6C475E31}" dt="2023-08-04T18:32:42.590" v="5820" actId="14100"/>
          <ac:spMkLst>
            <pc:docMk/>
            <pc:sldMk cId="587154512" sldId="10092"/>
            <ac:spMk id="17" creationId="{1B72351D-2042-F495-4900-49AD6EF6E511}"/>
          </ac:spMkLst>
        </pc:spChg>
        <pc:spChg chg="del">
          <ac:chgData name="Talkar, Simi" userId="f9ca686a-e038-4348-9d59-6a1643d7cf1a" providerId="ADAL" clId="{4EB81CE6-2C75-4981-A89D-EF5D6C475E31}" dt="2023-08-04T17:47:05.341" v="5239" actId="478"/>
          <ac:spMkLst>
            <pc:docMk/>
            <pc:sldMk cId="587154512" sldId="10092"/>
            <ac:spMk id="19" creationId="{F3A44DE4-5199-C7A7-E954-701F397CACC0}"/>
          </ac:spMkLst>
        </pc:spChg>
        <pc:spChg chg="add mod">
          <ac:chgData name="Talkar, Simi" userId="f9ca686a-e038-4348-9d59-6a1643d7cf1a" providerId="ADAL" clId="{4EB81CE6-2C75-4981-A89D-EF5D6C475E31}" dt="2023-08-04T18:33:14.878" v="5831" actId="14100"/>
          <ac:spMkLst>
            <pc:docMk/>
            <pc:sldMk cId="587154512" sldId="10092"/>
            <ac:spMk id="20" creationId="{82DD53BD-25BC-A1B0-501C-B05F53A89BFB}"/>
          </ac:spMkLst>
        </pc:spChg>
        <pc:picChg chg="del mod">
          <ac:chgData name="Talkar, Simi" userId="f9ca686a-e038-4348-9d59-6a1643d7cf1a" providerId="ADAL" clId="{4EB81CE6-2C75-4981-A89D-EF5D6C475E31}" dt="2023-08-04T17:46:59.829" v="5236" actId="478"/>
          <ac:picMkLst>
            <pc:docMk/>
            <pc:sldMk cId="587154512" sldId="10092"/>
            <ac:picMk id="3" creationId="{79CACE03-4203-7B80-6238-DF044568F8EA}"/>
          </ac:picMkLst>
        </pc:picChg>
        <pc:picChg chg="add mod">
          <ac:chgData name="Talkar, Simi" userId="f9ca686a-e038-4348-9d59-6a1643d7cf1a" providerId="ADAL" clId="{4EB81CE6-2C75-4981-A89D-EF5D6C475E31}" dt="2023-08-04T18:31:21.137" v="5794" actId="1076"/>
          <ac:picMkLst>
            <pc:docMk/>
            <pc:sldMk cId="587154512" sldId="10092"/>
            <ac:picMk id="5" creationId="{9C718E05-63F2-ACF5-C2B4-9A10CEE91028}"/>
          </ac:picMkLst>
        </pc:picChg>
        <pc:picChg chg="add mod">
          <ac:chgData name="Talkar, Simi" userId="f9ca686a-e038-4348-9d59-6a1643d7cf1a" providerId="ADAL" clId="{4EB81CE6-2C75-4981-A89D-EF5D6C475E31}" dt="2023-08-04T18:33:07.823" v="5828" actId="1076"/>
          <ac:picMkLst>
            <pc:docMk/>
            <pc:sldMk cId="587154512" sldId="10092"/>
            <ac:picMk id="12" creationId="{3284400F-A60D-5156-76F2-C179F5748554}"/>
          </ac:picMkLst>
        </pc:picChg>
        <pc:picChg chg="del">
          <ac:chgData name="Talkar, Simi" userId="f9ca686a-e038-4348-9d59-6a1643d7cf1a" providerId="ADAL" clId="{4EB81CE6-2C75-4981-A89D-EF5D6C475E31}" dt="2023-08-04T17:46:58.316" v="5234" actId="478"/>
          <ac:picMkLst>
            <pc:docMk/>
            <pc:sldMk cId="587154512" sldId="10092"/>
            <ac:picMk id="13" creationId="{7C4D6E8F-A882-86A4-CED2-4CF76FDF8B97}"/>
          </ac:picMkLst>
        </pc:picChg>
        <pc:picChg chg="del mod">
          <ac:chgData name="Talkar, Simi" userId="f9ca686a-e038-4348-9d59-6a1643d7cf1a" providerId="ADAL" clId="{4EB81CE6-2C75-4981-A89D-EF5D6C475E31}" dt="2023-08-04T17:47:01.433" v="5238" actId="478"/>
          <ac:picMkLst>
            <pc:docMk/>
            <pc:sldMk cId="587154512" sldId="10092"/>
            <ac:picMk id="16" creationId="{22D24AF8-327D-B9DA-E231-1EAAEC53609E}"/>
          </ac:picMkLst>
        </pc:picChg>
        <pc:picChg chg="del mod">
          <ac:chgData name="Talkar, Simi" userId="f9ca686a-e038-4348-9d59-6a1643d7cf1a" providerId="ADAL" clId="{4EB81CE6-2C75-4981-A89D-EF5D6C475E31}" dt="2023-08-04T17:46:56.541" v="5233" actId="478"/>
          <ac:picMkLst>
            <pc:docMk/>
            <pc:sldMk cId="587154512" sldId="10092"/>
            <ac:picMk id="18" creationId="{C0DF25C7-67C2-74A3-2C0A-962F53FD4A37}"/>
          </ac:picMkLst>
        </pc:picChg>
      </pc:sldChg>
      <pc:sldChg chg="addSp delSp modSp add mod">
        <pc:chgData name="Talkar, Simi" userId="f9ca686a-e038-4348-9d59-6a1643d7cf1a" providerId="ADAL" clId="{4EB81CE6-2C75-4981-A89D-EF5D6C475E31}" dt="2023-08-04T17:56:03.588" v="5394" actId="692"/>
        <pc:sldMkLst>
          <pc:docMk/>
          <pc:sldMk cId="1012535275" sldId="10093"/>
        </pc:sldMkLst>
        <pc:spChg chg="mod ord">
          <ac:chgData name="Talkar, Simi" userId="f9ca686a-e038-4348-9d59-6a1643d7cf1a" providerId="ADAL" clId="{4EB81CE6-2C75-4981-A89D-EF5D6C475E31}" dt="2023-08-04T17:55:57.666" v="5393" actId="692"/>
          <ac:spMkLst>
            <pc:docMk/>
            <pc:sldMk cId="1012535275" sldId="10093"/>
            <ac:spMk id="6" creationId="{38D21F3C-AA98-3B67-1D3D-E879A82E3970}"/>
          </ac:spMkLst>
        </pc:spChg>
        <pc:spChg chg="add mod">
          <ac:chgData name="Talkar, Simi" userId="f9ca686a-e038-4348-9d59-6a1643d7cf1a" providerId="ADAL" clId="{4EB81CE6-2C75-4981-A89D-EF5D6C475E31}" dt="2023-08-04T17:56:03.588" v="5394" actId="692"/>
          <ac:spMkLst>
            <pc:docMk/>
            <pc:sldMk cId="1012535275" sldId="10093"/>
            <ac:spMk id="9" creationId="{3156091D-6FE5-0BD9-1CC6-37F2F62774F4}"/>
          </ac:spMkLst>
        </pc:spChg>
        <pc:spChg chg="add mod">
          <ac:chgData name="Talkar, Simi" userId="f9ca686a-e038-4348-9d59-6a1643d7cf1a" providerId="ADAL" clId="{4EB81CE6-2C75-4981-A89D-EF5D6C475E31}" dt="2023-08-04T17:55:46.711" v="5392" actId="692"/>
          <ac:spMkLst>
            <pc:docMk/>
            <pc:sldMk cId="1012535275" sldId="10093"/>
            <ac:spMk id="10" creationId="{16B2263C-BADF-D90A-6BA6-E1FD41BBF6CD}"/>
          </ac:spMkLst>
        </pc:spChg>
        <pc:picChg chg="del">
          <ac:chgData name="Talkar, Simi" userId="f9ca686a-e038-4348-9d59-6a1643d7cf1a" providerId="ADAL" clId="{4EB81CE6-2C75-4981-A89D-EF5D6C475E31}" dt="2023-08-04T17:53:29.139" v="5363" actId="478"/>
          <ac:picMkLst>
            <pc:docMk/>
            <pc:sldMk cId="1012535275" sldId="10093"/>
            <ac:picMk id="5" creationId="{CDB88F2B-4CED-967D-8CFE-4FCFE4C01FE0}"/>
          </ac:picMkLst>
        </pc:picChg>
        <pc:picChg chg="add mod">
          <ac:chgData name="Talkar, Simi" userId="f9ca686a-e038-4348-9d59-6a1643d7cf1a" providerId="ADAL" clId="{4EB81CE6-2C75-4981-A89D-EF5D6C475E31}" dt="2023-08-04T17:54:33.581" v="5380" actId="14100"/>
          <ac:picMkLst>
            <pc:docMk/>
            <pc:sldMk cId="1012535275" sldId="10093"/>
            <ac:picMk id="8" creationId="{A2FFB317-641B-A10F-4205-3FD84ED94387}"/>
          </ac:picMkLst>
        </pc:picChg>
      </pc:sldChg>
      <pc:sldChg chg="add del">
        <pc:chgData name="Talkar, Simi" userId="f9ca686a-e038-4348-9d59-6a1643d7cf1a" providerId="ADAL" clId="{4EB81CE6-2C75-4981-A89D-EF5D6C475E31}" dt="2023-08-04T17:57:12.328" v="5400" actId="47"/>
        <pc:sldMkLst>
          <pc:docMk/>
          <pc:sldMk cId="1338274387" sldId="10094"/>
        </pc:sldMkLst>
      </pc:sldChg>
      <pc:sldChg chg="addSp delSp modSp add mod ord modClrScheme chgLayout">
        <pc:chgData name="Talkar, Simi" userId="f9ca686a-e038-4348-9d59-6a1643d7cf1a" providerId="ADAL" clId="{4EB81CE6-2C75-4981-A89D-EF5D6C475E31}" dt="2023-08-04T19:06:42.241" v="6157"/>
        <pc:sldMkLst>
          <pc:docMk/>
          <pc:sldMk cId="2078707481" sldId="10094"/>
        </pc:sldMkLst>
        <pc:spChg chg="mod">
          <ac:chgData name="Talkar, Simi" userId="f9ca686a-e038-4348-9d59-6a1643d7cf1a" providerId="ADAL" clId="{4EB81CE6-2C75-4981-A89D-EF5D6C475E31}" dt="2023-08-04T18:44:10.629" v="5952" actId="14100"/>
          <ac:spMkLst>
            <pc:docMk/>
            <pc:sldMk cId="2078707481" sldId="10094"/>
            <ac:spMk id="2" creationId="{785DD083-17E0-4278-90E0-31DAC452B61A}"/>
          </ac:spMkLst>
        </pc:spChg>
        <pc:spChg chg="add del mod">
          <ac:chgData name="Talkar, Simi" userId="f9ca686a-e038-4348-9d59-6a1643d7cf1a" providerId="ADAL" clId="{4EB81CE6-2C75-4981-A89D-EF5D6C475E31}" dt="2023-08-04T18:02:40.733" v="5421" actId="26606"/>
          <ac:spMkLst>
            <pc:docMk/>
            <pc:sldMk cId="2078707481" sldId="10094"/>
            <ac:spMk id="4" creationId="{E50B05B8-56F6-7996-4F78-9CB715FD949E}"/>
          </ac:spMkLst>
        </pc:spChg>
        <pc:spChg chg="add mod">
          <ac:chgData name="Talkar, Simi" userId="f9ca686a-e038-4348-9d59-6a1643d7cf1a" providerId="ADAL" clId="{4EB81CE6-2C75-4981-A89D-EF5D6C475E31}" dt="2023-08-04T19:06:42.241" v="6157"/>
          <ac:spMkLst>
            <pc:docMk/>
            <pc:sldMk cId="2078707481" sldId="10094"/>
            <ac:spMk id="5" creationId="{A3C761DE-A17E-0719-BE54-9DD5669AC49F}"/>
          </ac:spMkLst>
        </pc:spChg>
        <pc:spChg chg="add mod">
          <ac:chgData name="Talkar, Simi" userId="f9ca686a-e038-4348-9d59-6a1643d7cf1a" providerId="ADAL" clId="{4EB81CE6-2C75-4981-A89D-EF5D6C475E31}" dt="2023-08-04T18:16:07.745" v="5476" actId="1076"/>
          <ac:spMkLst>
            <pc:docMk/>
            <pc:sldMk cId="2078707481" sldId="10094"/>
            <ac:spMk id="6" creationId="{056A4D27-482F-1D61-87EB-A622EC617E41}"/>
          </ac:spMkLst>
        </pc:spChg>
        <pc:spChg chg="add del mod">
          <ac:chgData name="Talkar, Simi" userId="f9ca686a-e038-4348-9d59-6a1643d7cf1a" providerId="ADAL" clId="{4EB81CE6-2C75-4981-A89D-EF5D6C475E31}" dt="2023-08-04T18:17:09.150" v="5483"/>
          <ac:spMkLst>
            <pc:docMk/>
            <pc:sldMk cId="2078707481" sldId="10094"/>
            <ac:spMk id="7" creationId="{6E7652DB-939A-5862-893D-75B11C475943}"/>
          </ac:spMkLst>
        </pc:spChg>
        <pc:spChg chg="add del mod">
          <ac:chgData name="Talkar, Simi" userId="f9ca686a-e038-4348-9d59-6a1643d7cf1a" providerId="ADAL" clId="{4EB81CE6-2C75-4981-A89D-EF5D6C475E31}" dt="2023-08-04T18:50:55.555" v="6035"/>
          <ac:spMkLst>
            <pc:docMk/>
            <pc:sldMk cId="2078707481" sldId="10094"/>
            <ac:spMk id="9" creationId="{02A49271-C662-B6CE-DC13-AB82CA98DB3F}"/>
          </ac:spMkLst>
        </pc:spChg>
        <pc:spChg chg="mod ord">
          <ac:chgData name="Talkar, Simi" userId="f9ca686a-e038-4348-9d59-6a1643d7cf1a" providerId="ADAL" clId="{4EB81CE6-2C75-4981-A89D-EF5D6C475E31}" dt="2023-08-04T18:02:40.704" v="5420" actId="26606"/>
          <ac:spMkLst>
            <pc:docMk/>
            <pc:sldMk cId="2078707481" sldId="10094"/>
            <ac:spMk id="17" creationId="{D2B0F924-49BE-4E1C-8A3D-D46B23F23C02}"/>
          </ac:spMkLst>
        </pc:spChg>
        <pc:spChg chg="add del mod">
          <ac:chgData name="Talkar, Simi" userId="f9ca686a-e038-4348-9d59-6a1643d7cf1a" providerId="ADAL" clId="{4EB81CE6-2C75-4981-A89D-EF5D6C475E31}" dt="2023-08-04T18:02:40.704" v="5420" actId="26606"/>
          <ac:spMkLst>
            <pc:docMk/>
            <pc:sldMk cId="2078707481" sldId="10094"/>
            <ac:spMk id="19" creationId="{2664735A-C5AD-2CE1-AFD1-3747A81297C9}"/>
          </ac:spMkLst>
        </pc:spChg>
        <pc:spChg chg="add del mod">
          <ac:chgData name="Talkar, Simi" userId="f9ca686a-e038-4348-9d59-6a1643d7cf1a" providerId="ADAL" clId="{4EB81CE6-2C75-4981-A89D-EF5D6C475E31}" dt="2023-08-04T18:02:37.476" v="5416" actId="26606"/>
          <ac:spMkLst>
            <pc:docMk/>
            <pc:sldMk cId="2078707481" sldId="10094"/>
            <ac:spMk id="22" creationId="{CDFEC5D6-6632-4156-EB39-9020E2D70025}"/>
          </ac:spMkLst>
        </pc:spChg>
        <pc:spChg chg="add mod">
          <ac:chgData name="Talkar, Simi" userId="f9ca686a-e038-4348-9d59-6a1643d7cf1a" providerId="ADAL" clId="{4EB81CE6-2C75-4981-A89D-EF5D6C475E31}" dt="2023-08-04T18:18:56.040" v="5484" actId="14100"/>
          <ac:spMkLst>
            <pc:docMk/>
            <pc:sldMk cId="2078707481" sldId="10094"/>
            <ac:spMk id="23" creationId="{44CECD90-08BA-64A0-7550-5C68D0DD5CB1}"/>
          </ac:spMkLst>
        </pc:spChg>
        <pc:graphicFrameChg chg="add del mod">
          <ac:chgData name="Talkar, Simi" userId="f9ca686a-e038-4348-9d59-6a1643d7cf1a" providerId="ADAL" clId="{4EB81CE6-2C75-4981-A89D-EF5D6C475E31}" dt="2023-08-04T18:13:20.890" v="5438" actId="478"/>
          <ac:graphicFrameMkLst>
            <pc:docMk/>
            <pc:sldMk cId="2078707481" sldId="10094"/>
            <ac:graphicFrameMk id="21" creationId="{A9008C32-66EA-54CF-68E0-3812F92ADC5D}"/>
          </ac:graphicFrameMkLst>
        </pc:graphicFrameChg>
        <pc:picChg chg="add mod">
          <ac:chgData name="Talkar, Simi" userId="f9ca686a-e038-4348-9d59-6a1643d7cf1a" providerId="ADAL" clId="{4EB81CE6-2C75-4981-A89D-EF5D6C475E31}" dt="2023-08-04T18:19:13.078" v="5490" actId="14100"/>
          <ac:picMkLst>
            <pc:docMk/>
            <pc:sldMk cId="2078707481" sldId="10094"/>
            <ac:picMk id="1026" creationId="{41120D35-0150-6CD0-94F4-B417ED31C18F}"/>
          </ac:picMkLst>
        </pc:picChg>
        <pc:picChg chg="add del">
          <ac:chgData name="Talkar, Simi" userId="f9ca686a-e038-4348-9d59-6a1643d7cf1a" providerId="ADAL" clId="{4EB81CE6-2C75-4981-A89D-EF5D6C475E31}" dt="2023-08-04T18:14:00.732" v="5440" actId="478"/>
          <ac:picMkLst>
            <pc:docMk/>
            <pc:sldMk cId="2078707481" sldId="10094"/>
            <ac:picMk id="1028" creationId="{8616B047-2D93-89BB-6B24-2AA2D3AABB12}"/>
          </ac:picMkLst>
        </pc:picChg>
        <pc:picChg chg="add mod">
          <ac:chgData name="Talkar, Simi" userId="f9ca686a-e038-4348-9d59-6a1643d7cf1a" providerId="ADAL" clId="{4EB81CE6-2C75-4981-A89D-EF5D6C475E31}" dt="2023-08-04T18:19:05.225" v="5488" actId="1076"/>
          <ac:picMkLst>
            <pc:docMk/>
            <pc:sldMk cId="2078707481" sldId="10094"/>
            <ac:picMk id="1030" creationId="{116363D4-7C87-00AE-D410-4807467E529F}"/>
          </ac:picMkLst>
        </pc:picChg>
      </pc:sldChg>
      <pc:sldChg chg="addSp delSp modSp add mod">
        <pc:chgData name="Talkar, Simi" userId="f9ca686a-e038-4348-9d59-6a1643d7cf1a" providerId="ADAL" clId="{4EB81CE6-2C75-4981-A89D-EF5D6C475E31}" dt="2023-08-04T18:50:40.552" v="6029"/>
        <pc:sldMkLst>
          <pc:docMk/>
          <pc:sldMk cId="2521786153" sldId="10095"/>
        </pc:sldMkLst>
        <pc:spChg chg="mod">
          <ac:chgData name="Talkar, Simi" userId="f9ca686a-e038-4348-9d59-6a1643d7cf1a" providerId="ADAL" clId="{4EB81CE6-2C75-4981-A89D-EF5D6C475E31}" dt="2023-08-04T18:49:41.369" v="6022" actId="1076"/>
          <ac:spMkLst>
            <pc:docMk/>
            <pc:sldMk cId="2521786153" sldId="10095"/>
            <ac:spMk id="2" creationId="{785DD083-17E0-4278-90E0-31DAC452B61A}"/>
          </ac:spMkLst>
        </pc:spChg>
        <pc:spChg chg="add del mod">
          <ac:chgData name="Talkar, Simi" userId="f9ca686a-e038-4348-9d59-6a1643d7cf1a" providerId="ADAL" clId="{4EB81CE6-2C75-4981-A89D-EF5D6C475E31}" dt="2023-08-04T18:50:40.552" v="6029"/>
          <ac:spMkLst>
            <pc:docMk/>
            <pc:sldMk cId="2521786153" sldId="10095"/>
            <ac:spMk id="4" creationId="{C6CF90F3-429C-71EF-305B-AA5E67DD140E}"/>
          </ac:spMkLst>
        </pc:spChg>
        <pc:spChg chg="mod">
          <ac:chgData name="Talkar, Simi" userId="f9ca686a-e038-4348-9d59-6a1643d7cf1a" providerId="ADAL" clId="{4EB81CE6-2C75-4981-A89D-EF5D6C475E31}" dt="2023-08-04T18:37:22.539" v="5853"/>
          <ac:spMkLst>
            <pc:docMk/>
            <pc:sldMk cId="2521786153" sldId="10095"/>
            <ac:spMk id="5" creationId="{A3C761DE-A17E-0719-BE54-9DD5669AC49F}"/>
          </ac:spMkLst>
        </pc:spChg>
        <pc:spChg chg="mod">
          <ac:chgData name="Talkar, Simi" userId="f9ca686a-e038-4348-9d59-6a1643d7cf1a" providerId="ADAL" clId="{4EB81CE6-2C75-4981-A89D-EF5D6C475E31}" dt="2023-08-04T18:49:36.785" v="6021" actId="1076"/>
          <ac:spMkLst>
            <pc:docMk/>
            <pc:sldMk cId="2521786153" sldId="10095"/>
            <ac:spMk id="6" creationId="{056A4D27-482F-1D61-87EB-A622EC617E41}"/>
          </ac:spMkLst>
        </pc:spChg>
        <pc:spChg chg="mod">
          <ac:chgData name="Talkar, Simi" userId="f9ca686a-e038-4348-9d59-6a1643d7cf1a" providerId="ADAL" clId="{4EB81CE6-2C75-4981-A89D-EF5D6C475E31}" dt="2023-08-04T18:39:57.859" v="5881" actId="20577"/>
          <ac:spMkLst>
            <pc:docMk/>
            <pc:sldMk cId="2521786153" sldId="10095"/>
            <ac:spMk id="23" creationId="{44CECD90-08BA-64A0-7550-5C68D0DD5CB1}"/>
          </ac:spMkLst>
        </pc:spChg>
        <pc:picChg chg="del">
          <ac:chgData name="Talkar, Simi" userId="f9ca686a-e038-4348-9d59-6a1643d7cf1a" providerId="ADAL" clId="{4EB81CE6-2C75-4981-A89D-EF5D6C475E31}" dt="2023-08-04T18:37:28.976" v="5855" actId="478"/>
          <ac:picMkLst>
            <pc:docMk/>
            <pc:sldMk cId="2521786153" sldId="10095"/>
            <ac:picMk id="1026" creationId="{41120D35-0150-6CD0-94F4-B417ED31C18F}"/>
          </ac:picMkLst>
        </pc:picChg>
        <pc:picChg chg="del">
          <ac:chgData name="Talkar, Simi" userId="f9ca686a-e038-4348-9d59-6a1643d7cf1a" providerId="ADAL" clId="{4EB81CE6-2C75-4981-A89D-EF5D6C475E31}" dt="2023-08-04T18:37:27.177" v="5854" actId="478"/>
          <ac:picMkLst>
            <pc:docMk/>
            <pc:sldMk cId="2521786153" sldId="10095"/>
            <ac:picMk id="1030" creationId="{116363D4-7C87-00AE-D410-4807467E529F}"/>
          </ac:picMkLst>
        </pc:picChg>
      </pc:sldChg>
      <pc:sldChg chg="addSp delSp modSp add mod">
        <pc:chgData name="Talkar, Simi" userId="f9ca686a-e038-4348-9d59-6a1643d7cf1a" providerId="ADAL" clId="{4EB81CE6-2C75-4981-A89D-EF5D6C475E31}" dt="2023-08-15T13:24:02.457" v="7276" actId="478"/>
        <pc:sldMkLst>
          <pc:docMk/>
          <pc:sldMk cId="3102849374" sldId="10096"/>
        </pc:sldMkLst>
        <pc:spChg chg="mod">
          <ac:chgData name="Talkar, Simi" userId="f9ca686a-e038-4348-9d59-6a1643d7cf1a" providerId="ADAL" clId="{4EB81CE6-2C75-4981-A89D-EF5D6C475E31}" dt="2023-08-04T18:44:01.564" v="5949" actId="14100"/>
          <ac:spMkLst>
            <pc:docMk/>
            <pc:sldMk cId="3102849374" sldId="10096"/>
            <ac:spMk id="2" creationId="{785DD083-17E0-4278-90E0-31DAC452B61A}"/>
          </ac:spMkLst>
        </pc:spChg>
        <pc:spChg chg="del mod">
          <ac:chgData name="Talkar, Simi" userId="f9ca686a-e038-4348-9d59-6a1643d7cf1a" providerId="ADAL" clId="{4EB81CE6-2C75-4981-A89D-EF5D6C475E31}" dt="2023-08-04T18:50:46.765" v="6032"/>
          <ac:spMkLst>
            <pc:docMk/>
            <pc:sldMk cId="3102849374" sldId="10096"/>
            <ac:spMk id="4" creationId="{C6CF90F3-429C-71EF-305B-AA5E67DD140E}"/>
          </ac:spMkLst>
        </pc:spChg>
        <pc:spChg chg="mod">
          <ac:chgData name="Talkar, Simi" userId="f9ca686a-e038-4348-9d59-6a1643d7cf1a" providerId="ADAL" clId="{4EB81CE6-2C75-4981-A89D-EF5D6C475E31}" dt="2023-08-04T18:45:46.621" v="5999" actId="20577"/>
          <ac:spMkLst>
            <pc:docMk/>
            <pc:sldMk cId="3102849374" sldId="10096"/>
            <ac:spMk id="5" creationId="{A3C761DE-A17E-0719-BE54-9DD5669AC49F}"/>
          </ac:spMkLst>
        </pc:spChg>
        <pc:spChg chg="add del mod">
          <ac:chgData name="Talkar, Simi" userId="f9ca686a-e038-4348-9d59-6a1643d7cf1a" providerId="ADAL" clId="{4EB81CE6-2C75-4981-A89D-EF5D6C475E31}" dt="2023-08-15T13:24:02.457" v="7276" actId="478"/>
          <ac:spMkLst>
            <pc:docMk/>
            <pc:sldMk cId="3102849374" sldId="10096"/>
            <ac:spMk id="8" creationId="{FE215597-34F6-6605-ECD1-3AE42AF42163}"/>
          </ac:spMkLst>
        </pc:spChg>
        <pc:spChg chg="del mod">
          <ac:chgData name="Talkar, Simi" userId="f9ca686a-e038-4348-9d59-6a1643d7cf1a" providerId="ADAL" clId="{4EB81CE6-2C75-4981-A89D-EF5D6C475E31}" dt="2023-08-04T18:48:28.098" v="6003" actId="478"/>
          <ac:spMkLst>
            <pc:docMk/>
            <pc:sldMk cId="3102849374" sldId="10096"/>
            <ac:spMk id="23" creationId="{44CECD90-08BA-64A0-7550-5C68D0DD5CB1}"/>
          </ac:spMkLst>
        </pc:spChg>
        <pc:picChg chg="add del mod">
          <ac:chgData name="Talkar, Simi" userId="f9ca686a-e038-4348-9d59-6a1643d7cf1a" providerId="ADAL" clId="{4EB81CE6-2C75-4981-A89D-EF5D6C475E31}" dt="2023-08-04T19:04:34.258" v="6108" actId="478"/>
          <ac:picMkLst>
            <pc:docMk/>
            <pc:sldMk cId="3102849374" sldId="10096"/>
            <ac:picMk id="7" creationId="{A4A1C129-23E5-8CD7-6F41-E62A468EDA0F}"/>
          </ac:picMkLst>
        </pc:picChg>
        <pc:picChg chg="add mod">
          <ac:chgData name="Talkar, Simi" userId="f9ca686a-e038-4348-9d59-6a1643d7cf1a" providerId="ADAL" clId="{4EB81CE6-2C75-4981-A89D-EF5D6C475E31}" dt="2023-08-15T13:23:59.837" v="7275" actId="1076"/>
          <ac:picMkLst>
            <pc:docMk/>
            <pc:sldMk cId="3102849374" sldId="10096"/>
            <ac:picMk id="10" creationId="{99D13FDE-2290-661C-A550-0794C1246538}"/>
          </ac:picMkLst>
        </pc:picChg>
      </pc:sldChg>
      <pc:sldChg chg="modSp add mod">
        <pc:chgData name="Talkar, Simi" userId="f9ca686a-e038-4348-9d59-6a1643d7cf1a" providerId="ADAL" clId="{4EB81CE6-2C75-4981-A89D-EF5D6C475E31}" dt="2023-08-04T18:53:07.683" v="6068" actId="20577"/>
        <pc:sldMkLst>
          <pc:docMk/>
          <pc:sldMk cId="1803556753" sldId="10097"/>
        </pc:sldMkLst>
        <pc:spChg chg="mod">
          <ac:chgData name="Talkar, Simi" userId="f9ca686a-e038-4348-9d59-6a1643d7cf1a" providerId="ADAL" clId="{4EB81CE6-2C75-4981-A89D-EF5D6C475E31}" dt="2023-08-04T18:53:07.683" v="6068" actId="20577"/>
          <ac:spMkLst>
            <pc:docMk/>
            <pc:sldMk cId="1803556753" sldId="10097"/>
            <ac:spMk id="4" creationId="{08B99C93-366C-4B9E-97B8-3CE6EDAE235B}"/>
          </ac:spMkLst>
        </pc:spChg>
      </pc:sldChg>
      <pc:sldChg chg="addSp delSp modSp add mod">
        <pc:chgData name="Talkar, Simi" userId="f9ca686a-e038-4348-9d59-6a1643d7cf1a" providerId="ADAL" clId="{4EB81CE6-2C75-4981-A89D-EF5D6C475E31}" dt="2023-08-17T20:16:40.199" v="7469" actId="1076"/>
        <pc:sldMkLst>
          <pc:docMk/>
          <pc:sldMk cId="331763253" sldId="10098"/>
        </pc:sldMkLst>
        <pc:spChg chg="add mod">
          <ac:chgData name="Talkar, Simi" userId="f9ca686a-e038-4348-9d59-6a1643d7cf1a" providerId="ADAL" clId="{4EB81CE6-2C75-4981-A89D-EF5D6C475E31}" dt="2023-08-17T20:16:40.199" v="7469" actId="1076"/>
          <ac:spMkLst>
            <pc:docMk/>
            <pc:sldMk cId="331763253" sldId="10098"/>
            <ac:spMk id="4" creationId="{C029E980-4D61-6ADE-B2EA-A459C3517738}"/>
          </ac:spMkLst>
        </pc:spChg>
        <pc:spChg chg="del mod">
          <ac:chgData name="Talkar, Simi" userId="f9ca686a-e038-4348-9d59-6a1643d7cf1a" providerId="ADAL" clId="{4EB81CE6-2C75-4981-A89D-EF5D6C475E31}" dt="2023-08-04T18:58:25.634" v="6072" actId="478"/>
          <ac:spMkLst>
            <pc:docMk/>
            <pc:sldMk cId="331763253" sldId="10098"/>
            <ac:spMk id="5" creationId="{27B7FB52-E4F0-DEF2-79CF-C1D0AB8CB97F}"/>
          </ac:spMkLst>
        </pc:spChg>
        <pc:picChg chg="del">
          <ac:chgData name="Talkar, Simi" userId="f9ca686a-e038-4348-9d59-6a1643d7cf1a" providerId="ADAL" clId="{4EB81CE6-2C75-4981-A89D-EF5D6C475E31}" dt="2023-08-04T18:58:20.429" v="6070" actId="478"/>
          <ac:picMkLst>
            <pc:docMk/>
            <pc:sldMk cId="331763253" sldId="10098"/>
            <ac:picMk id="4" creationId="{F27B84B0-0BB1-566B-64AB-5A7D3B1C9CC0}"/>
          </ac:picMkLst>
        </pc:picChg>
        <pc:picChg chg="add mod">
          <ac:chgData name="Talkar, Simi" userId="f9ca686a-e038-4348-9d59-6a1643d7cf1a" providerId="ADAL" clId="{4EB81CE6-2C75-4981-A89D-EF5D6C475E31}" dt="2023-08-17T20:16:31.528" v="7468"/>
          <ac:picMkLst>
            <pc:docMk/>
            <pc:sldMk cId="331763253" sldId="10098"/>
            <ac:picMk id="5" creationId="{8D79CBE5-896E-DC85-F67E-BA29C4A567CA}"/>
          </ac:picMkLst>
        </pc:picChg>
        <pc:picChg chg="add del">
          <ac:chgData name="Talkar, Simi" userId="f9ca686a-e038-4348-9d59-6a1643d7cf1a" providerId="ADAL" clId="{4EB81CE6-2C75-4981-A89D-EF5D6C475E31}" dt="2023-08-04T18:59:07.738" v="6074" actId="478"/>
          <ac:picMkLst>
            <pc:docMk/>
            <pc:sldMk cId="331763253" sldId="10098"/>
            <ac:picMk id="6" creationId="{FCDBA1D7-BBAB-A5AD-FD3B-2233A6A2525B}"/>
          </ac:picMkLst>
        </pc:picChg>
        <pc:picChg chg="add mod">
          <ac:chgData name="Talkar, Simi" userId="f9ca686a-e038-4348-9d59-6a1643d7cf1a" providerId="ADAL" clId="{4EB81CE6-2C75-4981-A89D-EF5D6C475E31}" dt="2023-08-04T18:59:15.573" v="6077" actId="1076"/>
          <ac:picMkLst>
            <pc:docMk/>
            <pc:sldMk cId="331763253" sldId="10098"/>
            <ac:picMk id="8" creationId="{6B1F6096-D8C4-229B-2080-999677E9E317}"/>
          </ac:picMkLst>
        </pc:picChg>
        <pc:picChg chg="add mod">
          <ac:chgData name="Talkar, Simi" userId="f9ca686a-e038-4348-9d59-6a1643d7cf1a" providerId="ADAL" clId="{4EB81CE6-2C75-4981-A89D-EF5D6C475E31}" dt="2023-08-04T18:59:51.410" v="6082" actId="1076"/>
          <ac:picMkLst>
            <pc:docMk/>
            <pc:sldMk cId="331763253" sldId="10098"/>
            <ac:picMk id="11" creationId="{6A70D04A-B00B-F41E-F1BA-2CB0EED77847}"/>
          </ac:picMkLst>
        </pc:picChg>
      </pc:sldChg>
      <pc:sldChg chg="addSp delSp modSp add del mod">
        <pc:chgData name="Talkar, Simi" userId="f9ca686a-e038-4348-9d59-6a1643d7cf1a" providerId="ADAL" clId="{4EB81CE6-2C75-4981-A89D-EF5D6C475E31}" dt="2023-08-09T16:47:21.402" v="7248" actId="47"/>
        <pc:sldMkLst>
          <pc:docMk/>
          <pc:sldMk cId="3461066065" sldId="10099"/>
        </pc:sldMkLst>
        <pc:spChg chg="add mod">
          <ac:chgData name="Talkar, Simi" userId="f9ca686a-e038-4348-9d59-6a1643d7cf1a" providerId="ADAL" clId="{4EB81CE6-2C75-4981-A89D-EF5D6C475E31}" dt="2023-08-04T19:05:26.992" v="6132" actId="20577"/>
          <ac:spMkLst>
            <pc:docMk/>
            <pc:sldMk cId="3461066065" sldId="10099"/>
            <ac:spMk id="4" creationId="{A7A0984E-97FE-C990-D718-10381B466729}"/>
          </ac:spMkLst>
        </pc:spChg>
        <pc:spChg chg="mod">
          <ac:chgData name="Talkar, Simi" userId="f9ca686a-e038-4348-9d59-6a1643d7cf1a" providerId="ADAL" clId="{4EB81CE6-2C75-4981-A89D-EF5D6C475E31}" dt="2023-08-04T19:06:21.248" v="6152"/>
          <ac:spMkLst>
            <pc:docMk/>
            <pc:sldMk cId="3461066065" sldId="10099"/>
            <ac:spMk id="5" creationId="{A3C761DE-A17E-0719-BE54-9DD5669AC49F}"/>
          </ac:spMkLst>
        </pc:spChg>
        <pc:spChg chg="del">
          <ac:chgData name="Talkar, Simi" userId="f9ca686a-e038-4348-9d59-6a1643d7cf1a" providerId="ADAL" clId="{4EB81CE6-2C75-4981-A89D-EF5D6C475E31}" dt="2023-08-04T19:04:01.336" v="6106" actId="478"/>
          <ac:spMkLst>
            <pc:docMk/>
            <pc:sldMk cId="3461066065" sldId="10099"/>
            <ac:spMk id="8" creationId="{FE215597-34F6-6605-ECD1-3AE42AF42163}"/>
          </ac:spMkLst>
        </pc:spChg>
        <pc:spChg chg="add mod">
          <ac:chgData name="Talkar, Simi" userId="f9ca686a-e038-4348-9d59-6a1643d7cf1a" providerId="ADAL" clId="{4EB81CE6-2C75-4981-A89D-EF5D6C475E31}" dt="2023-08-04T19:05:53.938" v="6138" actId="14100"/>
          <ac:spMkLst>
            <pc:docMk/>
            <pc:sldMk cId="3461066065" sldId="10099"/>
            <ac:spMk id="10" creationId="{4E717792-AE5B-9C0D-2A2B-1E660A48541B}"/>
          </ac:spMkLst>
        </pc:spChg>
        <pc:picChg chg="del">
          <ac:chgData name="Talkar, Simi" userId="f9ca686a-e038-4348-9d59-6a1643d7cf1a" providerId="ADAL" clId="{4EB81CE6-2C75-4981-A89D-EF5D6C475E31}" dt="2023-08-04T19:03:57.117" v="6104" actId="478"/>
          <ac:picMkLst>
            <pc:docMk/>
            <pc:sldMk cId="3461066065" sldId="10099"/>
            <ac:picMk id="7" creationId="{A4A1C129-23E5-8CD7-6F41-E62A468EDA0F}"/>
          </ac:picMkLst>
        </pc:picChg>
      </pc:sldChg>
      <pc:sldChg chg="addSp delSp modSp add mod modClrScheme chgLayout">
        <pc:chgData name="Talkar, Simi" userId="f9ca686a-e038-4348-9d59-6a1643d7cf1a" providerId="ADAL" clId="{4EB81CE6-2C75-4981-A89D-EF5D6C475E31}" dt="2023-08-04T23:28:39.809" v="6265" actId="14100"/>
        <pc:sldMkLst>
          <pc:docMk/>
          <pc:sldMk cId="2339121199" sldId="10100"/>
        </pc:sldMkLst>
        <pc:spChg chg="add mod">
          <ac:chgData name="Talkar, Simi" userId="f9ca686a-e038-4348-9d59-6a1643d7cf1a" providerId="ADAL" clId="{4EB81CE6-2C75-4981-A89D-EF5D6C475E31}" dt="2023-08-04T23:28:11.872" v="6260"/>
          <ac:spMkLst>
            <pc:docMk/>
            <pc:sldMk cId="2339121199" sldId="10100"/>
            <ac:spMk id="4" creationId="{1A12E101-88D1-8A3B-EC4E-262668282370}"/>
          </ac:spMkLst>
        </pc:spChg>
        <pc:spChg chg="mod">
          <ac:chgData name="Talkar, Simi" userId="f9ca686a-e038-4348-9d59-6a1643d7cf1a" providerId="ADAL" clId="{4EB81CE6-2C75-4981-A89D-EF5D6C475E31}" dt="2023-08-04T23:28:11.019" v="6259" actId="14100"/>
          <ac:spMkLst>
            <pc:docMk/>
            <pc:sldMk cId="2339121199" sldId="10100"/>
            <ac:spMk id="7" creationId="{B96B7FB4-9AEF-4020-BBF5-C64EBA7CC176}"/>
          </ac:spMkLst>
        </pc:spChg>
        <pc:spChg chg="mod">
          <ac:chgData name="Talkar, Simi" userId="f9ca686a-e038-4348-9d59-6a1643d7cf1a" providerId="ADAL" clId="{4EB81CE6-2C75-4981-A89D-EF5D6C475E31}" dt="2023-08-04T23:27:57.064" v="6258" actId="26606"/>
          <ac:spMkLst>
            <pc:docMk/>
            <pc:sldMk cId="2339121199" sldId="10100"/>
            <ac:spMk id="8" creationId="{2EEA64E5-3332-4A56-A458-67A5032F81CE}"/>
          </ac:spMkLst>
        </pc:spChg>
        <pc:spChg chg="del">
          <ac:chgData name="Talkar, Simi" userId="f9ca686a-e038-4348-9d59-6a1643d7cf1a" providerId="ADAL" clId="{4EB81CE6-2C75-4981-A89D-EF5D6C475E31}" dt="2023-08-04T23:26:06.104" v="6239" actId="478"/>
          <ac:spMkLst>
            <pc:docMk/>
            <pc:sldMk cId="2339121199" sldId="10100"/>
            <ac:spMk id="9" creationId="{9149B391-3906-C489-33EC-E36E3CCDC802}"/>
          </ac:spMkLst>
        </pc:spChg>
        <pc:spChg chg="del mod">
          <ac:chgData name="Talkar, Simi" userId="f9ca686a-e038-4348-9d59-6a1643d7cf1a" providerId="ADAL" clId="{4EB81CE6-2C75-4981-A89D-EF5D6C475E31}" dt="2023-08-04T23:26:00.188" v="6237" actId="478"/>
          <ac:spMkLst>
            <pc:docMk/>
            <pc:sldMk cId="2339121199" sldId="10100"/>
            <ac:spMk id="11" creationId="{78502598-5729-C47B-C17D-E2D109602605}"/>
          </ac:spMkLst>
        </pc:spChg>
        <pc:spChg chg="del mod ord">
          <ac:chgData name="Talkar, Simi" userId="f9ca686a-e038-4348-9d59-6a1643d7cf1a" providerId="ADAL" clId="{4EB81CE6-2C75-4981-A89D-EF5D6C475E31}" dt="2023-08-04T23:28:19.280" v="6261" actId="478"/>
          <ac:spMkLst>
            <pc:docMk/>
            <pc:sldMk cId="2339121199" sldId="10100"/>
            <ac:spMk id="14" creationId="{10150B2F-9966-40ED-8930-5FAF75210BA8}"/>
          </ac:spMkLst>
        </pc:spChg>
        <pc:spChg chg="del">
          <ac:chgData name="Talkar, Simi" userId="f9ca686a-e038-4348-9d59-6a1643d7cf1a" providerId="ADAL" clId="{4EB81CE6-2C75-4981-A89D-EF5D6C475E31}" dt="2023-08-04T23:26:11.087" v="6241" actId="478"/>
          <ac:spMkLst>
            <pc:docMk/>
            <pc:sldMk cId="2339121199" sldId="10100"/>
            <ac:spMk id="15" creationId="{6EB5E3B4-EF6E-44F6-57A1-47BA96DA8F58}"/>
          </ac:spMkLst>
        </pc:spChg>
        <pc:spChg chg="del">
          <ac:chgData name="Talkar, Simi" userId="f9ca686a-e038-4348-9d59-6a1643d7cf1a" providerId="ADAL" clId="{4EB81CE6-2C75-4981-A89D-EF5D6C475E31}" dt="2023-08-04T23:26:17.128" v="6243" actId="478"/>
          <ac:spMkLst>
            <pc:docMk/>
            <pc:sldMk cId="2339121199" sldId="10100"/>
            <ac:spMk id="17" creationId="{1B72351D-2042-F495-4900-49AD6EF6E511}"/>
          </ac:spMkLst>
        </pc:spChg>
        <pc:spChg chg="del">
          <ac:chgData name="Talkar, Simi" userId="f9ca686a-e038-4348-9d59-6a1643d7cf1a" providerId="ADAL" clId="{4EB81CE6-2C75-4981-A89D-EF5D6C475E31}" dt="2023-08-04T23:26:14.373" v="6242" actId="478"/>
          <ac:spMkLst>
            <pc:docMk/>
            <pc:sldMk cId="2339121199" sldId="10100"/>
            <ac:spMk id="20" creationId="{82DD53BD-25BC-A1B0-501C-B05F53A89BFB}"/>
          </ac:spMkLst>
        </pc:spChg>
        <pc:picChg chg="add mod">
          <ac:chgData name="Talkar, Simi" userId="f9ca686a-e038-4348-9d59-6a1643d7cf1a" providerId="ADAL" clId="{4EB81CE6-2C75-4981-A89D-EF5D6C475E31}" dt="2023-08-04T23:28:39.809" v="6265" actId="14100"/>
          <ac:picMkLst>
            <pc:docMk/>
            <pc:sldMk cId="2339121199" sldId="10100"/>
            <ac:picMk id="3" creationId="{F45AC5A2-D885-C896-7F6A-347CF3C469B8}"/>
          </ac:picMkLst>
        </pc:picChg>
        <pc:picChg chg="del">
          <ac:chgData name="Talkar, Simi" userId="f9ca686a-e038-4348-9d59-6a1643d7cf1a" providerId="ADAL" clId="{4EB81CE6-2C75-4981-A89D-EF5D6C475E31}" dt="2023-08-04T23:26:02.440" v="6238" actId="478"/>
          <ac:picMkLst>
            <pc:docMk/>
            <pc:sldMk cId="2339121199" sldId="10100"/>
            <ac:picMk id="5" creationId="{9C718E05-63F2-ACF5-C2B4-9A10CEE91028}"/>
          </ac:picMkLst>
        </pc:picChg>
        <pc:picChg chg="del">
          <ac:chgData name="Talkar, Simi" userId="f9ca686a-e038-4348-9d59-6a1643d7cf1a" providerId="ADAL" clId="{4EB81CE6-2C75-4981-A89D-EF5D6C475E31}" dt="2023-08-04T23:26:08.395" v="6240" actId="478"/>
          <ac:picMkLst>
            <pc:docMk/>
            <pc:sldMk cId="2339121199" sldId="10100"/>
            <ac:picMk id="12" creationId="{3284400F-A60D-5156-76F2-C179F5748554}"/>
          </ac:picMkLst>
        </pc:picChg>
      </pc:sldChg>
      <pc:sldChg chg="addSp delSp modSp add mod">
        <pc:chgData name="Talkar, Simi" userId="f9ca686a-e038-4348-9d59-6a1643d7cf1a" providerId="ADAL" clId="{4EB81CE6-2C75-4981-A89D-EF5D6C475E31}" dt="2023-08-04T23:47:47.889" v="6275" actId="1076"/>
        <pc:sldMkLst>
          <pc:docMk/>
          <pc:sldMk cId="4254417409" sldId="10101"/>
        </pc:sldMkLst>
        <pc:spChg chg="mod">
          <ac:chgData name="Talkar, Simi" userId="f9ca686a-e038-4348-9d59-6a1643d7cf1a" providerId="ADAL" clId="{4EB81CE6-2C75-4981-A89D-EF5D6C475E31}" dt="2023-08-04T23:47:47.889" v="6275" actId="1076"/>
          <ac:spMkLst>
            <pc:docMk/>
            <pc:sldMk cId="4254417409" sldId="10101"/>
            <ac:spMk id="2" creationId="{785DD083-17E0-4278-90E0-31DAC452B61A}"/>
          </ac:spMkLst>
        </pc:spChg>
        <pc:picChg chg="add mod">
          <ac:chgData name="Talkar, Simi" userId="f9ca686a-e038-4348-9d59-6a1643d7cf1a" providerId="ADAL" clId="{4EB81CE6-2C75-4981-A89D-EF5D6C475E31}" dt="2023-08-04T23:47:06.298" v="6270" actId="14100"/>
          <ac:picMkLst>
            <pc:docMk/>
            <pc:sldMk cId="4254417409" sldId="10101"/>
            <ac:picMk id="4" creationId="{A6D3B6FF-2128-0781-0BB1-27E3EBADC258}"/>
          </ac:picMkLst>
        </pc:picChg>
        <pc:picChg chg="del">
          <ac:chgData name="Talkar, Simi" userId="f9ca686a-e038-4348-9d59-6a1643d7cf1a" providerId="ADAL" clId="{4EB81CE6-2C75-4981-A89D-EF5D6C475E31}" dt="2023-08-04T23:46:42.219" v="6267" actId="478"/>
          <ac:picMkLst>
            <pc:docMk/>
            <pc:sldMk cId="4254417409" sldId="10101"/>
            <ac:picMk id="11" creationId="{E3E32755-3D6C-7B5E-91EC-3570E0B2D7F0}"/>
          </ac:picMkLst>
        </pc:picChg>
      </pc:sldChg>
      <pc:sldChg chg="addSp delSp modSp add mod">
        <pc:chgData name="Talkar, Simi" userId="f9ca686a-e038-4348-9d59-6a1643d7cf1a" providerId="ADAL" clId="{4EB81CE6-2C75-4981-A89D-EF5D6C475E31}" dt="2023-08-09T15:11:50.683" v="7175" actId="478"/>
        <pc:sldMkLst>
          <pc:docMk/>
          <pc:sldMk cId="3729869469" sldId="10102"/>
        </pc:sldMkLst>
        <pc:picChg chg="add del mod">
          <ac:chgData name="Talkar, Simi" userId="f9ca686a-e038-4348-9d59-6a1643d7cf1a" providerId="ADAL" clId="{4EB81CE6-2C75-4981-A89D-EF5D6C475E31}" dt="2023-08-09T15:11:50.683" v="7175" actId="478"/>
          <ac:picMkLst>
            <pc:docMk/>
            <pc:sldMk cId="3729869469" sldId="10102"/>
            <ac:picMk id="3" creationId="{3C8705D5-087C-FAA5-0E41-BFBCE8DD8241}"/>
          </ac:picMkLst>
        </pc:picChg>
        <pc:picChg chg="del">
          <ac:chgData name="Talkar, Simi" userId="f9ca686a-e038-4348-9d59-6a1643d7cf1a" providerId="ADAL" clId="{4EB81CE6-2C75-4981-A89D-EF5D6C475E31}" dt="2023-08-04T23:52:07.954" v="6277" actId="478"/>
          <ac:picMkLst>
            <pc:docMk/>
            <pc:sldMk cId="3729869469" sldId="10102"/>
            <ac:picMk id="8" creationId="{8EA98A52-169F-B09E-A601-FB2152BAB412}"/>
          </ac:picMkLst>
        </pc:picChg>
        <pc:picChg chg="add mod">
          <ac:chgData name="Talkar, Simi" userId="f9ca686a-e038-4348-9d59-6a1643d7cf1a" providerId="ADAL" clId="{4EB81CE6-2C75-4981-A89D-EF5D6C475E31}" dt="2023-08-04T23:52:23.413" v="6281" actId="1076"/>
          <ac:picMkLst>
            <pc:docMk/>
            <pc:sldMk cId="3729869469" sldId="10102"/>
            <ac:picMk id="1026" creationId="{33291B69-C72F-54E8-B2A4-A4D20C53B50F}"/>
          </ac:picMkLst>
        </pc:picChg>
      </pc:sldChg>
      <pc:sldChg chg="addSp delSp modSp add mod">
        <pc:chgData name="Talkar, Simi" userId="f9ca686a-e038-4348-9d59-6a1643d7cf1a" providerId="ADAL" clId="{4EB81CE6-2C75-4981-A89D-EF5D6C475E31}" dt="2023-08-04T23:54:20.261" v="6288" actId="1076"/>
        <pc:sldMkLst>
          <pc:docMk/>
          <pc:sldMk cId="2335093916" sldId="10103"/>
        </pc:sldMkLst>
        <pc:spChg chg="add mod">
          <ac:chgData name="Talkar, Simi" userId="f9ca686a-e038-4348-9d59-6a1643d7cf1a" providerId="ADAL" clId="{4EB81CE6-2C75-4981-A89D-EF5D6C475E31}" dt="2023-08-04T23:54:20.261" v="6288" actId="1076"/>
          <ac:spMkLst>
            <pc:docMk/>
            <pc:sldMk cId="2335093916" sldId="10103"/>
            <ac:spMk id="4" creationId="{6BEC326D-CA19-7E50-1172-91F2DF7AEB2A}"/>
          </ac:spMkLst>
        </pc:spChg>
        <pc:picChg chg="del">
          <ac:chgData name="Talkar, Simi" userId="f9ca686a-e038-4348-9d59-6a1643d7cf1a" providerId="ADAL" clId="{4EB81CE6-2C75-4981-A89D-EF5D6C475E31}" dt="2023-08-04T23:53:44.798" v="6283" actId="478"/>
          <ac:picMkLst>
            <pc:docMk/>
            <pc:sldMk cId="2335093916" sldId="10103"/>
            <ac:picMk id="1026" creationId="{33291B69-C72F-54E8-B2A4-A4D20C53B50F}"/>
          </ac:picMkLst>
        </pc:picChg>
        <pc:picChg chg="add del">
          <ac:chgData name="Talkar, Simi" userId="f9ca686a-e038-4348-9d59-6a1643d7cf1a" providerId="ADAL" clId="{4EB81CE6-2C75-4981-A89D-EF5D6C475E31}" dt="2023-08-04T23:53:49.720" v="6285"/>
          <ac:picMkLst>
            <pc:docMk/>
            <pc:sldMk cId="2335093916" sldId="10103"/>
            <ac:picMk id="2050" creationId="{02AE8AB9-04E0-450D-8005-60C1787231F4}"/>
          </ac:picMkLst>
        </pc:picChg>
        <pc:picChg chg="add">
          <ac:chgData name="Talkar, Simi" userId="f9ca686a-e038-4348-9d59-6a1643d7cf1a" providerId="ADAL" clId="{4EB81CE6-2C75-4981-A89D-EF5D6C475E31}" dt="2023-08-04T23:53:59.416" v="6286"/>
          <ac:picMkLst>
            <pc:docMk/>
            <pc:sldMk cId="2335093916" sldId="10103"/>
            <ac:picMk id="2052" creationId="{88BDE9A3-DCB5-27B4-BFC6-AE2FDBED781A}"/>
          </ac:picMkLst>
        </pc:picChg>
      </pc:sldChg>
      <pc:sldChg chg="add">
        <pc:chgData name="Talkar, Simi" userId="f9ca686a-e038-4348-9d59-6a1643d7cf1a" providerId="ADAL" clId="{4EB81CE6-2C75-4981-A89D-EF5D6C475E31}" dt="2023-08-04T23:55:56.448" v="6289" actId="2890"/>
        <pc:sldMkLst>
          <pc:docMk/>
          <pc:sldMk cId="3902648970" sldId="10104"/>
        </pc:sldMkLst>
      </pc:sldChg>
      <pc:sldChg chg="addSp delSp modSp add del mod">
        <pc:chgData name="Talkar, Simi" userId="f9ca686a-e038-4348-9d59-6a1643d7cf1a" providerId="ADAL" clId="{4EB81CE6-2C75-4981-A89D-EF5D6C475E31}" dt="2023-08-09T04:08:16.056" v="6743" actId="47"/>
        <pc:sldMkLst>
          <pc:docMk/>
          <pc:sldMk cId="59845617" sldId="10105"/>
        </pc:sldMkLst>
        <pc:spChg chg="mod">
          <ac:chgData name="Talkar, Simi" userId="f9ca686a-e038-4348-9d59-6a1643d7cf1a" providerId="ADAL" clId="{4EB81CE6-2C75-4981-A89D-EF5D6C475E31}" dt="2023-08-09T04:06:33.239" v="6738" actId="1076"/>
          <ac:spMkLst>
            <pc:docMk/>
            <pc:sldMk cId="59845617" sldId="10105"/>
            <ac:spMk id="2" creationId="{785DD083-17E0-4278-90E0-31DAC452B61A}"/>
          </ac:spMkLst>
        </pc:spChg>
        <pc:spChg chg="add mod">
          <ac:chgData name="Talkar, Simi" userId="f9ca686a-e038-4348-9d59-6a1643d7cf1a" providerId="ADAL" clId="{4EB81CE6-2C75-4981-A89D-EF5D6C475E31}" dt="2023-08-09T04:06:49.562" v="6740" actId="1076"/>
          <ac:spMkLst>
            <pc:docMk/>
            <pc:sldMk cId="59845617" sldId="10105"/>
            <ac:spMk id="6" creationId="{5CF10A0C-833E-3968-66C6-739C5925198A}"/>
          </ac:spMkLst>
        </pc:spChg>
        <pc:spChg chg="del mod">
          <ac:chgData name="Talkar, Simi" userId="f9ca686a-e038-4348-9d59-6a1643d7cf1a" providerId="ADAL" clId="{4EB81CE6-2C75-4981-A89D-EF5D6C475E31}" dt="2023-08-09T04:05:29.652" v="6711" actId="478"/>
          <ac:spMkLst>
            <pc:docMk/>
            <pc:sldMk cId="59845617" sldId="10105"/>
            <ac:spMk id="10" creationId="{B9E1D830-AD61-4449-C616-939B4FDF4058}"/>
          </ac:spMkLst>
        </pc:spChg>
        <pc:picChg chg="add mod">
          <ac:chgData name="Talkar, Simi" userId="f9ca686a-e038-4348-9d59-6a1643d7cf1a" providerId="ADAL" clId="{4EB81CE6-2C75-4981-A89D-EF5D6C475E31}" dt="2023-08-09T04:06:56.443" v="6742" actId="14100"/>
          <ac:picMkLst>
            <pc:docMk/>
            <pc:sldMk cId="59845617" sldId="10105"/>
            <ac:picMk id="4" creationId="{852103E7-9CBF-75C3-C20A-721D2D122F23}"/>
          </ac:picMkLst>
        </pc:picChg>
        <pc:picChg chg="del">
          <ac:chgData name="Talkar, Simi" userId="f9ca686a-e038-4348-9d59-6a1643d7cf1a" providerId="ADAL" clId="{4EB81CE6-2C75-4981-A89D-EF5D6C475E31}" dt="2023-08-09T04:05:21.058" v="6707" actId="478"/>
          <ac:picMkLst>
            <pc:docMk/>
            <pc:sldMk cId="59845617" sldId="10105"/>
            <ac:picMk id="7" creationId="{C362B192-4653-7A11-98E9-4500401DE664}"/>
          </ac:picMkLst>
        </pc:picChg>
        <pc:picChg chg="del">
          <ac:chgData name="Talkar, Simi" userId="f9ca686a-e038-4348-9d59-6a1643d7cf1a" providerId="ADAL" clId="{4EB81CE6-2C75-4981-A89D-EF5D6C475E31}" dt="2023-08-09T04:05:22.817" v="6708" actId="478"/>
          <ac:picMkLst>
            <pc:docMk/>
            <pc:sldMk cId="59845617" sldId="10105"/>
            <ac:picMk id="8" creationId="{9866A188-391D-F7A6-0E88-53189AA4D2D9}"/>
          </ac:picMkLst>
        </pc:picChg>
        <pc:cxnChg chg="del">
          <ac:chgData name="Talkar, Simi" userId="f9ca686a-e038-4348-9d59-6a1643d7cf1a" providerId="ADAL" clId="{4EB81CE6-2C75-4981-A89D-EF5D6C475E31}" dt="2023-08-09T04:05:27.267" v="6710" actId="478"/>
          <ac:cxnSpMkLst>
            <pc:docMk/>
            <pc:sldMk cId="59845617" sldId="10105"/>
            <ac:cxnSpMk id="14" creationId="{2786306D-45F1-F025-3BED-A574E3F0872F}"/>
          </ac:cxnSpMkLst>
        </pc:cxnChg>
      </pc:sldChg>
      <pc:sldChg chg="modSp add mod">
        <pc:chgData name="Talkar, Simi" userId="f9ca686a-e038-4348-9d59-6a1643d7cf1a" providerId="ADAL" clId="{4EB81CE6-2C75-4981-A89D-EF5D6C475E31}" dt="2023-08-09T15:24:07.025" v="7231" actId="1076"/>
        <pc:sldMkLst>
          <pc:docMk/>
          <pc:sldMk cId="652216768" sldId="10105"/>
        </pc:sldMkLst>
        <pc:spChg chg="mod">
          <ac:chgData name="Talkar, Simi" userId="f9ca686a-e038-4348-9d59-6a1643d7cf1a" providerId="ADAL" clId="{4EB81CE6-2C75-4981-A89D-EF5D6C475E31}" dt="2023-08-09T15:18:12.948" v="7227" actId="1076"/>
          <ac:spMkLst>
            <pc:docMk/>
            <pc:sldMk cId="652216768" sldId="10105"/>
            <ac:spMk id="6" creationId="{513FFD5B-1C23-E05F-219B-76243EB68D56}"/>
          </ac:spMkLst>
        </pc:spChg>
        <pc:spChg chg="mod">
          <ac:chgData name="Talkar, Simi" userId="f9ca686a-e038-4348-9d59-6a1643d7cf1a" providerId="ADAL" clId="{4EB81CE6-2C75-4981-A89D-EF5D6C475E31}" dt="2023-08-09T15:18:16.317" v="7228" actId="1076"/>
          <ac:spMkLst>
            <pc:docMk/>
            <pc:sldMk cId="652216768" sldId="10105"/>
            <ac:spMk id="7" creationId="{120AC682-AE6D-F45C-1058-D60641CDA7F0}"/>
          </ac:spMkLst>
        </pc:spChg>
        <pc:spChg chg="mod">
          <ac:chgData name="Talkar, Simi" userId="f9ca686a-e038-4348-9d59-6a1643d7cf1a" providerId="ADAL" clId="{4EB81CE6-2C75-4981-A89D-EF5D6C475E31}" dt="2023-08-09T15:24:07.025" v="7231" actId="1076"/>
          <ac:spMkLst>
            <pc:docMk/>
            <pc:sldMk cId="652216768" sldId="10105"/>
            <ac:spMk id="8" creationId="{80BA7410-9598-6398-9651-1C700120DD76}"/>
          </ac:spMkLst>
        </pc:spChg>
        <pc:spChg chg="mod">
          <ac:chgData name="Talkar, Simi" userId="f9ca686a-e038-4348-9d59-6a1643d7cf1a" providerId="ADAL" clId="{4EB81CE6-2C75-4981-A89D-EF5D6C475E31}" dt="2023-08-09T15:18:23.800" v="7230" actId="1076"/>
          <ac:spMkLst>
            <pc:docMk/>
            <pc:sldMk cId="652216768" sldId="10105"/>
            <ac:spMk id="10" creationId="{02C6B50B-02C7-6659-F282-96F334162715}"/>
          </ac:spMkLst>
        </pc:spChg>
        <pc:picChg chg="mod">
          <ac:chgData name="Talkar, Simi" userId="f9ca686a-e038-4348-9d59-6a1643d7cf1a" providerId="ADAL" clId="{4EB81CE6-2C75-4981-A89D-EF5D6C475E31}" dt="2023-08-09T15:18:09.004" v="7226" actId="1076"/>
          <ac:picMkLst>
            <pc:docMk/>
            <pc:sldMk cId="652216768" sldId="10105"/>
            <ac:picMk id="4" creationId="{10186A42-B179-1B8C-3E0F-BE514921BA20}"/>
          </ac:picMkLst>
        </pc:picChg>
      </pc:sldChg>
      <pc:sldChg chg="addSp delSp modSp add mod ord">
        <pc:chgData name="Talkar, Simi" userId="f9ca686a-e038-4348-9d59-6a1643d7cf1a" providerId="ADAL" clId="{4EB81CE6-2C75-4981-A89D-EF5D6C475E31}" dt="2023-08-09T16:04:40.329" v="7247" actId="478"/>
        <pc:sldMkLst>
          <pc:docMk/>
          <pc:sldMk cId="612563869" sldId="10106"/>
        </pc:sldMkLst>
        <pc:spChg chg="mod">
          <ac:chgData name="Talkar, Simi" userId="f9ca686a-e038-4348-9d59-6a1643d7cf1a" providerId="ADAL" clId="{4EB81CE6-2C75-4981-A89D-EF5D6C475E31}" dt="2023-08-09T04:19:09.438" v="6868" actId="20577"/>
          <ac:spMkLst>
            <pc:docMk/>
            <pc:sldMk cId="612563869" sldId="10106"/>
            <ac:spMk id="2" creationId="{785DD083-17E0-4278-90E0-31DAC452B61A}"/>
          </ac:spMkLst>
        </pc:spChg>
        <pc:spChg chg="del mod">
          <ac:chgData name="Talkar, Simi" userId="f9ca686a-e038-4348-9d59-6a1643d7cf1a" providerId="ADAL" clId="{4EB81CE6-2C75-4981-A89D-EF5D6C475E31}" dt="2023-08-09T15:33:11.706" v="7235" actId="478"/>
          <ac:spMkLst>
            <pc:docMk/>
            <pc:sldMk cId="612563869" sldId="10106"/>
            <ac:spMk id="10" creationId="{05B0E637-BF05-22DE-A985-B579FD664497}"/>
          </ac:spMkLst>
        </pc:spChg>
        <pc:picChg chg="add">
          <ac:chgData name="Talkar, Simi" userId="f9ca686a-e038-4348-9d59-6a1643d7cf1a" providerId="ADAL" clId="{4EB81CE6-2C75-4981-A89D-EF5D6C475E31}" dt="2023-08-09T04:16:32.684" v="6791" actId="22"/>
          <ac:picMkLst>
            <pc:docMk/>
            <pc:sldMk cId="612563869" sldId="10106"/>
            <ac:picMk id="4" creationId="{A104D970-9624-BF86-8082-2E778D1F7FDE}"/>
          </ac:picMkLst>
        </pc:picChg>
        <pc:picChg chg="add del mod">
          <ac:chgData name="Talkar, Simi" userId="f9ca686a-e038-4348-9d59-6a1643d7cf1a" providerId="ADAL" clId="{4EB81CE6-2C75-4981-A89D-EF5D6C475E31}" dt="2023-08-09T16:04:40.329" v="7247" actId="478"/>
          <ac:picMkLst>
            <pc:docMk/>
            <pc:sldMk cId="612563869" sldId="10106"/>
            <ac:picMk id="5" creationId="{B940F7FE-0C14-8612-039D-1AA21852778C}"/>
          </ac:picMkLst>
        </pc:picChg>
        <pc:picChg chg="del">
          <ac:chgData name="Talkar, Simi" userId="f9ca686a-e038-4348-9d59-6a1643d7cf1a" providerId="ADAL" clId="{4EB81CE6-2C75-4981-A89D-EF5D6C475E31}" dt="2023-08-09T04:16:29.263" v="6788" actId="478"/>
          <ac:picMkLst>
            <pc:docMk/>
            <pc:sldMk cId="612563869" sldId="10106"/>
            <ac:picMk id="8" creationId="{6B1F6096-D8C4-229B-2080-999677E9E317}"/>
          </ac:picMkLst>
        </pc:picChg>
        <pc:picChg chg="del mod">
          <ac:chgData name="Talkar, Simi" userId="f9ca686a-e038-4348-9d59-6a1643d7cf1a" providerId="ADAL" clId="{4EB81CE6-2C75-4981-A89D-EF5D6C475E31}" dt="2023-08-09T04:16:31.299" v="6790" actId="478"/>
          <ac:picMkLst>
            <pc:docMk/>
            <pc:sldMk cId="612563869" sldId="10106"/>
            <ac:picMk id="11" creationId="{6A70D04A-B00B-F41E-F1BA-2CB0EED77847}"/>
          </ac:picMkLst>
        </pc:picChg>
      </pc:sldChg>
      <pc:sldChg chg="addSp delSp modSp add mod">
        <pc:chgData name="Talkar, Simi" userId="f9ca686a-e038-4348-9d59-6a1643d7cf1a" providerId="ADAL" clId="{4EB81CE6-2C75-4981-A89D-EF5D6C475E31}" dt="2023-08-09T04:21:30.607" v="6913" actId="1076"/>
        <pc:sldMkLst>
          <pc:docMk/>
          <pc:sldMk cId="1139535907" sldId="10107"/>
        </pc:sldMkLst>
        <pc:spChg chg="add mod">
          <ac:chgData name="Talkar, Simi" userId="f9ca686a-e038-4348-9d59-6a1643d7cf1a" providerId="ADAL" clId="{4EB81CE6-2C75-4981-A89D-EF5D6C475E31}" dt="2023-08-09T04:21:30.607" v="6913" actId="1076"/>
          <ac:spMkLst>
            <pc:docMk/>
            <pc:sldMk cId="1139535907" sldId="10107"/>
            <ac:spMk id="8" creationId="{541B1514-E02F-DFA2-3D9A-FE88FBD50247}"/>
          </ac:spMkLst>
        </pc:spChg>
        <pc:picChg chg="del mod">
          <ac:chgData name="Talkar, Simi" userId="f9ca686a-e038-4348-9d59-6a1643d7cf1a" providerId="ADAL" clId="{4EB81CE6-2C75-4981-A89D-EF5D6C475E31}" dt="2023-08-09T04:20:01.832" v="6871" actId="478"/>
          <ac:picMkLst>
            <pc:docMk/>
            <pc:sldMk cId="1139535907" sldId="10107"/>
            <ac:picMk id="4" creationId="{A104D970-9624-BF86-8082-2E778D1F7FDE}"/>
          </ac:picMkLst>
        </pc:picChg>
        <pc:picChg chg="add del">
          <ac:chgData name="Talkar, Simi" userId="f9ca686a-e038-4348-9d59-6a1643d7cf1a" providerId="ADAL" clId="{4EB81CE6-2C75-4981-A89D-EF5D6C475E31}" dt="2023-08-09T04:20:24.225" v="6873" actId="478"/>
          <ac:picMkLst>
            <pc:docMk/>
            <pc:sldMk cId="1139535907" sldId="10107"/>
            <ac:picMk id="5" creationId="{D397BF7D-D8D5-984E-7AA2-CC7BD6664330}"/>
          </ac:picMkLst>
        </pc:picChg>
        <pc:picChg chg="add mod">
          <ac:chgData name="Talkar, Simi" userId="f9ca686a-e038-4348-9d59-6a1643d7cf1a" providerId="ADAL" clId="{4EB81CE6-2C75-4981-A89D-EF5D6C475E31}" dt="2023-08-09T04:20:31.097" v="6876" actId="1076"/>
          <ac:picMkLst>
            <pc:docMk/>
            <pc:sldMk cId="1139535907" sldId="10107"/>
            <ac:picMk id="7" creationId="{417B0A1B-1D2F-589B-80C1-167B985BA976}"/>
          </ac:picMkLst>
        </pc:picChg>
      </pc:sldChg>
      <pc:sldChg chg="addSp delSp modSp add mod">
        <pc:chgData name="Talkar, Simi" userId="f9ca686a-e038-4348-9d59-6a1643d7cf1a" providerId="ADAL" clId="{4EB81CE6-2C75-4981-A89D-EF5D6C475E31}" dt="2023-08-09T14:53:25.120" v="7072" actId="14100"/>
        <pc:sldMkLst>
          <pc:docMk/>
          <pc:sldMk cId="3553059388" sldId="10108"/>
        </pc:sldMkLst>
        <pc:spChg chg="add del mod">
          <ac:chgData name="Talkar, Simi" userId="f9ca686a-e038-4348-9d59-6a1643d7cf1a" providerId="ADAL" clId="{4EB81CE6-2C75-4981-A89D-EF5D6C475E31}" dt="2023-08-09T14:53:13.649" v="7068" actId="478"/>
          <ac:spMkLst>
            <pc:docMk/>
            <pc:sldMk cId="3553059388" sldId="10108"/>
            <ac:spMk id="4" creationId="{0FB8A1C8-D685-8FF9-F1C6-8C9A59E01902}"/>
          </ac:spMkLst>
        </pc:spChg>
        <pc:spChg chg="add del mod">
          <ac:chgData name="Talkar, Simi" userId="f9ca686a-e038-4348-9d59-6a1643d7cf1a" providerId="ADAL" clId="{4EB81CE6-2C75-4981-A89D-EF5D6C475E31}" dt="2023-08-09T14:52:46.665" v="6998" actId="478"/>
          <ac:spMkLst>
            <pc:docMk/>
            <pc:sldMk cId="3553059388" sldId="10108"/>
            <ac:spMk id="6" creationId="{8AE163BA-A75B-4907-B837-F36A951FD8D0}"/>
          </ac:spMkLst>
        </pc:spChg>
        <pc:spChg chg="add mod">
          <ac:chgData name="Talkar, Simi" userId="f9ca686a-e038-4348-9d59-6a1643d7cf1a" providerId="ADAL" clId="{4EB81CE6-2C75-4981-A89D-EF5D6C475E31}" dt="2023-08-09T14:53:19.394" v="7070" actId="1076"/>
          <ac:spMkLst>
            <pc:docMk/>
            <pc:sldMk cId="3553059388" sldId="10108"/>
            <ac:spMk id="7" creationId="{E44C094F-FCE4-3BFC-F50B-2DBAC70346D9}"/>
          </ac:spMkLst>
        </pc:spChg>
        <pc:spChg chg="mod">
          <ac:chgData name="Talkar, Simi" userId="f9ca686a-e038-4348-9d59-6a1643d7cf1a" providerId="ADAL" clId="{4EB81CE6-2C75-4981-A89D-EF5D6C475E31}" dt="2023-08-09T14:51:41.988" v="6926" actId="6549"/>
          <ac:spMkLst>
            <pc:docMk/>
            <pc:sldMk cId="3553059388" sldId="10108"/>
            <ac:spMk id="10" creationId="{57BAE4BB-1D79-442A-A30B-E798B53FBF65}"/>
          </ac:spMkLst>
        </pc:spChg>
        <pc:spChg chg="mod">
          <ac:chgData name="Talkar, Simi" userId="f9ca686a-e038-4348-9d59-6a1643d7cf1a" providerId="ADAL" clId="{4EB81CE6-2C75-4981-A89D-EF5D6C475E31}" dt="2023-08-09T14:51:38.023" v="6925" actId="6549"/>
          <ac:spMkLst>
            <pc:docMk/>
            <pc:sldMk cId="3553059388" sldId="10108"/>
            <ac:spMk id="18" creationId="{8B908F68-CA3C-4C8E-A5F0-F7DA7476C674}"/>
          </ac:spMkLst>
        </pc:spChg>
        <pc:picChg chg="add mod">
          <ac:chgData name="Talkar, Simi" userId="f9ca686a-e038-4348-9d59-6a1643d7cf1a" providerId="ADAL" clId="{4EB81CE6-2C75-4981-A89D-EF5D6C475E31}" dt="2023-08-09T14:53:25.120" v="7072" actId="14100"/>
          <ac:picMkLst>
            <pc:docMk/>
            <pc:sldMk cId="3553059388" sldId="10108"/>
            <ac:picMk id="3" creationId="{130B1FD6-A9C2-407E-3E7E-E3C0CEB72873}"/>
          </ac:picMkLst>
        </pc:picChg>
        <pc:picChg chg="del">
          <ac:chgData name="Talkar, Simi" userId="f9ca686a-e038-4348-9d59-6a1643d7cf1a" providerId="ADAL" clId="{4EB81CE6-2C75-4981-A89D-EF5D6C475E31}" dt="2023-08-09T14:51:43.861" v="6927" actId="478"/>
          <ac:picMkLst>
            <pc:docMk/>
            <pc:sldMk cId="3553059388" sldId="10108"/>
            <ac:picMk id="11" creationId="{7F312BA0-665F-47C2-900C-F2D7E03F6060}"/>
          </ac:picMkLst>
        </pc:picChg>
        <pc:picChg chg="del">
          <ac:chgData name="Talkar, Simi" userId="f9ca686a-e038-4348-9d59-6a1643d7cf1a" providerId="ADAL" clId="{4EB81CE6-2C75-4981-A89D-EF5D6C475E31}" dt="2023-08-09T14:51:32.044" v="6923" actId="478"/>
          <ac:picMkLst>
            <pc:docMk/>
            <pc:sldMk cId="3553059388" sldId="10108"/>
            <ac:picMk id="13" creationId="{04BB9DA1-C328-4287-A9E8-E8F36CA04192}"/>
          </ac:picMkLst>
        </pc:picChg>
        <pc:picChg chg="del">
          <ac:chgData name="Talkar, Simi" userId="f9ca686a-e038-4348-9d59-6a1643d7cf1a" providerId="ADAL" clId="{4EB81CE6-2C75-4981-A89D-EF5D6C475E31}" dt="2023-08-09T14:51:22.534" v="6920" actId="478"/>
          <ac:picMkLst>
            <pc:docMk/>
            <pc:sldMk cId="3553059388" sldId="10108"/>
            <ac:picMk id="16" creationId="{79C99C40-513A-23D5-CCC7-1997A4A99558}"/>
          </ac:picMkLst>
        </pc:picChg>
      </pc:sldChg>
      <pc:sldChg chg="addSp delSp modSp add mod">
        <pc:chgData name="Talkar, Simi" userId="f9ca686a-e038-4348-9d59-6a1643d7cf1a" providerId="ADAL" clId="{4EB81CE6-2C75-4981-A89D-EF5D6C475E31}" dt="2023-08-09T14:59:50.286" v="7141" actId="478"/>
        <pc:sldMkLst>
          <pc:docMk/>
          <pc:sldMk cId="2991227798" sldId="10109"/>
        </pc:sldMkLst>
        <pc:spChg chg="add mod">
          <ac:chgData name="Talkar, Simi" userId="f9ca686a-e038-4348-9d59-6a1643d7cf1a" providerId="ADAL" clId="{4EB81CE6-2C75-4981-A89D-EF5D6C475E31}" dt="2023-08-09T14:54:36.675" v="7123" actId="1076"/>
          <ac:spMkLst>
            <pc:docMk/>
            <pc:sldMk cId="2991227798" sldId="10109"/>
            <ac:spMk id="4" creationId="{3CD25BB6-6307-534E-970D-27CCF1B7294C}"/>
          </ac:spMkLst>
        </pc:spChg>
        <pc:spChg chg="add mod">
          <ac:chgData name="Talkar, Simi" userId="f9ca686a-e038-4348-9d59-6a1643d7cf1a" providerId="ADAL" clId="{4EB81CE6-2C75-4981-A89D-EF5D6C475E31}" dt="2023-08-09T14:59:43.939" v="7140" actId="2711"/>
          <ac:spMkLst>
            <pc:docMk/>
            <pc:sldMk cId="2991227798" sldId="10109"/>
            <ac:spMk id="6" creationId="{20AE3EE0-6E37-105F-30DF-B303AEB55BC7}"/>
          </ac:spMkLst>
        </pc:spChg>
        <pc:spChg chg="mod">
          <ac:chgData name="Talkar, Simi" userId="f9ca686a-e038-4348-9d59-6a1643d7cf1a" providerId="ADAL" clId="{4EB81CE6-2C75-4981-A89D-EF5D6C475E31}" dt="2023-08-09T14:54:14.210" v="7115" actId="20577"/>
          <ac:spMkLst>
            <pc:docMk/>
            <pc:sldMk cId="2991227798" sldId="10109"/>
            <ac:spMk id="7" creationId="{E44C094F-FCE4-3BFC-F50B-2DBAC70346D9}"/>
          </ac:spMkLst>
        </pc:spChg>
        <pc:spChg chg="mod">
          <ac:chgData name="Talkar, Simi" userId="f9ca686a-e038-4348-9d59-6a1643d7cf1a" providerId="ADAL" clId="{4EB81CE6-2C75-4981-A89D-EF5D6C475E31}" dt="2023-08-09T14:54:20.258" v="7118" actId="1076"/>
          <ac:spMkLst>
            <pc:docMk/>
            <pc:sldMk cId="2991227798" sldId="10109"/>
            <ac:spMk id="8" creationId="{D746299B-B0A6-E6BA-80A2-441A8C53D9E6}"/>
          </ac:spMkLst>
        </pc:spChg>
        <pc:spChg chg="del mod">
          <ac:chgData name="Talkar, Simi" userId="f9ca686a-e038-4348-9d59-6a1643d7cf1a" providerId="ADAL" clId="{4EB81CE6-2C75-4981-A89D-EF5D6C475E31}" dt="2023-08-09T14:59:50.286" v="7141" actId="478"/>
          <ac:spMkLst>
            <pc:docMk/>
            <pc:sldMk cId="2991227798" sldId="10109"/>
            <ac:spMk id="14" creationId="{EAB645EA-5B03-4C74-9941-CAB9778F2DB3}"/>
          </ac:spMkLst>
        </pc:spChg>
        <pc:spChg chg="mod">
          <ac:chgData name="Talkar, Simi" userId="f9ca686a-e038-4348-9d59-6a1643d7cf1a" providerId="ADAL" clId="{4EB81CE6-2C75-4981-A89D-EF5D6C475E31}" dt="2023-08-09T14:54:31.002" v="7121" actId="6549"/>
          <ac:spMkLst>
            <pc:docMk/>
            <pc:sldMk cId="2991227798" sldId="10109"/>
            <ac:spMk id="20" creationId="{9EF45BFE-B2FE-4414-8489-2F9D90B87606}"/>
          </ac:spMkLst>
        </pc:spChg>
        <pc:graphicFrameChg chg="add del mod">
          <ac:chgData name="Talkar, Simi" userId="f9ca686a-e038-4348-9d59-6a1643d7cf1a" providerId="ADAL" clId="{4EB81CE6-2C75-4981-A89D-EF5D6C475E31}" dt="2023-08-09T14:56:58.156" v="7129" actId="478"/>
          <ac:graphicFrameMkLst>
            <pc:docMk/>
            <pc:sldMk cId="2991227798" sldId="10109"/>
            <ac:graphicFrameMk id="9" creationId="{D6EFDAA0-4148-C849-1198-311DBF2F1B46}"/>
          </ac:graphicFrameMkLst>
        </pc:graphicFrameChg>
        <pc:picChg chg="del">
          <ac:chgData name="Talkar, Simi" userId="f9ca686a-e038-4348-9d59-6a1643d7cf1a" providerId="ADAL" clId="{4EB81CE6-2C75-4981-A89D-EF5D6C475E31}" dt="2023-08-09T14:54:16.200" v="7116" actId="478"/>
          <ac:picMkLst>
            <pc:docMk/>
            <pc:sldMk cId="2991227798" sldId="10109"/>
            <ac:picMk id="3" creationId="{130B1FD6-A9C2-407E-3E7E-E3C0CEB72873}"/>
          </ac:picMkLst>
        </pc:picChg>
        <pc:picChg chg="del">
          <ac:chgData name="Talkar, Simi" userId="f9ca686a-e038-4348-9d59-6a1643d7cf1a" providerId="ADAL" clId="{4EB81CE6-2C75-4981-A89D-EF5D6C475E31}" dt="2023-08-09T14:54:32.933" v="7122" actId="478"/>
          <ac:picMkLst>
            <pc:docMk/>
            <pc:sldMk cId="2991227798" sldId="10109"/>
            <ac:picMk id="12" creationId="{A90B8545-5CBC-4947-865A-699613D994AB}"/>
          </ac:picMkLst>
        </pc:picChg>
        <pc:picChg chg="add mod">
          <ac:chgData name="Talkar, Simi" userId="f9ca686a-e038-4348-9d59-6a1643d7cf1a" providerId="ADAL" clId="{4EB81CE6-2C75-4981-A89D-EF5D6C475E31}" dt="2023-08-09T14:58:41.759" v="7133" actId="14100"/>
          <ac:picMkLst>
            <pc:docMk/>
            <pc:sldMk cId="2991227798" sldId="10109"/>
            <ac:picMk id="13" creationId="{CC06C509-4560-C226-8148-8064EA572ABE}"/>
          </ac:picMkLst>
        </pc:picChg>
        <pc:picChg chg="add mod">
          <ac:chgData name="Talkar, Simi" userId="f9ca686a-e038-4348-9d59-6a1643d7cf1a" providerId="ADAL" clId="{4EB81CE6-2C75-4981-A89D-EF5D6C475E31}" dt="2023-08-09T14:59:20.426" v="7139" actId="1076"/>
          <ac:picMkLst>
            <pc:docMk/>
            <pc:sldMk cId="2991227798" sldId="10109"/>
            <ac:picMk id="16" creationId="{04E001AF-1DAE-4A34-36A7-A94F195DFA3F}"/>
          </ac:picMkLst>
        </pc:picChg>
        <pc:picChg chg="del">
          <ac:chgData name="Talkar, Simi" userId="f9ca686a-e038-4348-9d59-6a1643d7cf1a" providerId="ADAL" clId="{4EB81CE6-2C75-4981-A89D-EF5D6C475E31}" dt="2023-08-09T14:54:22.924" v="7119" actId="478"/>
          <ac:picMkLst>
            <pc:docMk/>
            <pc:sldMk cId="2991227798" sldId="10109"/>
            <ac:picMk id="2051" creationId="{06410709-0AC1-40C3-8665-D33BC4D2E5D7}"/>
          </ac:picMkLst>
        </pc:picChg>
      </pc:sldChg>
      <pc:sldChg chg="addSp delSp modSp add mod ord">
        <pc:chgData name="Talkar, Simi" userId="f9ca686a-e038-4348-9d59-6a1643d7cf1a" providerId="ADAL" clId="{4EB81CE6-2C75-4981-A89D-EF5D6C475E31}" dt="2023-09-04T17:46:28.559" v="10789"/>
        <pc:sldMkLst>
          <pc:docMk/>
          <pc:sldMk cId="1899787745" sldId="10110"/>
        </pc:sldMkLst>
        <pc:picChg chg="del">
          <ac:chgData name="Talkar, Simi" userId="f9ca686a-e038-4348-9d59-6a1643d7cf1a" providerId="ADAL" clId="{4EB81CE6-2C75-4981-A89D-EF5D6C475E31}" dt="2023-08-09T17:13:08.760" v="7256" actId="478"/>
          <ac:picMkLst>
            <pc:docMk/>
            <pc:sldMk cId="1899787745" sldId="10110"/>
            <ac:picMk id="3" creationId="{DAE7E215-6850-F0C0-DC93-C46D39805DB1}"/>
          </ac:picMkLst>
        </pc:picChg>
        <pc:picChg chg="del">
          <ac:chgData name="Talkar, Simi" userId="f9ca686a-e038-4348-9d59-6a1643d7cf1a" providerId="ADAL" clId="{4EB81CE6-2C75-4981-A89D-EF5D6C475E31}" dt="2023-08-09T17:13:10.816" v="7257" actId="478"/>
          <ac:picMkLst>
            <pc:docMk/>
            <pc:sldMk cId="1899787745" sldId="10110"/>
            <ac:picMk id="5" creationId="{E5730D61-EEDC-AD44-1AFA-0A3574041CF3}"/>
          </ac:picMkLst>
        </pc:picChg>
        <pc:picChg chg="add mod">
          <ac:chgData name="Talkar, Simi" userId="f9ca686a-e038-4348-9d59-6a1643d7cf1a" providerId="ADAL" clId="{4EB81CE6-2C75-4981-A89D-EF5D6C475E31}" dt="2023-08-09T17:13:28.881" v="7261" actId="14100"/>
          <ac:picMkLst>
            <pc:docMk/>
            <pc:sldMk cId="1899787745" sldId="10110"/>
            <ac:picMk id="6" creationId="{387098C7-5811-F5F5-8BF6-89D41B49F026}"/>
          </ac:picMkLst>
        </pc:picChg>
        <pc:picChg chg="del">
          <ac:chgData name="Talkar, Simi" userId="f9ca686a-e038-4348-9d59-6a1643d7cf1a" providerId="ADAL" clId="{4EB81CE6-2C75-4981-A89D-EF5D6C475E31}" dt="2023-08-09T17:12:55.712" v="7253" actId="478"/>
          <ac:picMkLst>
            <pc:docMk/>
            <pc:sldMk cId="1899787745" sldId="10110"/>
            <ac:picMk id="7" creationId="{7A2211EC-61A3-39D3-A776-5A2AC761051C}"/>
          </ac:picMkLst>
        </pc:picChg>
        <pc:picChg chg="del">
          <ac:chgData name="Talkar, Simi" userId="f9ca686a-e038-4348-9d59-6a1643d7cf1a" providerId="ADAL" clId="{4EB81CE6-2C75-4981-A89D-EF5D6C475E31}" dt="2023-08-09T17:12:58.722" v="7254" actId="478"/>
          <ac:picMkLst>
            <pc:docMk/>
            <pc:sldMk cId="1899787745" sldId="10110"/>
            <ac:picMk id="10" creationId="{FA7AAEA1-97D5-0DAE-6E59-F8CF8F48E6CE}"/>
          </ac:picMkLst>
        </pc:picChg>
        <pc:picChg chg="add mod">
          <ac:chgData name="Talkar, Simi" userId="f9ca686a-e038-4348-9d59-6a1643d7cf1a" providerId="ADAL" clId="{4EB81CE6-2C75-4981-A89D-EF5D6C475E31}" dt="2023-08-09T17:36:25.478" v="7274" actId="14100"/>
          <ac:picMkLst>
            <pc:docMk/>
            <pc:sldMk cId="1899787745" sldId="10110"/>
            <ac:picMk id="11" creationId="{B7DC7F2E-2A96-DBB8-5949-FAA94BD8B8E7}"/>
          </ac:picMkLst>
        </pc:picChg>
        <pc:picChg chg="del">
          <ac:chgData name="Talkar, Simi" userId="f9ca686a-e038-4348-9d59-6a1643d7cf1a" providerId="ADAL" clId="{4EB81CE6-2C75-4981-A89D-EF5D6C475E31}" dt="2023-08-09T17:13:00.962" v="7255" actId="478"/>
          <ac:picMkLst>
            <pc:docMk/>
            <pc:sldMk cId="1899787745" sldId="10110"/>
            <ac:picMk id="12" creationId="{D6D03C4A-177B-4FAE-1E0E-D01C31D726F1}"/>
          </ac:picMkLst>
        </pc:picChg>
      </pc:sldChg>
      <pc:sldChg chg="addSp delSp modSp add mod">
        <pc:chgData name="Talkar, Simi" userId="f9ca686a-e038-4348-9d59-6a1643d7cf1a" providerId="ADAL" clId="{4EB81CE6-2C75-4981-A89D-EF5D6C475E31}" dt="2023-08-15T13:30:11.222" v="7343" actId="692"/>
        <pc:sldMkLst>
          <pc:docMk/>
          <pc:sldMk cId="2168260442" sldId="10111"/>
        </pc:sldMkLst>
        <pc:spChg chg="mod">
          <ac:chgData name="Talkar, Simi" userId="f9ca686a-e038-4348-9d59-6a1643d7cf1a" providerId="ADAL" clId="{4EB81CE6-2C75-4981-A89D-EF5D6C475E31}" dt="2023-08-15T13:28:11.024" v="7322" actId="6549"/>
          <ac:spMkLst>
            <pc:docMk/>
            <pc:sldMk cId="2168260442" sldId="10111"/>
            <ac:spMk id="5" creationId="{A3C761DE-A17E-0719-BE54-9DD5669AC49F}"/>
          </ac:spMkLst>
        </pc:spChg>
        <pc:spChg chg="add mod">
          <ac:chgData name="Talkar, Simi" userId="f9ca686a-e038-4348-9d59-6a1643d7cf1a" providerId="ADAL" clId="{4EB81CE6-2C75-4981-A89D-EF5D6C475E31}" dt="2023-08-15T13:28:35.705" v="7325" actId="207"/>
          <ac:spMkLst>
            <pc:docMk/>
            <pc:sldMk cId="2168260442" sldId="10111"/>
            <ac:spMk id="7" creationId="{7C31D1A2-0FDC-9A1A-6B61-E8CBDDF39529}"/>
          </ac:spMkLst>
        </pc:spChg>
        <pc:spChg chg="add mod">
          <ac:chgData name="Talkar, Simi" userId="f9ca686a-e038-4348-9d59-6a1643d7cf1a" providerId="ADAL" clId="{4EB81CE6-2C75-4981-A89D-EF5D6C475E31}" dt="2023-08-15T13:30:11.222" v="7343" actId="692"/>
          <ac:spMkLst>
            <pc:docMk/>
            <pc:sldMk cId="2168260442" sldId="10111"/>
            <ac:spMk id="8" creationId="{A9A72710-7C28-E9E9-EA69-5E15056C09FF}"/>
          </ac:spMkLst>
        </pc:spChg>
        <pc:spChg chg="del">
          <ac:chgData name="Talkar, Simi" userId="f9ca686a-e038-4348-9d59-6a1643d7cf1a" providerId="ADAL" clId="{4EB81CE6-2C75-4981-A89D-EF5D6C475E31}" dt="2023-08-15T13:28:15.800" v="7323" actId="478"/>
          <ac:spMkLst>
            <pc:docMk/>
            <pc:sldMk cId="2168260442" sldId="10111"/>
            <ac:spMk id="17" creationId="{D2B0F924-49BE-4E1C-8A3D-D46B23F23C02}"/>
          </ac:spMkLst>
        </pc:spChg>
        <pc:picChg chg="add">
          <ac:chgData name="Talkar, Simi" userId="f9ca686a-e038-4348-9d59-6a1643d7cf1a" providerId="ADAL" clId="{4EB81CE6-2C75-4981-A89D-EF5D6C475E31}" dt="2023-08-15T13:27:23.232" v="7279" actId="22"/>
          <ac:picMkLst>
            <pc:docMk/>
            <pc:sldMk cId="2168260442" sldId="10111"/>
            <ac:picMk id="4" creationId="{B6BAB389-7176-373B-133D-992B7483CEC1}"/>
          </ac:picMkLst>
        </pc:picChg>
        <pc:picChg chg="del">
          <ac:chgData name="Talkar, Simi" userId="f9ca686a-e038-4348-9d59-6a1643d7cf1a" providerId="ADAL" clId="{4EB81CE6-2C75-4981-A89D-EF5D6C475E31}" dt="2023-08-15T13:27:17.498" v="7278" actId="478"/>
          <ac:picMkLst>
            <pc:docMk/>
            <pc:sldMk cId="2168260442" sldId="10111"/>
            <ac:picMk id="10" creationId="{99D13FDE-2290-661C-A550-0794C1246538}"/>
          </ac:picMkLst>
        </pc:picChg>
      </pc:sldChg>
      <pc:sldChg chg="addSp delSp modSp add mod">
        <pc:chgData name="Talkar, Simi" userId="f9ca686a-e038-4348-9d59-6a1643d7cf1a" providerId="ADAL" clId="{4EB81CE6-2C75-4981-A89D-EF5D6C475E31}" dt="2023-08-17T20:10:07.087" v="7385" actId="14100"/>
        <pc:sldMkLst>
          <pc:docMk/>
          <pc:sldMk cId="1796229442" sldId="10112"/>
        </pc:sldMkLst>
        <pc:spChg chg="del mod">
          <ac:chgData name="Talkar, Simi" userId="f9ca686a-e038-4348-9d59-6a1643d7cf1a" providerId="ADAL" clId="{4EB81CE6-2C75-4981-A89D-EF5D6C475E31}" dt="2023-08-17T20:04:28.339" v="7349"/>
          <ac:spMkLst>
            <pc:docMk/>
            <pc:sldMk cId="1796229442" sldId="10112"/>
            <ac:spMk id="5" creationId="{27B7FB52-E4F0-DEF2-79CF-C1D0AB8CB97F}"/>
          </ac:spMkLst>
        </pc:spChg>
        <pc:picChg chg="add mod">
          <ac:chgData name="Talkar, Simi" userId="f9ca686a-e038-4348-9d59-6a1643d7cf1a" providerId="ADAL" clId="{4EB81CE6-2C75-4981-A89D-EF5D6C475E31}" dt="2023-08-17T20:10:07.087" v="7385" actId="14100"/>
          <ac:picMkLst>
            <pc:docMk/>
            <pc:sldMk cId="1796229442" sldId="10112"/>
            <ac:picMk id="4" creationId="{90F19A0A-AE15-2BAC-C150-837B3D7E1B23}"/>
          </ac:picMkLst>
        </pc:picChg>
        <pc:picChg chg="del">
          <ac:chgData name="Talkar, Simi" userId="f9ca686a-e038-4348-9d59-6a1643d7cf1a" providerId="ADAL" clId="{4EB81CE6-2C75-4981-A89D-EF5D6C475E31}" dt="2023-08-17T20:04:28.331" v="7347" actId="478"/>
          <ac:picMkLst>
            <pc:docMk/>
            <pc:sldMk cId="1796229442" sldId="10112"/>
            <ac:picMk id="7" creationId="{60AE9970-30EE-0AD5-06EE-8E64F2B4B151}"/>
          </ac:picMkLst>
        </pc:picChg>
        <pc:picChg chg="add del mod">
          <ac:chgData name="Talkar, Simi" userId="f9ca686a-e038-4348-9d59-6a1643d7cf1a" providerId="ADAL" clId="{4EB81CE6-2C75-4981-A89D-EF5D6C475E31}" dt="2023-08-17T20:08:17.472" v="7364" actId="478"/>
          <ac:picMkLst>
            <pc:docMk/>
            <pc:sldMk cId="1796229442" sldId="10112"/>
            <ac:picMk id="8" creationId="{25D821C3-BE35-72CF-F1BB-F81E82646189}"/>
          </ac:picMkLst>
        </pc:picChg>
        <pc:picChg chg="add del mod">
          <ac:chgData name="Talkar, Simi" userId="f9ca686a-e038-4348-9d59-6a1643d7cf1a" providerId="ADAL" clId="{4EB81CE6-2C75-4981-A89D-EF5D6C475E31}" dt="2023-08-17T20:08:19.538" v="7365" actId="478"/>
          <ac:picMkLst>
            <pc:docMk/>
            <pc:sldMk cId="1796229442" sldId="10112"/>
            <ac:picMk id="10" creationId="{82DFA114-AE71-1082-C9B2-F2B16D88BDA5}"/>
          </ac:picMkLst>
        </pc:picChg>
      </pc:sldChg>
      <pc:sldChg chg="addSp delSp modSp add mod modTransition">
        <pc:chgData name="Talkar, Simi" userId="f9ca686a-e038-4348-9d59-6a1643d7cf1a" providerId="ADAL" clId="{4EB81CE6-2C75-4981-A89D-EF5D6C475E31}" dt="2023-08-17T20:14:46.635" v="7443" actId="14100"/>
        <pc:sldMkLst>
          <pc:docMk/>
          <pc:sldMk cId="1539451617" sldId="10113"/>
        </pc:sldMkLst>
        <pc:spChg chg="mod">
          <ac:chgData name="Talkar, Simi" userId="f9ca686a-e038-4348-9d59-6a1643d7cf1a" providerId="ADAL" clId="{4EB81CE6-2C75-4981-A89D-EF5D6C475E31}" dt="2023-08-17T20:11:58.478" v="7395" actId="1076"/>
          <ac:spMkLst>
            <pc:docMk/>
            <pc:sldMk cId="1539451617" sldId="10113"/>
            <ac:spMk id="2" creationId="{785DD083-17E0-4278-90E0-31DAC452B61A}"/>
          </ac:spMkLst>
        </pc:spChg>
        <pc:spChg chg="add mod">
          <ac:chgData name="Talkar, Simi" userId="f9ca686a-e038-4348-9d59-6a1643d7cf1a" providerId="ADAL" clId="{4EB81CE6-2C75-4981-A89D-EF5D6C475E31}" dt="2023-08-17T20:14:46.635" v="7443" actId="14100"/>
          <ac:spMkLst>
            <pc:docMk/>
            <pc:sldMk cId="1539451617" sldId="10113"/>
            <ac:spMk id="6" creationId="{57427450-151D-A917-32BC-CA36FE8EA5F9}"/>
          </ac:spMkLst>
        </pc:spChg>
        <pc:picChg chg="del">
          <ac:chgData name="Talkar, Simi" userId="f9ca686a-e038-4348-9d59-6a1643d7cf1a" providerId="ADAL" clId="{4EB81CE6-2C75-4981-A89D-EF5D6C475E31}" dt="2023-08-17T20:08:28.704" v="7367" actId="478"/>
          <ac:picMkLst>
            <pc:docMk/>
            <pc:sldMk cId="1539451617" sldId="10113"/>
            <ac:picMk id="4" creationId="{90F19A0A-AE15-2BAC-C150-837B3D7E1B23}"/>
          </ac:picMkLst>
        </pc:picChg>
        <pc:picChg chg="add mod">
          <ac:chgData name="Talkar, Simi" userId="f9ca686a-e038-4348-9d59-6a1643d7cf1a" providerId="ADAL" clId="{4EB81CE6-2C75-4981-A89D-EF5D6C475E31}" dt="2023-08-17T20:14:39.916" v="7442" actId="1076"/>
          <ac:picMkLst>
            <pc:docMk/>
            <pc:sldMk cId="1539451617" sldId="10113"/>
            <ac:picMk id="5" creationId="{45632D2B-810F-CA59-41B7-F4F4F4867DD5}"/>
          </ac:picMkLst>
        </pc:picChg>
        <pc:picChg chg="mod">
          <ac:chgData name="Talkar, Simi" userId="f9ca686a-e038-4348-9d59-6a1643d7cf1a" providerId="ADAL" clId="{4EB81CE6-2C75-4981-A89D-EF5D6C475E31}" dt="2023-08-17T20:10:12.677" v="7386" actId="14100"/>
          <ac:picMkLst>
            <pc:docMk/>
            <pc:sldMk cId="1539451617" sldId="10113"/>
            <ac:picMk id="8" creationId="{25D821C3-BE35-72CF-F1BB-F81E82646189}"/>
          </ac:picMkLst>
        </pc:picChg>
        <pc:picChg chg="del">
          <ac:chgData name="Talkar, Simi" userId="f9ca686a-e038-4348-9d59-6a1643d7cf1a" providerId="ADAL" clId="{4EB81CE6-2C75-4981-A89D-EF5D6C475E31}" dt="2023-08-17T20:08:37.065" v="7370" actId="478"/>
          <ac:picMkLst>
            <pc:docMk/>
            <pc:sldMk cId="1539451617" sldId="10113"/>
            <ac:picMk id="10" creationId="{82DFA114-AE71-1082-C9B2-F2B16D88BDA5}"/>
          </ac:picMkLst>
        </pc:picChg>
      </pc:sldChg>
      <pc:sldChg chg="delSp modSp add mod modTransition">
        <pc:chgData name="Talkar, Simi" userId="f9ca686a-e038-4348-9d59-6a1643d7cf1a" providerId="ADAL" clId="{4EB81CE6-2C75-4981-A89D-EF5D6C475E31}" dt="2023-08-17T20:10:39.554" v="7392" actId="14100"/>
        <pc:sldMkLst>
          <pc:docMk/>
          <pc:sldMk cId="3697203235" sldId="10114"/>
        </pc:sldMkLst>
        <pc:picChg chg="del">
          <ac:chgData name="Talkar, Simi" userId="f9ca686a-e038-4348-9d59-6a1643d7cf1a" providerId="ADAL" clId="{4EB81CE6-2C75-4981-A89D-EF5D6C475E31}" dt="2023-08-17T20:08:41.818" v="7371" actId="478"/>
          <ac:picMkLst>
            <pc:docMk/>
            <pc:sldMk cId="3697203235" sldId="10114"/>
            <ac:picMk id="4" creationId="{90F19A0A-AE15-2BAC-C150-837B3D7E1B23}"/>
          </ac:picMkLst>
        </pc:picChg>
        <pc:picChg chg="del">
          <ac:chgData name="Talkar, Simi" userId="f9ca686a-e038-4348-9d59-6a1643d7cf1a" providerId="ADAL" clId="{4EB81CE6-2C75-4981-A89D-EF5D6C475E31}" dt="2023-08-17T20:08:43.861" v="7372" actId="478"/>
          <ac:picMkLst>
            <pc:docMk/>
            <pc:sldMk cId="3697203235" sldId="10114"/>
            <ac:picMk id="8" creationId="{25D821C3-BE35-72CF-F1BB-F81E82646189}"/>
          </ac:picMkLst>
        </pc:picChg>
        <pc:picChg chg="mod">
          <ac:chgData name="Talkar, Simi" userId="f9ca686a-e038-4348-9d59-6a1643d7cf1a" providerId="ADAL" clId="{4EB81CE6-2C75-4981-A89D-EF5D6C475E31}" dt="2023-08-17T20:10:39.554" v="7392" actId="14100"/>
          <ac:picMkLst>
            <pc:docMk/>
            <pc:sldMk cId="3697203235" sldId="10114"/>
            <ac:picMk id="10" creationId="{82DFA114-AE71-1082-C9B2-F2B16D88BDA5}"/>
          </ac:picMkLst>
        </pc:picChg>
      </pc:sldChg>
      <pc:sldChg chg="addSp delSp modSp add mod ord modTransition">
        <pc:chgData name="Talkar, Simi" userId="f9ca686a-e038-4348-9d59-6a1643d7cf1a" providerId="ADAL" clId="{4EB81CE6-2C75-4981-A89D-EF5D6C475E31}" dt="2023-08-17T20:24:43.889" v="7506"/>
        <pc:sldMkLst>
          <pc:docMk/>
          <pc:sldMk cId="2392524935" sldId="10115"/>
        </pc:sldMkLst>
        <pc:spChg chg="add mod">
          <ac:chgData name="Talkar, Simi" userId="f9ca686a-e038-4348-9d59-6a1643d7cf1a" providerId="ADAL" clId="{4EB81CE6-2C75-4981-A89D-EF5D6C475E31}" dt="2023-08-17T20:14:28.990" v="7441" actId="1076"/>
          <ac:spMkLst>
            <pc:docMk/>
            <pc:sldMk cId="2392524935" sldId="10115"/>
            <ac:spMk id="9" creationId="{4A4B47BE-00C0-54DA-3D8C-B10AEADB68CD}"/>
          </ac:spMkLst>
        </pc:spChg>
        <pc:picChg chg="del">
          <ac:chgData name="Talkar, Simi" userId="f9ca686a-e038-4348-9d59-6a1643d7cf1a" providerId="ADAL" clId="{4EB81CE6-2C75-4981-A89D-EF5D6C475E31}" dt="2023-08-17T20:08:54.532" v="7376" actId="478"/>
          <ac:picMkLst>
            <pc:docMk/>
            <pc:sldMk cId="2392524935" sldId="10115"/>
            <ac:picMk id="4" creationId="{90F19A0A-AE15-2BAC-C150-837B3D7E1B23}"/>
          </ac:picMkLst>
        </pc:picChg>
        <pc:picChg chg="add mod">
          <ac:chgData name="Talkar, Simi" userId="f9ca686a-e038-4348-9d59-6a1643d7cf1a" providerId="ADAL" clId="{4EB81CE6-2C75-4981-A89D-EF5D6C475E31}" dt="2023-08-17T20:10:32.298" v="7391" actId="14100"/>
          <ac:picMkLst>
            <pc:docMk/>
            <pc:sldMk cId="2392524935" sldId="10115"/>
            <ac:picMk id="5" creationId="{F4A87B43-2866-C3AA-65A9-F5296F5C8D09}"/>
          </ac:picMkLst>
        </pc:picChg>
        <pc:picChg chg="add mod">
          <ac:chgData name="Talkar, Simi" userId="f9ca686a-e038-4348-9d59-6a1643d7cf1a" providerId="ADAL" clId="{4EB81CE6-2C75-4981-A89D-EF5D6C475E31}" dt="2023-08-17T20:13:24.633" v="7417" actId="1076"/>
          <ac:picMkLst>
            <pc:docMk/>
            <pc:sldMk cId="2392524935" sldId="10115"/>
            <ac:picMk id="6" creationId="{D7CC94E6-F94A-96D1-BD3E-BA93D152CB4E}"/>
          </ac:picMkLst>
        </pc:picChg>
        <pc:picChg chg="del">
          <ac:chgData name="Talkar, Simi" userId="f9ca686a-e038-4348-9d59-6a1643d7cf1a" providerId="ADAL" clId="{4EB81CE6-2C75-4981-A89D-EF5D6C475E31}" dt="2023-08-17T20:08:56.391" v="7377" actId="478"/>
          <ac:picMkLst>
            <pc:docMk/>
            <pc:sldMk cId="2392524935" sldId="10115"/>
            <ac:picMk id="8" creationId="{25D821C3-BE35-72CF-F1BB-F81E82646189}"/>
          </ac:picMkLst>
        </pc:picChg>
        <pc:picChg chg="del">
          <ac:chgData name="Talkar, Simi" userId="f9ca686a-e038-4348-9d59-6a1643d7cf1a" providerId="ADAL" clId="{4EB81CE6-2C75-4981-A89D-EF5D6C475E31}" dt="2023-08-17T20:08:58.685" v="7378" actId="478"/>
          <ac:picMkLst>
            <pc:docMk/>
            <pc:sldMk cId="2392524935" sldId="10115"/>
            <ac:picMk id="10" creationId="{82DFA114-AE71-1082-C9B2-F2B16D88BDA5}"/>
          </ac:picMkLst>
        </pc:picChg>
      </pc:sldChg>
      <pc:sldChg chg="addSp delSp modSp add mod">
        <pc:chgData name="Talkar, Simi" userId="f9ca686a-e038-4348-9d59-6a1643d7cf1a" providerId="ADAL" clId="{4EB81CE6-2C75-4981-A89D-EF5D6C475E31}" dt="2023-08-17T20:22:36.957" v="7495" actId="14100"/>
        <pc:sldMkLst>
          <pc:docMk/>
          <pc:sldMk cId="2714845819" sldId="10116"/>
        </pc:sldMkLst>
        <pc:picChg chg="add">
          <ac:chgData name="Talkar, Simi" userId="f9ca686a-e038-4348-9d59-6a1643d7cf1a" providerId="ADAL" clId="{4EB81CE6-2C75-4981-A89D-EF5D6C475E31}" dt="2023-08-17T20:22:23.202" v="7490" actId="22"/>
          <ac:picMkLst>
            <pc:docMk/>
            <pc:sldMk cId="2714845819" sldId="10116"/>
            <ac:picMk id="4" creationId="{595B6D81-FD57-16C3-CD64-EB22AA12C91E}"/>
          </ac:picMkLst>
        </pc:picChg>
        <pc:picChg chg="del">
          <ac:chgData name="Talkar, Simi" userId="f9ca686a-e038-4348-9d59-6a1643d7cf1a" providerId="ADAL" clId="{4EB81CE6-2C75-4981-A89D-EF5D6C475E31}" dt="2023-08-17T20:22:20.674" v="7489" actId="478"/>
          <ac:picMkLst>
            <pc:docMk/>
            <pc:sldMk cId="2714845819" sldId="10116"/>
            <ac:picMk id="5" creationId="{F4A87B43-2866-C3AA-65A9-F5296F5C8D09}"/>
          </ac:picMkLst>
        </pc:picChg>
        <pc:picChg chg="add mod">
          <ac:chgData name="Talkar, Simi" userId="f9ca686a-e038-4348-9d59-6a1643d7cf1a" providerId="ADAL" clId="{4EB81CE6-2C75-4981-A89D-EF5D6C475E31}" dt="2023-08-17T20:22:36.957" v="7495" actId="14100"/>
          <ac:picMkLst>
            <pc:docMk/>
            <pc:sldMk cId="2714845819" sldId="10116"/>
            <ac:picMk id="8" creationId="{B5052F2E-C954-1B24-9B69-1A1C89248CE6}"/>
          </ac:picMkLst>
        </pc:picChg>
      </pc:sldChg>
      <pc:sldChg chg="add del">
        <pc:chgData name="Talkar, Simi" userId="f9ca686a-e038-4348-9d59-6a1643d7cf1a" providerId="ADAL" clId="{4EB81CE6-2C75-4981-A89D-EF5D6C475E31}" dt="2023-08-17T20:24:34.575" v="7504" actId="47"/>
        <pc:sldMkLst>
          <pc:docMk/>
          <pc:sldMk cId="2408369339" sldId="10117"/>
        </pc:sldMkLst>
      </pc:sldChg>
      <pc:sldChg chg="addSp delSp modSp add mod">
        <pc:chgData name="Talkar, Simi" userId="f9ca686a-e038-4348-9d59-6a1643d7cf1a" providerId="ADAL" clId="{4EB81CE6-2C75-4981-A89D-EF5D6C475E31}" dt="2023-08-17T20:24:08.853" v="7503" actId="14100"/>
        <pc:sldMkLst>
          <pc:docMk/>
          <pc:sldMk cId="3384953677" sldId="10118"/>
        </pc:sldMkLst>
        <pc:picChg chg="del">
          <ac:chgData name="Talkar, Simi" userId="f9ca686a-e038-4348-9d59-6a1643d7cf1a" providerId="ADAL" clId="{4EB81CE6-2C75-4981-A89D-EF5D6C475E31}" dt="2023-08-17T20:23:54.205" v="7499" actId="478"/>
          <ac:picMkLst>
            <pc:docMk/>
            <pc:sldMk cId="3384953677" sldId="10118"/>
            <ac:picMk id="4" creationId="{595B6D81-FD57-16C3-CD64-EB22AA12C91E}"/>
          </ac:picMkLst>
        </pc:picChg>
        <pc:picChg chg="add mod">
          <ac:chgData name="Talkar, Simi" userId="f9ca686a-e038-4348-9d59-6a1643d7cf1a" providerId="ADAL" clId="{4EB81CE6-2C75-4981-A89D-EF5D6C475E31}" dt="2023-08-17T20:24:08.853" v="7503" actId="14100"/>
          <ac:picMkLst>
            <pc:docMk/>
            <pc:sldMk cId="3384953677" sldId="10118"/>
            <ac:picMk id="5" creationId="{50C96065-651E-1F23-1F0D-4EEBF4AC9337}"/>
          </ac:picMkLst>
        </pc:picChg>
        <pc:picChg chg="del">
          <ac:chgData name="Talkar, Simi" userId="f9ca686a-e038-4348-9d59-6a1643d7cf1a" providerId="ADAL" clId="{4EB81CE6-2C75-4981-A89D-EF5D6C475E31}" dt="2023-08-17T20:23:46.617" v="7498" actId="478"/>
          <ac:picMkLst>
            <pc:docMk/>
            <pc:sldMk cId="3384953677" sldId="10118"/>
            <ac:picMk id="8" creationId="{B5052F2E-C954-1B24-9B69-1A1C89248CE6}"/>
          </ac:picMkLst>
        </pc:picChg>
      </pc:sldChg>
      <pc:sldChg chg="addSp delSp modSp new mod chgLayout">
        <pc:chgData name="Talkar, Simi" userId="f9ca686a-e038-4348-9d59-6a1643d7cf1a" providerId="ADAL" clId="{4EB81CE6-2C75-4981-A89D-EF5D6C475E31}" dt="2023-08-17T20:38:31.729" v="7555" actId="478"/>
        <pc:sldMkLst>
          <pc:docMk/>
          <pc:sldMk cId="2662862799" sldId="10119"/>
        </pc:sldMkLst>
        <pc:spChg chg="mod ord">
          <ac:chgData name="Talkar, Simi" userId="f9ca686a-e038-4348-9d59-6a1643d7cf1a" providerId="ADAL" clId="{4EB81CE6-2C75-4981-A89D-EF5D6C475E31}" dt="2023-08-17T20:38:19.869" v="7554" actId="26606"/>
          <ac:spMkLst>
            <pc:docMk/>
            <pc:sldMk cId="2662862799" sldId="10119"/>
            <ac:spMk id="2" creationId="{986FD481-2682-9126-49E0-E0BE4924E1F3}"/>
          </ac:spMkLst>
        </pc:spChg>
        <pc:spChg chg="del">
          <ac:chgData name="Talkar, Simi" userId="f9ca686a-e038-4348-9d59-6a1643d7cf1a" providerId="ADAL" clId="{4EB81CE6-2C75-4981-A89D-EF5D6C475E31}" dt="2023-08-17T20:36:32.390" v="7552" actId="478"/>
          <ac:spMkLst>
            <pc:docMk/>
            <pc:sldMk cId="2662862799" sldId="10119"/>
            <ac:spMk id="3" creationId="{6EC6FF7E-6586-196A-8971-92415DB6C503}"/>
          </ac:spMkLst>
        </pc:spChg>
        <pc:spChg chg="del">
          <ac:chgData name="Talkar, Simi" userId="f9ca686a-e038-4348-9d59-6a1643d7cf1a" providerId="ADAL" clId="{4EB81CE6-2C75-4981-A89D-EF5D6C475E31}" dt="2023-08-17T20:35:09.537" v="7511" actId="22"/>
          <ac:spMkLst>
            <pc:docMk/>
            <pc:sldMk cId="2662862799" sldId="10119"/>
            <ac:spMk id="4" creationId="{6F2602B0-EE8A-D4AF-C1E0-D16FCB52250E}"/>
          </ac:spMkLst>
        </pc:spChg>
        <pc:spChg chg="del">
          <ac:chgData name="Talkar, Simi" userId="f9ca686a-e038-4348-9d59-6a1643d7cf1a" providerId="ADAL" clId="{4EB81CE6-2C75-4981-A89D-EF5D6C475E31}" dt="2023-08-17T20:38:19.869" v="7554" actId="26606"/>
          <ac:spMkLst>
            <pc:docMk/>
            <pc:sldMk cId="2662862799" sldId="10119"/>
            <ac:spMk id="5" creationId="{E7AB8E35-701F-F865-83B8-508BDE661F69}"/>
          </ac:spMkLst>
        </pc:spChg>
        <pc:spChg chg="add del mod">
          <ac:chgData name="Talkar, Simi" userId="f9ca686a-e038-4348-9d59-6a1643d7cf1a" providerId="ADAL" clId="{4EB81CE6-2C75-4981-A89D-EF5D6C475E31}" dt="2023-08-17T20:38:31.729" v="7555" actId="478"/>
          <ac:spMkLst>
            <pc:docMk/>
            <pc:sldMk cId="2662862799" sldId="10119"/>
            <ac:spMk id="12" creationId="{0E63BA1B-B9F5-AA1C-96D7-2CF19FD8A031}"/>
          </ac:spMkLst>
        </pc:spChg>
        <pc:picChg chg="add mod ord">
          <ac:chgData name="Talkar, Simi" userId="f9ca686a-e038-4348-9d59-6a1643d7cf1a" providerId="ADAL" clId="{4EB81CE6-2C75-4981-A89D-EF5D6C475E31}" dt="2023-08-17T20:38:19.869" v="7554" actId="26606"/>
          <ac:picMkLst>
            <pc:docMk/>
            <pc:sldMk cId="2662862799" sldId="10119"/>
            <ac:picMk id="7" creationId="{6FAF92BF-C939-4E81-89C3-80ABD9D5CA56}"/>
          </ac:picMkLst>
        </pc:picChg>
      </pc:sldChg>
      <pc:sldChg chg="addSp delSp modSp add mod">
        <pc:chgData name="Talkar, Simi" userId="f9ca686a-e038-4348-9d59-6a1643d7cf1a" providerId="ADAL" clId="{4EB81CE6-2C75-4981-A89D-EF5D6C475E31}" dt="2023-08-17T20:51:31.827" v="7648" actId="1076"/>
        <pc:sldMkLst>
          <pc:docMk/>
          <pc:sldMk cId="3860213958" sldId="10120"/>
        </pc:sldMkLst>
        <pc:spChg chg="mod">
          <ac:chgData name="Talkar, Simi" userId="f9ca686a-e038-4348-9d59-6a1643d7cf1a" providerId="ADAL" clId="{4EB81CE6-2C75-4981-A89D-EF5D6C475E31}" dt="2023-08-17T20:41:29.304" v="7568" actId="20577"/>
          <ac:spMkLst>
            <pc:docMk/>
            <pc:sldMk cId="3860213958" sldId="10120"/>
            <ac:spMk id="2" creationId="{785DD083-17E0-4278-90E0-31DAC452B61A}"/>
          </ac:spMkLst>
        </pc:spChg>
        <pc:spChg chg="del mod">
          <ac:chgData name="Talkar, Simi" userId="f9ca686a-e038-4348-9d59-6a1643d7cf1a" providerId="ADAL" clId="{4EB81CE6-2C75-4981-A89D-EF5D6C475E31}" dt="2023-08-17T20:41:43.261" v="7586"/>
          <ac:spMkLst>
            <pc:docMk/>
            <pc:sldMk cId="3860213958" sldId="10120"/>
            <ac:spMk id="4" creationId="{C029E980-4D61-6ADE-B2EA-A459C3517738}"/>
          </ac:spMkLst>
        </pc:spChg>
        <pc:spChg chg="add mod">
          <ac:chgData name="Talkar, Simi" userId="f9ca686a-e038-4348-9d59-6a1643d7cf1a" providerId="ADAL" clId="{4EB81CE6-2C75-4981-A89D-EF5D6C475E31}" dt="2023-08-17T20:43:32.188" v="7619" actId="207"/>
          <ac:spMkLst>
            <pc:docMk/>
            <pc:sldMk cId="3860213958" sldId="10120"/>
            <ac:spMk id="7" creationId="{26927E1F-2D77-3C1D-D70D-FA23B739FEA1}"/>
          </ac:spMkLst>
        </pc:spChg>
        <pc:spChg chg="mod">
          <ac:chgData name="Talkar, Simi" userId="f9ca686a-e038-4348-9d59-6a1643d7cf1a" providerId="ADAL" clId="{4EB81CE6-2C75-4981-A89D-EF5D6C475E31}" dt="2023-08-17T20:42:00.403" v="7606" actId="20577"/>
          <ac:spMkLst>
            <pc:docMk/>
            <pc:sldMk cId="3860213958" sldId="10120"/>
            <ac:spMk id="10" creationId="{05B0E637-BF05-22DE-A985-B579FD664497}"/>
          </ac:spMkLst>
        </pc:spChg>
        <pc:spChg chg="add mod">
          <ac:chgData name="Talkar, Simi" userId="f9ca686a-e038-4348-9d59-6a1643d7cf1a" providerId="ADAL" clId="{4EB81CE6-2C75-4981-A89D-EF5D6C475E31}" dt="2023-08-17T20:48:18.525" v="7627" actId="14100"/>
          <ac:spMkLst>
            <pc:docMk/>
            <pc:sldMk cId="3860213958" sldId="10120"/>
            <ac:spMk id="13" creationId="{5D5A4A25-93B8-9990-606F-23EC211D7AC0}"/>
          </ac:spMkLst>
        </pc:spChg>
        <pc:spChg chg="add mod">
          <ac:chgData name="Talkar, Simi" userId="f9ca686a-e038-4348-9d59-6a1643d7cf1a" providerId="ADAL" clId="{4EB81CE6-2C75-4981-A89D-EF5D6C475E31}" dt="2023-08-17T20:48:35.016" v="7631" actId="14100"/>
          <ac:spMkLst>
            <pc:docMk/>
            <pc:sldMk cId="3860213958" sldId="10120"/>
            <ac:spMk id="14" creationId="{E929B564-05C1-5E22-37A4-47125BB0BC8F}"/>
          </ac:spMkLst>
        </pc:spChg>
        <pc:spChg chg="add del mod ord">
          <ac:chgData name="Talkar, Simi" userId="f9ca686a-e038-4348-9d59-6a1643d7cf1a" providerId="ADAL" clId="{4EB81CE6-2C75-4981-A89D-EF5D6C475E31}" dt="2023-08-17T20:51:31.827" v="7648" actId="1076"/>
          <ac:spMkLst>
            <pc:docMk/>
            <pc:sldMk cId="3860213958" sldId="10120"/>
            <ac:spMk id="15" creationId="{A4724DA2-C915-71E7-A5A7-02827F6B20FA}"/>
          </ac:spMkLst>
        </pc:spChg>
        <pc:picChg chg="del">
          <ac:chgData name="Talkar, Simi" userId="f9ca686a-e038-4348-9d59-6a1643d7cf1a" providerId="ADAL" clId="{4EB81CE6-2C75-4981-A89D-EF5D6C475E31}" dt="2023-08-17T20:41:35.621" v="7570" actId="478"/>
          <ac:picMkLst>
            <pc:docMk/>
            <pc:sldMk cId="3860213958" sldId="10120"/>
            <ac:picMk id="5" creationId="{8D79CBE5-896E-DC85-F67E-BA29C4A567CA}"/>
          </ac:picMkLst>
        </pc:picChg>
        <pc:picChg chg="add del mod ord">
          <ac:chgData name="Talkar, Simi" userId="f9ca686a-e038-4348-9d59-6a1643d7cf1a" providerId="ADAL" clId="{4EB81CE6-2C75-4981-A89D-EF5D6C475E31}" dt="2023-08-17T20:51:19.862" v="7647" actId="1076"/>
          <ac:picMkLst>
            <pc:docMk/>
            <pc:sldMk cId="3860213958" sldId="10120"/>
            <ac:picMk id="6" creationId="{4E707899-D991-B28A-66F8-BA3C840AB204}"/>
          </ac:picMkLst>
        </pc:picChg>
        <pc:picChg chg="del">
          <ac:chgData name="Talkar, Simi" userId="f9ca686a-e038-4348-9d59-6a1643d7cf1a" providerId="ADAL" clId="{4EB81CE6-2C75-4981-A89D-EF5D6C475E31}" dt="2023-08-17T20:41:31.661" v="7569" actId="478"/>
          <ac:picMkLst>
            <pc:docMk/>
            <pc:sldMk cId="3860213958" sldId="10120"/>
            <ac:picMk id="8" creationId="{6B1F6096-D8C4-229B-2080-999677E9E317}"/>
          </ac:picMkLst>
        </pc:picChg>
        <pc:picChg chg="del">
          <ac:chgData name="Talkar, Simi" userId="f9ca686a-e038-4348-9d59-6a1643d7cf1a" providerId="ADAL" clId="{4EB81CE6-2C75-4981-A89D-EF5D6C475E31}" dt="2023-08-17T20:42:02.673" v="7607" actId="478"/>
          <ac:picMkLst>
            <pc:docMk/>
            <pc:sldMk cId="3860213958" sldId="10120"/>
            <ac:picMk id="11" creationId="{6A70D04A-B00B-F41E-F1BA-2CB0EED77847}"/>
          </ac:picMkLst>
        </pc:picChg>
        <pc:picChg chg="add mod">
          <ac:chgData name="Talkar, Simi" userId="f9ca686a-e038-4348-9d59-6a1643d7cf1a" providerId="ADAL" clId="{4EB81CE6-2C75-4981-A89D-EF5D6C475E31}" dt="2023-08-17T20:50:57.642" v="7644" actId="1076"/>
          <ac:picMkLst>
            <pc:docMk/>
            <pc:sldMk cId="3860213958" sldId="10120"/>
            <ac:picMk id="12" creationId="{7BC7A2AF-6DEA-7D86-E653-44394023D754}"/>
          </ac:picMkLst>
        </pc:picChg>
      </pc:sldChg>
      <pc:sldChg chg="addSp delSp modSp add mod ord">
        <pc:chgData name="Talkar, Simi" userId="f9ca686a-e038-4348-9d59-6a1643d7cf1a" providerId="ADAL" clId="{4EB81CE6-2C75-4981-A89D-EF5D6C475E31}" dt="2023-08-17T20:55:57.835" v="7680" actId="478"/>
        <pc:sldMkLst>
          <pc:docMk/>
          <pc:sldMk cId="2151273992" sldId="10121"/>
        </pc:sldMkLst>
        <pc:spChg chg="mod">
          <ac:chgData name="Talkar, Simi" userId="f9ca686a-e038-4348-9d59-6a1643d7cf1a" providerId="ADAL" clId="{4EB81CE6-2C75-4981-A89D-EF5D6C475E31}" dt="2023-08-17T20:52:03.794" v="7667" actId="20577"/>
          <ac:spMkLst>
            <pc:docMk/>
            <pc:sldMk cId="2151273992" sldId="10121"/>
            <ac:spMk id="2" creationId="{785DD083-17E0-4278-90E0-31DAC452B61A}"/>
          </ac:spMkLst>
        </pc:spChg>
        <pc:spChg chg="mod">
          <ac:chgData name="Talkar, Simi" userId="f9ca686a-e038-4348-9d59-6a1643d7cf1a" providerId="ADAL" clId="{4EB81CE6-2C75-4981-A89D-EF5D6C475E31}" dt="2023-08-17T20:53:51.611" v="7673" actId="20577"/>
          <ac:spMkLst>
            <pc:docMk/>
            <pc:sldMk cId="2151273992" sldId="10121"/>
            <ac:spMk id="4" creationId="{C029E980-4D61-6ADE-B2EA-A459C3517738}"/>
          </ac:spMkLst>
        </pc:spChg>
        <pc:spChg chg="del mod">
          <ac:chgData name="Talkar, Simi" userId="f9ca686a-e038-4348-9d59-6a1643d7cf1a" providerId="ADAL" clId="{4EB81CE6-2C75-4981-A89D-EF5D6C475E31}" dt="2023-08-17T20:53:58.961" v="7674" actId="478"/>
          <ac:spMkLst>
            <pc:docMk/>
            <pc:sldMk cId="2151273992" sldId="10121"/>
            <ac:spMk id="10" creationId="{05B0E637-BF05-22DE-A985-B579FD664497}"/>
          </ac:spMkLst>
        </pc:spChg>
        <pc:picChg chg="del">
          <ac:chgData name="Talkar, Simi" userId="f9ca686a-e038-4348-9d59-6a1643d7cf1a" providerId="ADAL" clId="{4EB81CE6-2C75-4981-A89D-EF5D6C475E31}" dt="2023-08-17T20:52:09.349" v="7669" actId="478"/>
          <ac:picMkLst>
            <pc:docMk/>
            <pc:sldMk cId="2151273992" sldId="10121"/>
            <ac:picMk id="8" creationId="{6B1F6096-D8C4-229B-2080-999677E9E317}"/>
          </ac:picMkLst>
        </pc:picChg>
        <pc:picChg chg="del">
          <ac:chgData name="Talkar, Simi" userId="f9ca686a-e038-4348-9d59-6a1643d7cf1a" providerId="ADAL" clId="{4EB81CE6-2C75-4981-A89D-EF5D6C475E31}" dt="2023-08-17T20:52:11.448" v="7670" actId="478"/>
          <ac:picMkLst>
            <pc:docMk/>
            <pc:sldMk cId="2151273992" sldId="10121"/>
            <ac:picMk id="11" creationId="{6A70D04A-B00B-F41E-F1BA-2CB0EED77847}"/>
          </ac:picMkLst>
        </pc:picChg>
        <pc:picChg chg="add mod">
          <ac:chgData name="Talkar, Simi" userId="f9ca686a-e038-4348-9d59-6a1643d7cf1a" providerId="ADAL" clId="{4EB81CE6-2C75-4981-A89D-EF5D6C475E31}" dt="2023-08-17T20:54:49.210" v="7676" actId="1076"/>
          <ac:picMkLst>
            <pc:docMk/>
            <pc:sldMk cId="2151273992" sldId="10121"/>
            <ac:picMk id="1026" creationId="{876D5A62-10D8-7F94-9474-F95917B750A4}"/>
          </ac:picMkLst>
        </pc:picChg>
        <pc:picChg chg="add del mod">
          <ac:chgData name="Talkar, Simi" userId="f9ca686a-e038-4348-9d59-6a1643d7cf1a" providerId="ADAL" clId="{4EB81CE6-2C75-4981-A89D-EF5D6C475E31}" dt="2023-08-17T20:55:57.835" v="7680" actId="478"/>
          <ac:picMkLst>
            <pc:docMk/>
            <pc:sldMk cId="2151273992" sldId="10121"/>
            <ac:picMk id="1028" creationId="{427F83FA-7210-8976-9071-69D13975BFF9}"/>
          </ac:picMkLst>
        </pc:picChg>
      </pc:sldChg>
      <pc:sldChg chg="addSp delSp modSp add mod">
        <pc:chgData name="Talkar, Simi" userId="f9ca686a-e038-4348-9d59-6a1643d7cf1a" providerId="ADAL" clId="{4EB81CE6-2C75-4981-A89D-EF5D6C475E31}" dt="2023-08-17T20:58:05.825" v="7700" actId="14100"/>
        <pc:sldMkLst>
          <pc:docMk/>
          <pc:sldMk cId="4277386670" sldId="10122"/>
        </pc:sldMkLst>
        <pc:spChg chg="add mod">
          <ac:chgData name="Talkar, Simi" userId="f9ca686a-e038-4348-9d59-6a1643d7cf1a" providerId="ADAL" clId="{4EB81CE6-2C75-4981-A89D-EF5D6C475E31}" dt="2023-08-17T20:57:56.614" v="7699" actId="14100"/>
          <ac:spMkLst>
            <pc:docMk/>
            <pc:sldMk cId="4277386670" sldId="10122"/>
            <ac:spMk id="3" creationId="{7AE5B158-C0DC-0ACC-DD43-44611E8CBA8C}"/>
          </ac:spMkLst>
        </pc:spChg>
        <pc:spChg chg="add mod">
          <ac:chgData name="Talkar, Simi" userId="f9ca686a-e038-4348-9d59-6a1643d7cf1a" providerId="ADAL" clId="{4EB81CE6-2C75-4981-A89D-EF5D6C475E31}" dt="2023-08-17T20:57:46.184" v="7696" actId="14100"/>
          <ac:spMkLst>
            <pc:docMk/>
            <pc:sldMk cId="4277386670" sldId="10122"/>
            <ac:spMk id="6" creationId="{BA5CD5B3-983B-9676-F066-D10C3FDA01D6}"/>
          </ac:spMkLst>
        </pc:spChg>
        <pc:picChg chg="del">
          <ac:chgData name="Talkar, Simi" userId="f9ca686a-e038-4348-9d59-6a1643d7cf1a" providerId="ADAL" clId="{4EB81CE6-2C75-4981-A89D-EF5D6C475E31}" dt="2023-08-17T20:56:04.387" v="7682" actId="478"/>
          <ac:picMkLst>
            <pc:docMk/>
            <pc:sldMk cId="4277386670" sldId="10122"/>
            <ac:picMk id="1026" creationId="{876D5A62-10D8-7F94-9474-F95917B750A4}"/>
          </ac:picMkLst>
        </pc:picChg>
        <pc:picChg chg="mod">
          <ac:chgData name="Talkar, Simi" userId="f9ca686a-e038-4348-9d59-6a1643d7cf1a" providerId="ADAL" clId="{4EB81CE6-2C75-4981-A89D-EF5D6C475E31}" dt="2023-08-17T20:58:05.825" v="7700" actId="14100"/>
          <ac:picMkLst>
            <pc:docMk/>
            <pc:sldMk cId="4277386670" sldId="10122"/>
            <ac:picMk id="1028" creationId="{427F83FA-7210-8976-9071-69D13975BFF9}"/>
          </ac:picMkLst>
        </pc:picChg>
      </pc:sldChg>
      <pc:sldChg chg="modSp add mod ord">
        <pc:chgData name="Talkar, Simi" userId="f9ca686a-e038-4348-9d59-6a1643d7cf1a" providerId="ADAL" clId="{4EB81CE6-2C75-4981-A89D-EF5D6C475E31}" dt="2023-08-17T21:04:15.172" v="7761" actId="20577"/>
        <pc:sldMkLst>
          <pc:docMk/>
          <pc:sldMk cId="2924354432" sldId="10123"/>
        </pc:sldMkLst>
        <pc:spChg chg="mod">
          <ac:chgData name="Talkar, Simi" userId="f9ca686a-e038-4348-9d59-6a1643d7cf1a" providerId="ADAL" clId="{4EB81CE6-2C75-4981-A89D-EF5D6C475E31}" dt="2023-08-17T21:04:15.172" v="7761" actId="20577"/>
          <ac:spMkLst>
            <pc:docMk/>
            <pc:sldMk cId="2924354432" sldId="10123"/>
            <ac:spMk id="2" creationId="{95A04C89-7FC5-4D78-BEC0-A54D400CCD23}"/>
          </ac:spMkLst>
        </pc:spChg>
      </pc:sldChg>
      <pc:sldChg chg="addSp delSp modSp new mod ord">
        <pc:chgData name="Talkar, Simi" userId="f9ca686a-e038-4348-9d59-6a1643d7cf1a" providerId="ADAL" clId="{4EB81CE6-2C75-4981-A89D-EF5D6C475E31}" dt="2023-08-18T19:14:20.508" v="9686"/>
        <pc:sldMkLst>
          <pc:docMk/>
          <pc:sldMk cId="3142079197" sldId="10124"/>
        </pc:sldMkLst>
        <pc:spChg chg="mod">
          <ac:chgData name="Talkar, Simi" userId="f9ca686a-e038-4348-9d59-6a1643d7cf1a" providerId="ADAL" clId="{4EB81CE6-2C75-4981-A89D-EF5D6C475E31}" dt="2023-08-18T13:23:51.562" v="7859" actId="20577"/>
          <ac:spMkLst>
            <pc:docMk/>
            <pc:sldMk cId="3142079197" sldId="10124"/>
            <ac:spMk id="2" creationId="{42140707-36B5-52EF-4C04-07C7C03E649C}"/>
          </ac:spMkLst>
        </pc:spChg>
        <pc:spChg chg="mod">
          <ac:chgData name="Talkar, Simi" userId="f9ca686a-e038-4348-9d59-6a1643d7cf1a" providerId="ADAL" clId="{4EB81CE6-2C75-4981-A89D-EF5D6C475E31}" dt="2023-08-18T13:23:59.709" v="7862"/>
          <ac:spMkLst>
            <pc:docMk/>
            <pc:sldMk cId="3142079197" sldId="10124"/>
            <ac:spMk id="3" creationId="{A83EE604-8088-162B-CC45-4F2E023F99C3}"/>
          </ac:spMkLst>
        </pc:spChg>
        <pc:spChg chg="del mod">
          <ac:chgData name="Talkar, Simi" userId="f9ca686a-e038-4348-9d59-6a1643d7cf1a" providerId="ADAL" clId="{4EB81CE6-2C75-4981-A89D-EF5D6C475E31}" dt="2023-08-18T13:55:01.665" v="7863" actId="1032"/>
          <ac:spMkLst>
            <pc:docMk/>
            <pc:sldMk cId="3142079197" sldId="10124"/>
            <ac:spMk id="4" creationId="{7F6E15F5-9E9A-0BFD-2DB5-36E7A9EC8B5C}"/>
          </ac:spMkLst>
        </pc:spChg>
        <pc:spChg chg="add del mod">
          <ac:chgData name="Talkar, Simi" userId="f9ca686a-e038-4348-9d59-6a1643d7cf1a" providerId="ADAL" clId="{4EB81CE6-2C75-4981-A89D-EF5D6C475E31}" dt="2023-08-18T14:02:30.320" v="8120" actId="478"/>
          <ac:spMkLst>
            <pc:docMk/>
            <pc:sldMk cId="3142079197" sldId="10124"/>
            <ac:spMk id="6" creationId="{1DF28633-CEA6-8253-41A8-44B726860F5E}"/>
          </ac:spMkLst>
        </pc:spChg>
        <pc:spChg chg="add del mod">
          <ac:chgData name="Talkar, Simi" userId="f9ca686a-e038-4348-9d59-6a1643d7cf1a" providerId="ADAL" clId="{4EB81CE6-2C75-4981-A89D-EF5D6C475E31}" dt="2023-08-18T14:25:26.567" v="8157" actId="478"/>
          <ac:spMkLst>
            <pc:docMk/>
            <pc:sldMk cId="3142079197" sldId="10124"/>
            <ac:spMk id="7" creationId="{6D5D5342-21C7-0698-42F6-A2F7AD81808D}"/>
          </ac:spMkLst>
        </pc:spChg>
        <pc:spChg chg="add del mod">
          <ac:chgData name="Talkar, Simi" userId="f9ca686a-e038-4348-9d59-6a1643d7cf1a" providerId="ADAL" clId="{4EB81CE6-2C75-4981-A89D-EF5D6C475E31}" dt="2023-08-18T14:09:31.844" v="8145" actId="478"/>
          <ac:spMkLst>
            <pc:docMk/>
            <pc:sldMk cId="3142079197" sldId="10124"/>
            <ac:spMk id="8" creationId="{FF0A18FE-BCC4-D4E8-A8D9-3990AAA117A6}"/>
          </ac:spMkLst>
        </pc:spChg>
        <pc:spChg chg="add del mod">
          <ac:chgData name="Talkar, Simi" userId="f9ca686a-e038-4348-9d59-6a1643d7cf1a" providerId="ADAL" clId="{4EB81CE6-2C75-4981-A89D-EF5D6C475E31}" dt="2023-08-18T14:26:55.730" v="8172" actId="478"/>
          <ac:spMkLst>
            <pc:docMk/>
            <pc:sldMk cId="3142079197" sldId="10124"/>
            <ac:spMk id="10" creationId="{AFB795E3-4782-A083-61B9-C5D54AC1D8DE}"/>
          </ac:spMkLst>
        </pc:spChg>
        <pc:graphicFrameChg chg="add del mod modGraphic">
          <ac:chgData name="Talkar, Simi" userId="f9ca686a-e038-4348-9d59-6a1643d7cf1a" providerId="ADAL" clId="{4EB81CE6-2C75-4981-A89D-EF5D6C475E31}" dt="2023-08-18T14:26:50.319" v="8170" actId="478"/>
          <ac:graphicFrameMkLst>
            <pc:docMk/>
            <pc:sldMk cId="3142079197" sldId="10124"/>
            <ac:graphicFrameMk id="5" creationId="{8F33FCF4-E252-21DB-E05C-0FFC37177E11}"/>
          </ac:graphicFrameMkLst>
        </pc:graphicFrameChg>
        <pc:graphicFrameChg chg="add mod modGraphic">
          <ac:chgData name="Talkar, Simi" userId="f9ca686a-e038-4348-9d59-6a1643d7cf1a" providerId="ADAL" clId="{4EB81CE6-2C75-4981-A89D-EF5D6C475E31}" dt="2023-08-18T19:13:27.790" v="9681" actId="207"/>
          <ac:graphicFrameMkLst>
            <pc:docMk/>
            <pc:sldMk cId="3142079197" sldId="10124"/>
            <ac:graphicFrameMk id="11" creationId="{28AD8944-FF70-A290-7592-5FC055D6B685}"/>
          </ac:graphicFrameMkLst>
        </pc:graphicFrameChg>
      </pc:sldChg>
      <pc:sldChg chg="new del">
        <pc:chgData name="Talkar, Simi" userId="f9ca686a-e038-4348-9d59-6a1643d7cf1a" providerId="ADAL" clId="{4EB81CE6-2C75-4981-A89D-EF5D6C475E31}" dt="2023-08-18T19:12:43.835" v="9680" actId="47"/>
        <pc:sldMkLst>
          <pc:docMk/>
          <pc:sldMk cId="1603476031" sldId="10125"/>
        </pc:sldMkLst>
      </pc:sldChg>
      <pc:sldChg chg="modSp add ord">
        <pc:chgData name="Talkar, Simi" userId="f9ca686a-e038-4348-9d59-6a1643d7cf1a" providerId="ADAL" clId="{4EB81CE6-2C75-4981-A89D-EF5D6C475E31}" dt="2023-08-18T19:14:20.508" v="9686"/>
        <pc:sldMkLst>
          <pc:docMk/>
          <pc:sldMk cId="695890467" sldId="10126"/>
        </pc:sldMkLst>
        <pc:graphicFrameChg chg="mod">
          <ac:chgData name="Talkar, Simi" userId="f9ca686a-e038-4348-9d59-6a1643d7cf1a" providerId="ADAL" clId="{4EB81CE6-2C75-4981-A89D-EF5D6C475E31}" dt="2023-08-18T19:13:38.768" v="9682" actId="207"/>
          <ac:graphicFrameMkLst>
            <pc:docMk/>
            <pc:sldMk cId="695890467" sldId="10126"/>
            <ac:graphicFrameMk id="11" creationId="{28AD8944-FF70-A290-7592-5FC055D6B685}"/>
          </ac:graphicFrameMkLst>
        </pc:graphicFrameChg>
      </pc:sldChg>
      <pc:sldChg chg="addSp delSp modSp add del mod">
        <pc:chgData name="Talkar, Simi" userId="f9ca686a-e038-4348-9d59-6a1643d7cf1a" providerId="ADAL" clId="{4EB81CE6-2C75-4981-A89D-EF5D6C475E31}" dt="2023-08-18T14:36:43.893" v="8680" actId="47"/>
        <pc:sldMkLst>
          <pc:docMk/>
          <pc:sldMk cId="3897766561" sldId="10126"/>
        </pc:sldMkLst>
        <pc:graphicFrameChg chg="add del modGraphic">
          <ac:chgData name="Talkar, Simi" userId="f9ca686a-e038-4348-9d59-6a1643d7cf1a" providerId="ADAL" clId="{4EB81CE6-2C75-4981-A89D-EF5D6C475E31}" dt="2023-08-18T14:35:40.196" v="8679" actId="1032"/>
          <ac:graphicFrameMkLst>
            <pc:docMk/>
            <pc:sldMk cId="3897766561" sldId="10126"/>
            <ac:graphicFrameMk id="4" creationId="{2F0C37C0-3048-7196-974A-18FDB477160C}"/>
          </ac:graphicFrameMkLst>
        </pc:graphicFrameChg>
        <pc:graphicFrameChg chg="del">
          <ac:chgData name="Talkar, Simi" userId="f9ca686a-e038-4348-9d59-6a1643d7cf1a" providerId="ADAL" clId="{4EB81CE6-2C75-4981-A89D-EF5D6C475E31}" dt="2023-08-18T14:34:53.335" v="8677" actId="478"/>
          <ac:graphicFrameMkLst>
            <pc:docMk/>
            <pc:sldMk cId="3897766561" sldId="10126"/>
            <ac:graphicFrameMk id="11" creationId="{28AD8944-FF70-A290-7592-5FC055D6B685}"/>
          </ac:graphicFrameMkLst>
        </pc:graphicFrameChg>
      </pc:sldChg>
      <pc:sldChg chg="addSp delSp modSp add mod ord">
        <pc:chgData name="Talkar, Simi" userId="f9ca686a-e038-4348-9d59-6a1643d7cf1a" providerId="ADAL" clId="{4EB81CE6-2C75-4981-A89D-EF5D6C475E31}" dt="2023-08-18T19:14:20.508" v="9686"/>
        <pc:sldMkLst>
          <pc:docMk/>
          <pc:sldMk cId="3207170258" sldId="10127"/>
        </pc:sldMkLst>
        <pc:spChg chg="mod">
          <ac:chgData name="Talkar, Simi" userId="f9ca686a-e038-4348-9d59-6a1643d7cf1a" providerId="ADAL" clId="{4EB81CE6-2C75-4981-A89D-EF5D6C475E31}" dt="2023-08-18T18:49:50.723" v="9272" actId="20577"/>
          <ac:spMkLst>
            <pc:docMk/>
            <pc:sldMk cId="3207170258" sldId="10127"/>
            <ac:spMk id="2" creationId="{42140707-36B5-52EF-4C04-07C7C03E649C}"/>
          </ac:spMkLst>
        </pc:spChg>
        <pc:graphicFrameChg chg="add mod modGraphic">
          <ac:chgData name="Talkar, Simi" userId="f9ca686a-e038-4348-9d59-6a1643d7cf1a" providerId="ADAL" clId="{4EB81CE6-2C75-4981-A89D-EF5D6C475E31}" dt="2023-08-18T19:11:51.224" v="9678" actId="207"/>
          <ac:graphicFrameMkLst>
            <pc:docMk/>
            <pc:sldMk cId="3207170258" sldId="10127"/>
            <ac:graphicFrameMk id="4" creationId="{6DF83FD0-D4C6-511F-28A8-58FD4E0819DD}"/>
          </ac:graphicFrameMkLst>
        </pc:graphicFrameChg>
        <pc:graphicFrameChg chg="add mod modGraphic">
          <ac:chgData name="Talkar, Simi" userId="f9ca686a-e038-4348-9d59-6a1643d7cf1a" providerId="ADAL" clId="{4EB81CE6-2C75-4981-A89D-EF5D6C475E31}" dt="2023-08-18T19:12:23.825" v="9679"/>
          <ac:graphicFrameMkLst>
            <pc:docMk/>
            <pc:sldMk cId="3207170258" sldId="10127"/>
            <ac:graphicFrameMk id="7" creationId="{C4E22465-B9E6-331B-E8AF-F7A5FA64F3B8}"/>
          </ac:graphicFrameMkLst>
        </pc:graphicFrameChg>
        <pc:graphicFrameChg chg="del mod">
          <ac:chgData name="Talkar, Simi" userId="f9ca686a-e038-4348-9d59-6a1643d7cf1a" providerId="ADAL" clId="{4EB81CE6-2C75-4981-A89D-EF5D6C475E31}" dt="2023-08-18T18:50:29.826" v="9278" actId="478"/>
          <ac:graphicFrameMkLst>
            <pc:docMk/>
            <pc:sldMk cId="3207170258" sldId="10127"/>
            <ac:graphicFrameMk id="11" creationId="{28AD8944-FF70-A290-7592-5FC055D6B685}"/>
          </ac:graphicFrameMkLst>
        </pc:graphicFrameChg>
        <pc:picChg chg="add mod">
          <ac:chgData name="Talkar, Simi" userId="f9ca686a-e038-4348-9d59-6a1643d7cf1a" providerId="ADAL" clId="{4EB81CE6-2C75-4981-A89D-EF5D6C475E31}" dt="2023-08-18T19:04:53.785" v="9411" actId="1076"/>
          <ac:picMkLst>
            <pc:docMk/>
            <pc:sldMk cId="3207170258" sldId="10127"/>
            <ac:picMk id="6" creationId="{3B5AE731-8924-6274-01B8-F4E2FF3AE9F0}"/>
          </ac:picMkLst>
        </pc:picChg>
        <pc:picChg chg="add mod">
          <ac:chgData name="Talkar, Simi" userId="f9ca686a-e038-4348-9d59-6a1643d7cf1a" providerId="ADAL" clId="{4EB81CE6-2C75-4981-A89D-EF5D6C475E31}" dt="2023-08-18T19:06:03.904" v="9448" actId="1076"/>
          <ac:picMkLst>
            <pc:docMk/>
            <pc:sldMk cId="3207170258" sldId="10127"/>
            <ac:picMk id="9" creationId="{0D80051E-F715-2705-E694-21D453D79549}"/>
          </ac:picMkLst>
        </pc:picChg>
      </pc:sldChg>
      <pc:sldChg chg="addSp delSp modSp new mod modClrScheme chgLayout">
        <pc:chgData name="Talkar, Simi" userId="f9ca686a-e038-4348-9d59-6a1643d7cf1a" providerId="ADAL" clId="{4EB81CE6-2C75-4981-A89D-EF5D6C475E31}" dt="2023-09-04T17:50:30.490" v="10792" actId="26606"/>
        <pc:sldMkLst>
          <pc:docMk/>
          <pc:sldMk cId="1888087416" sldId="10128"/>
        </pc:sldMkLst>
        <pc:spChg chg="mod">
          <ac:chgData name="Talkar, Simi" userId="f9ca686a-e038-4348-9d59-6a1643d7cf1a" providerId="ADAL" clId="{4EB81CE6-2C75-4981-A89D-EF5D6C475E31}" dt="2023-08-20T13:26:05.693" v="9747" actId="26606"/>
          <ac:spMkLst>
            <pc:docMk/>
            <pc:sldMk cId="1888087416" sldId="10128"/>
            <ac:spMk id="2" creationId="{111EE52C-AF4A-7BEA-F8D0-B2E6161D1217}"/>
          </ac:spMkLst>
        </pc:spChg>
        <pc:spChg chg="mod">
          <ac:chgData name="Talkar, Simi" userId="f9ca686a-e038-4348-9d59-6a1643d7cf1a" providerId="ADAL" clId="{4EB81CE6-2C75-4981-A89D-EF5D6C475E31}" dt="2023-08-20T13:26:05.693" v="9747" actId="26606"/>
          <ac:spMkLst>
            <pc:docMk/>
            <pc:sldMk cId="1888087416" sldId="10128"/>
            <ac:spMk id="3" creationId="{BD082155-16B4-D1E4-9A99-A600CB3E03BB}"/>
          </ac:spMkLst>
        </pc:spChg>
        <pc:spChg chg="del">
          <ac:chgData name="Talkar, Simi" userId="f9ca686a-e038-4348-9d59-6a1643d7cf1a" providerId="ADAL" clId="{4EB81CE6-2C75-4981-A89D-EF5D6C475E31}" dt="2023-08-20T13:23:35.992" v="9692" actId="22"/>
          <ac:spMkLst>
            <pc:docMk/>
            <pc:sldMk cId="1888087416" sldId="10128"/>
            <ac:spMk id="4" creationId="{D76D494B-072E-CFB2-A463-650F55818DF7}"/>
          </ac:spMkLst>
        </pc:spChg>
        <pc:spChg chg="add del mod">
          <ac:chgData name="Talkar, Simi" userId="f9ca686a-e038-4348-9d59-6a1643d7cf1a" providerId="ADAL" clId="{4EB81CE6-2C75-4981-A89D-EF5D6C475E31}" dt="2023-08-20T13:24:27.107" v="9742" actId="22"/>
          <ac:spMkLst>
            <pc:docMk/>
            <pc:sldMk cId="1888087416" sldId="10128"/>
            <ac:spMk id="8" creationId="{D02E52DB-8A09-A5DF-964F-3E6E34DD5DEC}"/>
          </ac:spMkLst>
        </pc:spChg>
        <pc:spChg chg="add del mod">
          <ac:chgData name="Talkar, Simi" userId="f9ca686a-e038-4348-9d59-6a1643d7cf1a" providerId="ADAL" clId="{4EB81CE6-2C75-4981-A89D-EF5D6C475E31}" dt="2023-08-20T13:26:07.762" v="9748" actId="22"/>
          <ac:spMkLst>
            <pc:docMk/>
            <pc:sldMk cId="1888087416" sldId="10128"/>
            <ac:spMk id="17" creationId="{4548161A-4E0B-BC8D-7B32-FBBD5FB895E7}"/>
          </ac:spMkLst>
        </pc:spChg>
        <pc:picChg chg="add del mod ord">
          <ac:chgData name="Talkar, Simi" userId="f9ca686a-e038-4348-9d59-6a1643d7cf1a" providerId="ADAL" clId="{4EB81CE6-2C75-4981-A89D-EF5D6C475E31}" dt="2023-08-20T13:23:48.975" v="9707" actId="478"/>
          <ac:picMkLst>
            <pc:docMk/>
            <pc:sldMk cId="1888087416" sldId="10128"/>
            <ac:picMk id="6" creationId="{AA60A315-60F4-11CE-3890-750554326DEF}"/>
          </ac:picMkLst>
        </pc:picChg>
        <pc:picChg chg="add mod ord">
          <ac:chgData name="Talkar, Simi" userId="f9ca686a-e038-4348-9d59-6a1643d7cf1a" providerId="ADAL" clId="{4EB81CE6-2C75-4981-A89D-EF5D6C475E31}" dt="2023-09-04T17:50:30.490" v="10792" actId="26606"/>
          <ac:picMkLst>
            <pc:docMk/>
            <pc:sldMk cId="1888087416" sldId="10128"/>
            <ac:picMk id="12" creationId="{E50EBC59-2851-8F1E-DE5D-269C5ACAE2DB}"/>
          </ac:picMkLst>
        </pc:picChg>
        <pc:picChg chg="add mod ord">
          <ac:chgData name="Talkar, Simi" userId="f9ca686a-e038-4348-9d59-6a1643d7cf1a" providerId="ADAL" clId="{4EB81CE6-2C75-4981-A89D-EF5D6C475E31}" dt="2023-09-04T17:50:30.490" v="10792" actId="26606"/>
          <ac:picMkLst>
            <pc:docMk/>
            <pc:sldMk cId="1888087416" sldId="10128"/>
            <ac:picMk id="14" creationId="{33C4FE5E-DA50-5371-E018-E2BEDBC07C5D}"/>
          </ac:picMkLst>
        </pc:picChg>
      </pc:sldChg>
      <pc:sldChg chg="addSp delSp modSp add mod ord">
        <pc:chgData name="Talkar, Simi" userId="f9ca686a-e038-4348-9d59-6a1643d7cf1a" providerId="ADAL" clId="{4EB81CE6-2C75-4981-A89D-EF5D6C475E31}" dt="2023-08-20T17:46:08.404" v="9869"/>
        <pc:sldMkLst>
          <pc:docMk/>
          <pc:sldMk cId="2466470479" sldId="10129"/>
        </pc:sldMkLst>
        <pc:spChg chg="mod">
          <ac:chgData name="Talkar, Simi" userId="f9ca686a-e038-4348-9d59-6a1643d7cf1a" providerId="ADAL" clId="{4EB81CE6-2C75-4981-A89D-EF5D6C475E31}" dt="2023-08-20T17:32:50.777" v="9865" actId="20577"/>
          <ac:spMkLst>
            <pc:docMk/>
            <pc:sldMk cId="2466470479" sldId="10129"/>
            <ac:spMk id="2" creationId="{111EE52C-AF4A-7BEA-F8D0-B2E6161D1217}"/>
          </ac:spMkLst>
        </pc:spChg>
        <pc:spChg chg="add del mod">
          <ac:chgData name="Talkar, Simi" userId="f9ca686a-e038-4348-9d59-6a1643d7cf1a" providerId="ADAL" clId="{4EB81CE6-2C75-4981-A89D-EF5D6C475E31}" dt="2023-08-20T13:36:30.637" v="9754"/>
          <ac:spMkLst>
            <pc:docMk/>
            <pc:sldMk cId="2466470479" sldId="10129"/>
            <ac:spMk id="5" creationId="{6C83BE2C-6AA1-1D66-A5FC-F0D086E7694D}"/>
          </ac:spMkLst>
        </pc:spChg>
        <pc:spChg chg="add del mod">
          <ac:chgData name="Talkar, Simi" userId="f9ca686a-e038-4348-9d59-6a1643d7cf1a" providerId="ADAL" clId="{4EB81CE6-2C75-4981-A89D-EF5D6C475E31}" dt="2023-08-20T13:36:44.018" v="9757"/>
          <ac:spMkLst>
            <pc:docMk/>
            <pc:sldMk cId="2466470479" sldId="10129"/>
            <ac:spMk id="7" creationId="{F63CCA96-2FBD-D47C-9BCD-929EFA17EE75}"/>
          </ac:spMkLst>
        </pc:spChg>
        <pc:spChg chg="add del mod">
          <ac:chgData name="Talkar, Simi" userId="f9ca686a-e038-4348-9d59-6a1643d7cf1a" providerId="ADAL" clId="{4EB81CE6-2C75-4981-A89D-EF5D6C475E31}" dt="2023-08-20T13:39:06.417" v="9812" actId="478"/>
          <ac:spMkLst>
            <pc:docMk/>
            <pc:sldMk cId="2466470479" sldId="10129"/>
            <ac:spMk id="20" creationId="{6BE224F3-6776-27D4-B5D2-6714B2E5E4B4}"/>
          </ac:spMkLst>
        </pc:spChg>
        <pc:spChg chg="add mod">
          <ac:chgData name="Talkar, Simi" userId="f9ca686a-e038-4348-9d59-6a1643d7cf1a" providerId="ADAL" clId="{4EB81CE6-2C75-4981-A89D-EF5D6C475E31}" dt="2023-08-20T13:39:38.817" v="9819" actId="1076"/>
          <ac:spMkLst>
            <pc:docMk/>
            <pc:sldMk cId="2466470479" sldId="10129"/>
            <ac:spMk id="21" creationId="{83CA3470-94AE-1DC4-F427-DA0205F92B07}"/>
          </ac:spMkLst>
        </pc:spChg>
        <pc:spChg chg="add mod">
          <ac:chgData name="Talkar, Simi" userId="f9ca686a-e038-4348-9d59-6a1643d7cf1a" providerId="ADAL" clId="{4EB81CE6-2C75-4981-A89D-EF5D6C475E31}" dt="2023-08-20T13:39:27.148" v="9817" actId="1076"/>
          <ac:spMkLst>
            <pc:docMk/>
            <pc:sldMk cId="2466470479" sldId="10129"/>
            <ac:spMk id="22" creationId="{A6BA4CED-1A61-4D6F-831E-CF1C0C7182EE}"/>
          </ac:spMkLst>
        </pc:spChg>
        <pc:spChg chg="add mod">
          <ac:chgData name="Talkar, Simi" userId="f9ca686a-e038-4348-9d59-6a1643d7cf1a" providerId="ADAL" clId="{4EB81CE6-2C75-4981-A89D-EF5D6C475E31}" dt="2023-08-20T13:39:43.575" v="9820" actId="1076"/>
          <ac:spMkLst>
            <pc:docMk/>
            <pc:sldMk cId="2466470479" sldId="10129"/>
            <ac:spMk id="23" creationId="{0C1FF290-63B9-4568-6B52-52B8BBD110E4}"/>
          </ac:spMkLst>
        </pc:spChg>
        <pc:spChg chg="add mod">
          <ac:chgData name="Talkar, Simi" userId="f9ca686a-e038-4348-9d59-6a1643d7cf1a" providerId="ADAL" clId="{4EB81CE6-2C75-4981-A89D-EF5D6C475E31}" dt="2023-08-20T13:39:33.879" v="9818" actId="1076"/>
          <ac:spMkLst>
            <pc:docMk/>
            <pc:sldMk cId="2466470479" sldId="10129"/>
            <ac:spMk id="24" creationId="{BB50E352-DF31-D939-CB50-25C206A7CF71}"/>
          </ac:spMkLst>
        </pc:spChg>
        <pc:spChg chg="add del">
          <ac:chgData name="Talkar, Simi" userId="f9ca686a-e038-4348-9d59-6a1643d7cf1a" providerId="ADAL" clId="{4EB81CE6-2C75-4981-A89D-EF5D6C475E31}" dt="2023-08-20T13:40:05.779" v="9822" actId="11529"/>
          <ac:spMkLst>
            <pc:docMk/>
            <pc:sldMk cId="2466470479" sldId="10129"/>
            <ac:spMk id="25" creationId="{F17A5CFA-6922-DFBB-9BCE-7329607597DB}"/>
          </ac:spMkLst>
        </pc:spChg>
        <pc:picChg chg="add mod">
          <ac:chgData name="Talkar, Simi" userId="f9ca686a-e038-4348-9d59-6a1643d7cf1a" providerId="ADAL" clId="{4EB81CE6-2C75-4981-A89D-EF5D6C475E31}" dt="2023-08-20T13:37:58.790" v="9792" actId="14100"/>
          <ac:picMkLst>
            <pc:docMk/>
            <pc:sldMk cId="2466470479" sldId="10129"/>
            <ac:picMk id="9" creationId="{15652B03-1671-6D09-C07F-37F18C6265F3}"/>
          </ac:picMkLst>
        </pc:picChg>
        <pc:picChg chg="add mod">
          <ac:chgData name="Talkar, Simi" userId="f9ca686a-e038-4348-9d59-6a1643d7cf1a" providerId="ADAL" clId="{4EB81CE6-2C75-4981-A89D-EF5D6C475E31}" dt="2023-08-20T13:38:02.067" v="9793" actId="1076"/>
          <ac:picMkLst>
            <pc:docMk/>
            <pc:sldMk cId="2466470479" sldId="10129"/>
            <ac:picMk id="11" creationId="{5D9A4248-B3A5-0785-3092-72846D75436D}"/>
          </ac:picMkLst>
        </pc:picChg>
        <pc:picChg chg="del">
          <ac:chgData name="Talkar, Simi" userId="f9ca686a-e038-4348-9d59-6a1643d7cf1a" providerId="ADAL" clId="{4EB81CE6-2C75-4981-A89D-EF5D6C475E31}" dt="2023-08-20T13:36:20.627" v="9751" actId="478"/>
          <ac:picMkLst>
            <pc:docMk/>
            <pc:sldMk cId="2466470479" sldId="10129"/>
            <ac:picMk id="12" creationId="{E50EBC59-2851-8F1E-DE5D-269C5ACAE2DB}"/>
          </ac:picMkLst>
        </pc:picChg>
        <pc:picChg chg="del mod">
          <ac:chgData name="Talkar, Simi" userId="f9ca686a-e038-4348-9d59-6a1643d7cf1a" providerId="ADAL" clId="{4EB81CE6-2C75-4981-A89D-EF5D6C475E31}" dt="2023-08-20T13:36:22.400" v="9753" actId="478"/>
          <ac:picMkLst>
            <pc:docMk/>
            <pc:sldMk cId="2466470479" sldId="10129"/>
            <ac:picMk id="14" creationId="{33C4FE5E-DA50-5371-E018-E2BEDBC07C5D}"/>
          </ac:picMkLst>
        </pc:picChg>
        <pc:picChg chg="add mod">
          <ac:chgData name="Talkar, Simi" userId="f9ca686a-e038-4348-9d59-6a1643d7cf1a" providerId="ADAL" clId="{4EB81CE6-2C75-4981-A89D-EF5D6C475E31}" dt="2023-08-20T13:37:36.359" v="9785" actId="14100"/>
          <ac:picMkLst>
            <pc:docMk/>
            <pc:sldMk cId="2466470479" sldId="10129"/>
            <ac:picMk id="15" creationId="{785B99DC-0E42-3AFC-C12D-C9A521F0614E}"/>
          </ac:picMkLst>
        </pc:picChg>
        <pc:picChg chg="add del mod">
          <ac:chgData name="Talkar, Simi" userId="f9ca686a-e038-4348-9d59-6a1643d7cf1a" providerId="ADAL" clId="{4EB81CE6-2C75-4981-A89D-EF5D6C475E31}" dt="2023-08-20T13:36:52.955" v="9768" actId="478"/>
          <ac:picMkLst>
            <pc:docMk/>
            <pc:sldMk cId="2466470479" sldId="10129"/>
            <ac:picMk id="17" creationId="{03A18806-C48B-5C67-5BE0-E106D05365D4}"/>
          </ac:picMkLst>
        </pc:picChg>
        <pc:picChg chg="add mod">
          <ac:chgData name="Talkar, Simi" userId="f9ca686a-e038-4348-9d59-6a1643d7cf1a" providerId="ADAL" clId="{4EB81CE6-2C75-4981-A89D-EF5D6C475E31}" dt="2023-08-20T13:37:42.594" v="9787" actId="14100"/>
          <ac:picMkLst>
            <pc:docMk/>
            <pc:sldMk cId="2466470479" sldId="10129"/>
            <ac:picMk id="19" creationId="{462386B4-862B-BDC0-7DE0-1D32339387A2}"/>
          </ac:picMkLst>
        </pc:picChg>
      </pc:sldChg>
      <pc:sldChg chg="modSp add mod">
        <pc:chgData name="Talkar, Simi" userId="f9ca686a-e038-4348-9d59-6a1643d7cf1a" providerId="ADAL" clId="{4EB81CE6-2C75-4981-A89D-EF5D6C475E31}" dt="2023-09-04T18:08:47.850" v="11057" actId="20577"/>
        <pc:sldMkLst>
          <pc:docMk/>
          <pc:sldMk cId="1677830771" sldId="10130"/>
        </pc:sldMkLst>
        <pc:spChg chg="mod">
          <ac:chgData name="Talkar, Simi" userId="f9ca686a-e038-4348-9d59-6a1643d7cf1a" providerId="ADAL" clId="{4EB81CE6-2C75-4981-A89D-EF5D6C475E31}" dt="2023-09-04T18:08:47.850" v="11057" actId="20577"/>
          <ac:spMkLst>
            <pc:docMk/>
            <pc:sldMk cId="1677830771" sldId="10130"/>
            <ac:spMk id="2" creationId="{42140707-36B5-52EF-4C04-07C7C03E649C}"/>
          </ac:spMkLst>
        </pc:spChg>
      </pc:sldChg>
      <pc:sldChg chg="modSp add mod">
        <pc:chgData name="Talkar, Simi" userId="f9ca686a-e038-4348-9d59-6a1643d7cf1a" providerId="ADAL" clId="{4EB81CE6-2C75-4981-A89D-EF5D6C475E31}" dt="2023-09-04T18:08:54.466" v="11058"/>
        <pc:sldMkLst>
          <pc:docMk/>
          <pc:sldMk cId="3851854674" sldId="10131"/>
        </pc:sldMkLst>
        <pc:spChg chg="mod">
          <ac:chgData name="Talkar, Simi" userId="f9ca686a-e038-4348-9d59-6a1643d7cf1a" providerId="ADAL" clId="{4EB81CE6-2C75-4981-A89D-EF5D6C475E31}" dt="2023-09-04T18:08:54.466" v="11058"/>
          <ac:spMkLst>
            <pc:docMk/>
            <pc:sldMk cId="3851854674" sldId="10131"/>
            <ac:spMk id="2" creationId="{42140707-36B5-52EF-4C04-07C7C03E649C}"/>
          </ac:spMkLst>
        </pc:spChg>
      </pc:sldChg>
      <pc:sldChg chg="add del">
        <pc:chgData name="Talkar, Simi" userId="f9ca686a-e038-4348-9d59-6a1643d7cf1a" providerId="ADAL" clId="{4EB81CE6-2C75-4981-A89D-EF5D6C475E31}" dt="2023-09-04T18:06:33.490" v="10960" actId="47"/>
        <pc:sldMkLst>
          <pc:docMk/>
          <pc:sldMk cId="112486195" sldId="10132"/>
        </pc:sldMkLst>
      </pc:sldChg>
      <pc:sldChg chg="add del">
        <pc:chgData name="Talkar, Simi" userId="f9ca686a-e038-4348-9d59-6a1643d7cf1a" providerId="ADAL" clId="{4EB81CE6-2C75-4981-A89D-EF5D6C475E31}" dt="2023-09-04T18:08:01.349" v="11025" actId="47"/>
        <pc:sldMkLst>
          <pc:docMk/>
          <pc:sldMk cId="507766236" sldId="10132"/>
        </pc:sldMkLst>
      </pc:sldChg>
      <pc:sldChg chg="add">
        <pc:chgData name="Talkar, Simi" userId="f9ca686a-e038-4348-9d59-6a1643d7cf1a" providerId="ADAL" clId="{4EB81CE6-2C75-4981-A89D-EF5D6C475E31}" dt="2023-09-04T18:10:39.162" v="11059"/>
        <pc:sldMkLst>
          <pc:docMk/>
          <pc:sldMk cId="2317297989" sldId="10132"/>
        </pc:sldMkLst>
      </pc:sldChg>
      <pc:sldChg chg="delSp modSp add mod">
        <pc:chgData name="Talkar, Simi" userId="f9ca686a-e038-4348-9d59-6a1643d7cf1a" providerId="ADAL" clId="{4EB81CE6-2C75-4981-A89D-EF5D6C475E31}" dt="2023-09-08T14:31:51.090" v="11358" actId="478"/>
        <pc:sldMkLst>
          <pc:docMk/>
          <pc:sldMk cId="2845400576" sldId="10133"/>
        </pc:sldMkLst>
        <pc:spChg chg="mod">
          <ac:chgData name="Talkar, Simi" userId="f9ca686a-e038-4348-9d59-6a1643d7cf1a" providerId="ADAL" clId="{4EB81CE6-2C75-4981-A89D-EF5D6C475E31}" dt="2023-09-08T14:29:58.532" v="11315" actId="20577"/>
          <ac:spMkLst>
            <pc:docMk/>
            <pc:sldMk cId="2845400576" sldId="10133"/>
            <ac:spMk id="2" creationId="{C63E2B3A-310F-FBCE-D146-1D1E8BCB7FEC}"/>
          </ac:spMkLst>
        </pc:spChg>
        <pc:spChg chg="mod">
          <ac:chgData name="Talkar, Simi" userId="f9ca686a-e038-4348-9d59-6a1643d7cf1a" providerId="ADAL" clId="{4EB81CE6-2C75-4981-A89D-EF5D6C475E31}" dt="2023-09-08T14:16:04.796" v="11152" actId="20577"/>
          <ac:spMkLst>
            <pc:docMk/>
            <pc:sldMk cId="2845400576" sldId="10133"/>
            <ac:spMk id="3" creationId="{0CC441E4-ED88-1FB1-1736-CA9ADFAFD999}"/>
          </ac:spMkLst>
        </pc:spChg>
        <pc:spChg chg="mod">
          <ac:chgData name="Talkar, Simi" userId="f9ca686a-e038-4348-9d59-6a1643d7cf1a" providerId="ADAL" clId="{4EB81CE6-2C75-4981-A89D-EF5D6C475E31}" dt="2023-09-08T14:16:55.599" v="11297" actId="20577"/>
          <ac:spMkLst>
            <pc:docMk/>
            <pc:sldMk cId="2845400576" sldId="10133"/>
            <ac:spMk id="4" creationId="{CD595F4B-8583-EEAD-B408-8F48126B2A19}"/>
          </ac:spMkLst>
        </pc:spChg>
        <pc:spChg chg="mod">
          <ac:chgData name="Talkar, Simi" userId="f9ca686a-e038-4348-9d59-6a1643d7cf1a" providerId="ADAL" clId="{4EB81CE6-2C75-4981-A89D-EF5D6C475E31}" dt="2023-09-08T14:31:18.026" v="11355" actId="20577"/>
          <ac:spMkLst>
            <pc:docMk/>
            <pc:sldMk cId="2845400576" sldId="10133"/>
            <ac:spMk id="5" creationId="{4745535F-C896-C221-88BD-18C85DB0B8C4}"/>
          </ac:spMkLst>
        </pc:spChg>
        <pc:spChg chg="del">
          <ac:chgData name="Talkar, Simi" userId="f9ca686a-e038-4348-9d59-6a1643d7cf1a" providerId="ADAL" clId="{4EB81CE6-2C75-4981-A89D-EF5D6C475E31}" dt="2023-09-08T14:31:48.168" v="11357" actId="478"/>
          <ac:spMkLst>
            <pc:docMk/>
            <pc:sldMk cId="2845400576" sldId="10133"/>
            <ac:spMk id="12" creationId="{2C4CBFD6-A78E-05B2-9DB5-BA666B38811A}"/>
          </ac:spMkLst>
        </pc:spChg>
        <pc:spChg chg="del">
          <ac:chgData name="Talkar, Simi" userId="f9ca686a-e038-4348-9d59-6a1643d7cf1a" providerId="ADAL" clId="{4EB81CE6-2C75-4981-A89D-EF5D6C475E31}" dt="2023-09-08T14:31:51.090" v="11358" actId="478"/>
          <ac:spMkLst>
            <pc:docMk/>
            <pc:sldMk cId="2845400576" sldId="10133"/>
            <ac:spMk id="13" creationId="{09B48F26-4D60-0F0B-FC7C-DD65C9E1293C}"/>
          </ac:spMkLst>
        </pc:spChg>
        <pc:spChg chg="mod">
          <ac:chgData name="Talkar, Simi" userId="f9ca686a-e038-4348-9d59-6a1643d7cf1a" providerId="ADAL" clId="{4EB81CE6-2C75-4981-A89D-EF5D6C475E31}" dt="2023-09-08T14:16:20.786" v="11195" actId="20577"/>
          <ac:spMkLst>
            <pc:docMk/>
            <pc:sldMk cId="2845400576" sldId="10133"/>
            <ac:spMk id="16" creationId="{39604925-F1D2-F262-6BD6-F52B653D63C3}"/>
          </ac:spMkLst>
        </pc:spChg>
        <pc:spChg chg="mod">
          <ac:chgData name="Talkar, Simi" userId="f9ca686a-e038-4348-9d59-6a1643d7cf1a" providerId="ADAL" clId="{4EB81CE6-2C75-4981-A89D-EF5D6C475E31}" dt="2023-09-08T14:30:04.840" v="11335" actId="20577"/>
          <ac:spMkLst>
            <pc:docMk/>
            <pc:sldMk cId="2845400576" sldId="10133"/>
            <ac:spMk id="17" creationId="{856BC2E6-226F-5A94-9304-18521959D638}"/>
          </ac:spMkLst>
        </pc:spChg>
        <pc:spChg chg="mod">
          <ac:chgData name="Talkar, Simi" userId="f9ca686a-e038-4348-9d59-6a1643d7cf1a" providerId="ADAL" clId="{4EB81CE6-2C75-4981-A89D-EF5D6C475E31}" dt="2023-09-08T14:29:12.249" v="11301" actId="6549"/>
          <ac:spMkLst>
            <pc:docMk/>
            <pc:sldMk cId="2845400576" sldId="10133"/>
            <ac:spMk id="20" creationId="{4A58E482-94BD-4E09-5925-CF97695BC827}"/>
          </ac:spMkLst>
        </pc:spChg>
        <pc:grpChg chg="del">
          <ac:chgData name="Talkar, Simi" userId="f9ca686a-e038-4348-9d59-6a1643d7cf1a" providerId="ADAL" clId="{4EB81CE6-2C75-4981-A89D-EF5D6C475E31}" dt="2023-09-08T14:31:45.889" v="11356" actId="478"/>
          <ac:grpSpMkLst>
            <pc:docMk/>
            <pc:sldMk cId="2845400576" sldId="10133"/>
            <ac:grpSpMk id="56" creationId="{4E9690B2-37E5-C1CC-E888-BD54D7F427B3}"/>
          </ac:grpSpMkLst>
        </pc:grpChg>
      </pc:sldChg>
      <pc:sldChg chg="add">
        <pc:chgData name="Talkar, Simi" userId="f9ca686a-e038-4348-9d59-6a1643d7cf1a" providerId="ADAL" clId="{4EB81CE6-2C75-4981-A89D-EF5D6C475E31}" dt="2023-09-21T16:33:20.716" v="11359"/>
        <pc:sldMkLst>
          <pc:docMk/>
          <pc:sldMk cId="3748575151" sldId="10134"/>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onsumer/end-user-comment" TargetMode="External"/><Relationship Id="rId1" Type="http://schemas.openxmlformats.org/officeDocument/2006/relationships/hyperlink" Target="https://learn.microsoft.com/en-us/power-bi/create-reports/power-bi-reports-filters-and-highlighting" TargetMode="External"/></Relationships>
</file>

<file path=ppt/diagrams/_rels/data7.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onsumer/end-user-comment" TargetMode="External"/><Relationship Id="rId1" Type="http://schemas.openxmlformats.org/officeDocument/2006/relationships/hyperlink" Target="https://learn.microsoft.com/en-us/power-bi/create-reports/power-bi-reports-filters-and-highlighting"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reate-reports/power-bi-reports-filters-and-highlighting" TargetMode="External"/><Relationship Id="rId1" Type="http://schemas.openxmlformats.org/officeDocument/2006/relationships/hyperlink" Target="https://learn.microsoft.com/en-us/power-bi/consumer/end-user-comment"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reate-reports/power-bi-reports-filters-and-highlighting" TargetMode="External"/><Relationship Id="rId1" Type="http://schemas.openxmlformats.org/officeDocument/2006/relationships/hyperlink" Target="https://learn.microsoft.com/en-us/power-bi/consumer/end-user-commen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Layout &amp; Design</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Use company color palette and theme JSON. This will set colors, font and titles for consistency</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Add a title/summary page and / or appendix/ FAQ etc.</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Label report objects clearly and consistently i.e. in selection pane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Accessibility</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Set visual layer order and tab order</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View and test the report on different screens, browsers and contexts.</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Check accessibility of contrast, colors and fonts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Set default sort on visuals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Set chart axes to start at 0 (unless explicitly not desired)</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CF6EEF60-80BB-4AA0-91F0-E1AC0E01FAA5}" type="presOf" srcId="{364F7FE7-7324-4DA3-8462-E0158F35A7A0}" destId="{C6A71808-D452-4EBD-9053-23032B2AEDA4}" srcOrd="0" destOrd="0" presId="urn:microsoft.com/office/officeart/2008/layout/SquareAccentList"/>
    <dgm:cxn modelId="{DA89804A-FE00-47CE-98D0-C2136AC13B04}" srcId="{705AE252-7F06-4FAC-9F7D-42A6B8DC57B6}" destId="{AC0FA6D6-16A3-4ABA-B28E-4D82244710BF}" srcOrd="2" destOrd="0" parTransId="{152BF67E-3503-4C4E-AC0F-DB21A42BD5C6}" sibTransId="{D835AC60-64FB-4DE3-BF1B-107A8CF1BE53}"/>
    <dgm:cxn modelId="{B710306F-06C0-4D5A-B694-2C7C624640D1}" type="presOf" srcId="{C5ACD442-19E3-4B7C-B687-DC50D9491C17}" destId="{0F71DF38-DB7F-4BBE-9C5C-6FA078A81FFF}" srcOrd="0" destOrd="0" presId="urn:microsoft.com/office/officeart/2008/layout/SquareAccentList"/>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Testing &amp; Performance</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Set and test all interactions</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Test the report with a variety of filter combinations.</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Eliminate unnecessary visuals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User Experience</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Add links for users to report issues and submit requests/ideas</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Synchronize slicers where necessary</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Set interactions between visuals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Document testing cases, queries , methods and results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Test report performance with performance analyzer</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custScaleX="120035">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CF6EEF60-80BB-4AA0-91F0-E1AC0E01FAA5}" type="presOf" srcId="{364F7FE7-7324-4DA3-8462-E0158F35A7A0}" destId="{C6A71808-D452-4EBD-9053-23032B2AEDA4}" srcOrd="0" destOrd="0" presId="urn:microsoft.com/office/officeart/2008/layout/SquareAccentList"/>
    <dgm:cxn modelId="{DA89804A-FE00-47CE-98D0-C2136AC13B04}" srcId="{705AE252-7F06-4FAC-9F7D-42A6B8DC57B6}" destId="{AC0FA6D6-16A3-4ABA-B28E-4D82244710BF}" srcOrd="2" destOrd="0" parTransId="{152BF67E-3503-4C4E-AC0F-DB21A42BD5C6}" sibTransId="{D835AC60-64FB-4DE3-BF1B-107A8CF1BE53}"/>
    <dgm:cxn modelId="{B710306F-06C0-4D5A-B694-2C7C624640D1}" type="presOf" srcId="{C5ACD442-19E3-4B7C-B687-DC50D9491C17}" destId="{0F71DF38-DB7F-4BBE-9C5C-6FA078A81FFF}" srcOrd="0" destOrd="0" presId="urn:microsoft.com/office/officeart/2008/layout/SquareAccentList"/>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94AB4-91A9-4A18-904E-7BCA08E0157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A43C526-6430-4072-96B2-F0DCE919BC3E}">
      <dgm:prSet phldrT="[Text]" phldr="1"/>
      <dgm:spPr/>
      <dgm:t>
        <a:bodyPr/>
        <a:lstStyle/>
        <a:p>
          <a:endParaRPr lang="en-US"/>
        </a:p>
      </dgm:t>
    </dgm:pt>
    <dgm:pt modelId="{5337F314-E942-47C3-BE56-7C39D1CB6D7D}" type="parTrans" cxnId="{03BEE314-76EB-4D1B-A709-E5E9A6F69C66}">
      <dgm:prSet/>
      <dgm:spPr/>
      <dgm:t>
        <a:bodyPr/>
        <a:lstStyle/>
        <a:p>
          <a:endParaRPr lang="en-US"/>
        </a:p>
      </dgm:t>
    </dgm:pt>
    <dgm:pt modelId="{5DBD30A0-AD9C-418B-967F-2E0F89D56F25}" type="sibTrans" cxnId="{03BEE314-76EB-4D1B-A709-E5E9A6F69C66}">
      <dgm:prSet/>
      <dgm:spPr/>
      <dgm:t>
        <a:bodyPr/>
        <a:lstStyle/>
        <a:p>
          <a:endParaRPr lang="en-US"/>
        </a:p>
      </dgm:t>
    </dgm:pt>
    <dgm:pt modelId="{BE653B4B-5451-4419-A8FA-A2CD90A031CE}">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Give report walkthrough</a:t>
          </a:r>
        </a:p>
      </dgm:t>
    </dgm:pt>
    <dgm:pt modelId="{D0AA7A29-CEBA-459D-8690-03740AE0CBC3}" type="parTrans" cxnId="{90A5536E-BF24-4510-BCF2-F53A51540AE2}">
      <dgm:prSet/>
      <dgm:spPr/>
      <dgm:t>
        <a:bodyPr/>
        <a:lstStyle/>
        <a:p>
          <a:endParaRPr lang="en-US"/>
        </a:p>
      </dgm:t>
    </dgm:pt>
    <dgm:pt modelId="{F0371129-A0D7-470E-8E90-96AE7378399C}" type="sibTrans" cxnId="{90A5536E-BF24-4510-BCF2-F53A51540AE2}">
      <dgm:prSet/>
      <dgm:spPr/>
      <dgm:t>
        <a:bodyPr/>
        <a:lstStyle/>
        <a:p>
          <a:endParaRPr lang="en-US"/>
        </a:p>
      </dgm:t>
    </dgm:pt>
    <dgm:pt modelId="{553EB8EB-7276-4E65-8B5C-1E1530CB154D}">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Demonstrate questions answered by visuals</a:t>
          </a:r>
        </a:p>
      </dgm:t>
    </dgm:pt>
    <dgm:pt modelId="{273EEAAA-7A50-4A9F-B250-91C3D92D606C}" type="parTrans" cxnId="{22A2CB86-24A4-4EB5-9FD2-5FF62FAB07FB}">
      <dgm:prSet/>
      <dgm:spPr/>
      <dgm:t>
        <a:bodyPr/>
        <a:lstStyle/>
        <a:p>
          <a:endParaRPr lang="en-US"/>
        </a:p>
      </dgm:t>
    </dgm:pt>
    <dgm:pt modelId="{9A572993-88B8-4A60-A6FF-3B8FE5E1F073}" type="sibTrans" cxnId="{22A2CB86-24A4-4EB5-9FD2-5FF62FAB07FB}">
      <dgm:prSet/>
      <dgm:spPr/>
      <dgm:t>
        <a:bodyPr/>
        <a:lstStyle/>
        <a:p>
          <a:endParaRPr lang="en-US"/>
        </a:p>
      </dgm:t>
    </dgm:pt>
    <dgm:pt modelId="{AEC95AAE-3BFE-46BF-985E-E8838AF9855E}">
      <dgm:prSet phldrT="[Text]" phldr="1"/>
      <dgm:spPr/>
      <dgm:t>
        <a:bodyPr/>
        <a:lstStyle/>
        <a:p>
          <a:endParaRPr lang="en-US"/>
        </a:p>
      </dgm:t>
    </dgm:pt>
    <dgm:pt modelId="{6033729B-B7E9-438C-8EEA-C11EDF931407}" type="parTrans" cxnId="{99EC4604-E128-44E5-AA9E-A42030A295B4}">
      <dgm:prSet/>
      <dgm:spPr/>
      <dgm:t>
        <a:bodyPr/>
        <a:lstStyle/>
        <a:p>
          <a:endParaRPr lang="en-US"/>
        </a:p>
      </dgm:t>
    </dgm:pt>
    <dgm:pt modelId="{6F38D54D-DF53-4234-AFBF-12302D74785E}" type="sibTrans" cxnId="{99EC4604-E128-44E5-AA9E-A42030A295B4}">
      <dgm:prSet/>
      <dgm:spPr/>
      <dgm:t>
        <a:bodyPr/>
        <a:lstStyle/>
        <a:p>
          <a:endParaRPr lang="en-US"/>
        </a:p>
      </dgm:t>
    </dgm:pt>
    <dgm:pt modelId="{A8FF99B9-0243-4EB6-8C38-EA2BCB481FA6}">
      <dgm:prSet phldrT="[Text]"/>
      <dgm:spPr>
        <a:solidFill>
          <a:schemeClr val="accent1">
            <a:lumMod val="40000"/>
            <a:lumOff val="60000"/>
          </a:schemeClr>
        </a:solidFill>
        <a:ln>
          <a:solidFill>
            <a:srgbClr val="4F2170"/>
          </a:solidFill>
        </a:ln>
      </dgm:spPr>
      <dgm:t>
        <a:bodyPr/>
        <a:lstStyle/>
        <a:p>
          <a:r>
            <a:rPr lang="en-US" dirty="0"/>
            <a:t>Reset to default</a:t>
          </a:r>
        </a:p>
      </dgm:t>
    </dgm:pt>
    <dgm:pt modelId="{4358825A-0E44-4C95-AC38-93BE2EED8077}" type="parTrans" cxnId="{484F3EDB-EBAA-4CE4-8DCA-D109BB060944}">
      <dgm:prSet/>
      <dgm:spPr/>
      <dgm:t>
        <a:bodyPr/>
        <a:lstStyle/>
        <a:p>
          <a:endParaRPr lang="en-US"/>
        </a:p>
      </dgm:t>
    </dgm:pt>
    <dgm:pt modelId="{DCD1A702-85BF-42DE-BC92-D661BD8A51D1}" type="sibTrans" cxnId="{484F3EDB-EBAA-4CE4-8DCA-D109BB060944}">
      <dgm:prSet/>
      <dgm:spPr/>
      <dgm:t>
        <a:bodyPr/>
        <a:lstStyle/>
        <a:p>
          <a:endParaRPr lang="en-US"/>
        </a:p>
      </dgm:t>
    </dgm:pt>
    <dgm:pt modelId="{625D61DC-2645-4C00-9BAB-E0F5C57A8AC8}">
      <dgm:prSet phldrT="[Text]"/>
      <dgm:spPr>
        <a:solidFill>
          <a:schemeClr val="accent1">
            <a:lumMod val="40000"/>
            <a:lumOff val="60000"/>
          </a:schemeClr>
        </a:solidFill>
        <a:ln>
          <a:solidFill>
            <a:srgbClr val="4F2170"/>
          </a:solidFill>
        </a:ln>
      </dgm:spPr>
      <dgm:t>
        <a:bodyPr/>
        <a:lstStyle/>
        <a:p>
          <a:r>
            <a:rPr lang="en-US" dirty="0"/>
            <a:t>Subscribe and use subscriptions</a:t>
          </a:r>
        </a:p>
      </dgm:t>
    </dgm:pt>
    <dgm:pt modelId="{134C8260-3F5C-4A67-8265-9D7B3DF96145}" type="parTrans" cxnId="{5E5FA0F8-3A8D-4993-9370-54140C02E521}">
      <dgm:prSet/>
      <dgm:spPr/>
      <dgm:t>
        <a:bodyPr/>
        <a:lstStyle/>
        <a:p>
          <a:endParaRPr lang="en-US"/>
        </a:p>
      </dgm:t>
    </dgm:pt>
    <dgm:pt modelId="{7412C1BA-6633-4FDF-A228-BF2EEC39D1E9}" type="sibTrans" cxnId="{5E5FA0F8-3A8D-4993-9370-54140C02E521}">
      <dgm:prSet/>
      <dgm:spPr/>
      <dgm:t>
        <a:bodyPr/>
        <a:lstStyle/>
        <a:p>
          <a:endParaRPr lang="en-US"/>
        </a:p>
      </dgm:t>
    </dgm:pt>
    <dgm:pt modelId="{9994C0AC-7EDC-499B-8A3C-341BD53DF36F}">
      <dgm:prSet phldrT="[Text]" phldr="1"/>
      <dgm:spPr/>
      <dgm:t>
        <a:bodyPr/>
        <a:lstStyle/>
        <a:p>
          <a:endParaRPr lang="en-US"/>
        </a:p>
      </dgm:t>
    </dgm:pt>
    <dgm:pt modelId="{B9BFA8BA-5D31-4F1E-996D-9A5294C5CD83}" type="parTrans" cxnId="{E82D495D-4094-4C76-92E1-255810DE484B}">
      <dgm:prSet/>
      <dgm:spPr/>
      <dgm:t>
        <a:bodyPr/>
        <a:lstStyle/>
        <a:p>
          <a:endParaRPr lang="en-US"/>
        </a:p>
      </dgm:t>
    </dgm:pt>
    <dgm:pt modelId="{8B3B33F6-9653-473E-8D9B-00F600B89736}" type="sibTrans" cxnId="{E82D495D-4094-4C76-92E1-255810DE484B}">
      <dgm:prSet/>
      <dgm:spPr/>
      <dgm:t>
        <a:bodyPr/>
        <a:lstStyle/>
        <a:p>
          <a:endParaRPr lang="en-US"/>
        </a:p>
      </dgm:t>
    </dgm:pt>
    <dgm:pt modelId="{B4EA1CC5-D0BD-44A0-B341-780CF3F16D02}">
      <dgm:prSet phldrT="[Text]"/>
      <dgm:spPr/>
      <dgm:t>
        <a:bodyPr/>
        <a:lstStyle/>
        <a:p>
          <a:r>
            <a:rPr lang="en-US" dirty="0"/>
            <a:t>Drill down and up</a:t>
          </a:r>
        </a:p>
      </dgm:t>
    </dgm:pt>
    <dgm:pt modelId="{7C7E3669-3E2F-4CF9-ABFD-252BB866032D}" type="parTrans" cxnId="{791E68E9-1BE6-477C-935B-77153352EDEA}">
      <dgm:prSet/>
      <dgm:spPr/>
      <dgm:t>
        <a:bodyPr/>
        <a:lstStyle/>
        <a:p>
          <a:endParaRPr lang="en-US"/>
        </a:p>
      </dgm:t>
    </dgm:pt>
    <dgm:pt modelId="{DB070543-A228-4A9C-8E04-969568FD4B3A}" type="sibTrans" cxnId="{791E68E9-1BE6-477C-935B-77153352EDEA}">
      <dgm:prSet/>
      <dgm:spPr/>
      <dgm:t>
        <a:bodyPr/>
        <a:lstStyle/>
        <a:p>
          <a:endParaRPr lang="en-US"/>
        </a:p>
      </dgm:t>
    </dgm:pt>
    <dgm:pt modelId="{72E3A0AD-E4D7-49B7-B174-242CC0265AC5}">
      <dgm:prSet phldrT="[Text]"/>
      <dgm:spPr/>
      <dgm:t>
        <a:bodyPr/>
        <a:lstStyle/>
        <a:p>
          <a:r>
            <a:rPr lang="en-US" dirty="0"/>
            <a:t>Buttons</a:t>
          </a:r>
        </a:p>
      </dgm:t>
    </dgm:pt>
    <dgm:pt modelId="{B8B9A789-E2B1-4904-9F28-05ED15FA2552}" type="parTrans" cxnId="{B9356620-A9F1-41C3-8A57-E5317CF63F0B}">
      <dgm:prSet/>
      <dgm:spPr/>
      <dgm:t>
        <a:bodyPr/>
        <a:lstStyle/>
        <a:p>
          <a:endParaRPr lang="en-US"/>
        </a:p>
      </dgm:t>
    </dgm:pt>
    <dgm:pt modelId="{1463CCD4-5484-497D-AEA4-7F5874BC1F69}" type="sibTrans" cxnId="{B9356620-A9F1-41C3-8A57-E5317CF63F0B}">
      <dgm:prSet/>
      <dgm:spPr/>
      <dgm:t>
        <a:bodyPr/>
        <a:lstStyle/>
        <a:p>
          <a:endParaRPr lang="en-US"/>
        </a:p>
      </dgm:t>
    </dgm:pt>
    <dgm:pt modelId="{500D437C-E807-4D65-95AA-42E34D4AA7DA}">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Request access in AAD group</a:t>
          </a:r>
        </a:p>
      </dgm:t>
    </dgm:pt>
    <dgm:pt modelId="{3F7544BF-A30E-4F3D-A818-6DCAB563EDA5}" type="parTrans" cxnId="{B5BD6F5C-EF9C-4097-B5DA-571E254C53E2}">
      <dgm:prSet/>
      <dgm:spPr/>
      <dgm:t>
        <a:bodyPr/>
        <a:lstStyle/>
        <a:p>
          <a:endParaRPr lang="en-US"/>
        </a:p>
      </dgm:t>
    </dgm:pt>
    <dgm:pt modelId="{C0A10834-78A3-4B50-8632-31DA0059AE1D}" type="sibTrans" cxnId="{B5BD6F5C-EF9C-4097-B5DA-571E254C53E2}">
      <dgm:prSet/>
      <dgm:spPr/>
      <dgm:t>
        <a:bodyPr/>
        <a:lstStyle/>
        <a:p>
          <a:endParaRPr lang="en-US"/>
        </a:p>
      </dgm:t>
    </dgm:pt>
    <dgm:pt modelId="{1669C857-B3D3-4CC1-9ACB-8DC94DC41173}">
      <dgm:prSet phldrT="[Text]"/>
      <dgm:spPr>
        <a:solidFill>
          <a:schemeClr val="accent1">
            <a:lumMod val="20000"/>
            <a:lumOff val="80000"/>
          </a:schemeClr>
        </a:solidFill>
        <a:ln>
          <a:solidFill>
            <a:srgbClr val="4F2170"/>
          </a:solidFill>
        </a:ln>
      </dgm:spPr>
      <dgm:t>
        <a:bodyPr/>
        <a:lstStyle/>
        <a:p>
          <a:endParaRPr lang="en-US" dirty="0"/>
        </a:p>
      </dgm:t>
    </dgm:pt>
    <dgm:pt modelId="{8F41C602-70BD-48B7-AD41-C242356160E9}" type="parTrans" cxnId="{8AA30475-9EBA-4FA7-91BB-F42E4196EBD6}">
      <dgm:prSet/>
      <dgm:spPr/>
      <dgm:t>
        <a:bodyPr/>
        <a:lstStyle/>
        <a:p>
          <a:endParaRPr lang="en-US"/>
        </a:p>
      </dgm:t>
    </dgm:pt>
    <dgm:pt modelId="{D818B30C-53DA-44F0-B448-260872A9B9F3}" type="sibTrans" cxnId="{8AA30475-9EBA-4FA7-91BB-F42E4196EBD6}">
      <dgm:prSet/>
      <dgm:spPr/>
      <dgm:t>
        <a:bodyPr/>
        <a:lstStyle/>
        <a:p>
          <a:endParaRPr lang="en-US"/>
        </a:p>
      </dgm:t>
    </dgm:pt>
    <dgm:pt modelId="{29C802B1-41A8-4FB0-9E0C-AF8141073F35}">
      <dgm:prSet phldrT="[Text]"/>
      <dgm:spPr/>
      <dgm:t>
        <a:bodyPr/>
        <a:lstStyle/>
        <a:p>
          <a:r>
            <a:rPr lang="en-US" dirty="0"/>
            <a:t>Filter pane</a:t>
          </a:r>
        </a:p>
      </dgm:t>
    </dgm:pt>
    <dgm:pt modelId="{C48141D5-C628-43A2-A625-34442EB6F1E7}" type="parTrans" cxnId="{7875845D-40B9-45EC-A12D-9009090A71C6}">
      <dgm:prSet/>
      <dgm:spPr/>
      <dgm:t>
        <a:bodyPr/>
        <a:lstStyle/>
        <a:p>
          <a:endParaRPr lang="en-US"/>
        </a:p>
      </dgm:t>
    </dgm:pt>
    <dgm:pt modelId="{ABE98AD2-FCE9-4878-83FE-C89EEC49C2A1}" type="sibTrans" cxnId="{7875845D-40B9-45EC-A12D-9009090A71C6}">
      <dgm:prSet/>
      <dgm:spPr/>
      <dgm:t>
        <a:bodyPr/>
        <a:lstStyle/>
        <a:p>
          <a:endParaRPr lang="en-US"/>
        </a:p>
      </dgm:t>
    </dgm:pt>
    <dgm:pt modelId="{68CE6719-727F-418E-B7A1-48B83839D535}">
      <dgm:prSet phldrT="[Tex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Cross-filtering and cross highlighting</a:t>
          </a:r>
          <a:endParaRPr lang="en-US" dirty="0">
            <a:solidFill>
              <a:schemeClr val="bg1"/>
            </a:solidFill>
          </a:endParaRPr>
        </a:p>
      </dgm:t>
    </dgm:pt>
    <dgm:pt modelId="{2A69A6F0-F7D9-4F7B-8851-C6971E5B641A}" type="parTrans" cxnId="{CF779D06-696A-4B1C-A27D-0FA79C257AEB}">
      <dgm:prSet/>
      <dgm:spPr/>
      <dgm:t>
        <a:bodyPr/>
        <a:lstStyle/>
        <a:p>
          <a:endParaRPr lang="en-US"/>
        </a:p>
      </dgm:t>
    </dgm:pt>
    <dgm:pt modelId="{A1631D40-9D92-4612-B92F-B5FB68FC3E2D}" type="sibTrans" cxnId="{CF779D06-696A-4B1C-A27D-0FA79C257AEB}">
      <dgm:prSet/>
      <dgm:spPr/>
      <dgm:t>
        <a:bodyPr/>
        <a:lstStyle/>
        <a:p>
          <a:endParaRPr lang="en-US"/>
        </a:p>
      </dgm:t>
    </dgm:pt>
    <dgm:pt modelId="{B920320C-95AF-44E4-AEA9-7CDA9ED7FB0A}">
      <dgm:prSet phldrT="[Text]"/>
      <dgm:spPr/>
      <dgm:t>
        <a:bodyPr/>
        <a:lstStyle/>
        <a:p>
          <a:r>
            <a:rPr lang="en-US" dirty="0"/>
            <a:t>Slicers</a:t>
          </a:r>
        </a:p>
      </dgm:t>
    </dgm:pt>
    <dgm:pt modelId="{1E6D8E53-DE2F-4A93-9452-C19086C75D83}" type="parTrans" cxnId="{3B7444B1-D56C-489A-8A67-6F7CCB24B1E3}">
      <dgm:prSet/>
      <dgm:spPr/>
      <dgm:t>
        <a:bodyPr/>
        <a:lstStyle/>
        <a:p>
          <a:endParaRPr lang="en-US"/>
        </a:p>
      </dgm:t>
    </dgm:pt>
    <dgm:pt modelId="{2DA3AE20-C912-450A-972D-AB98AA863A8B}" type="sibTrans" cxnId="{3B7444B1-D56C-489A-8A67-6F7CCB24B1E3}">
      <dgm:prSet/>
      <dgm:spPr/>
      <dgm:t>
        <a:bodyPr/>
        <a:lstStyle/>
        <a:p>
          <a:endParaRPr lang="en-US"/>
        </a:p>
      </dgm:t>
    </dgm:pt>
    <dgm:pt modelId="{20CA73DB-29E3-4EB4-B61D-120835D73FFA}">
      <dgm:prSet phldrT="[Text]"/>
      <dgm:spPr/>
      <dgm:t>
        <a:bodyPr/>
        <a:lstStyle/>
        <a:p>
          <a:endParaRPr lang="en-US" dirty="0"/>
        </a:p>
      </dgm:t>
    </dgm:pt>
    <dgm:pt modelId="{B4DB943D-9CF9-4F55-AFA3-AD3B746908C9}" type="parTrans" cxnId="{C9C636C6-52F0-4D22-84C2-FA0F736DC29B}">
      <dgm:prSet/>
      <dgm:spPr/>
      <dgm:t>
        <a:bodyPr/>
        <a:lstStyle/>
        <a:p>
          <a:endParaRPr lang="en-US"/>
        </a:p>
      </dgm:t>
    </dgm:pt>
    <dgm:pt modelId="{E952980B-1309-432E-BBC3-7C56B5F70BE5}" type="sibTrans" cxnId="{C9C636C6-52F0-4D22-84C2-FA0F736DC29B}">
      <dgm:prSet/>
      <dgm:spPr/>
      <dgm:t>
        <a:bodyPr/>
        <a:lstStyle/>
        <a:p>
          <a:endParaRPr lang="en-US"/>
        </a:p>
      </dgm:t>
    </dgm:pt>
    <dgm:pt modelId="{FF4DF390-6BAA-43B7-8C11-4C5ED8E8B357}">
      <dgm:prSet phldrT="[Text]"/>
      <dgm:spPr>
        <a:solidFill>
          <a:schemeClr val="accent1">
            <a:lumMod val="40000"/>
            <a:lumOff val="60000"/>
          </a:schemeClr>
        </a:solidFill>
        <a:ln>
          <a:solidFill>
            <a:srgbClr val="4F2170"/>
          </a:solidFill>
        </a:ln>
      </dgm:spPr>
      <dgm:t>
        <a:bodyPr/>
        <a:lstStyle/>
        <a:p>
          <a:r>
            <a:rPr lang="en-US"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Comments</a:t>
          </a:r>
          <a:r>
            <a:rPr lang="en-US" dirty="0"/>
            <a:t> </a:t>
          </a:r>
        </a:p>
      </dgm:t>
    </dgm:pt>
    <dgm:pt modelId="{32D5EA6C-BB42-4A2D-9D59-97C5AC77DF4C}" type="parTrans" cxnId="{78D92B5F-1381-489F-AF49-7BDB852C2317}">
      <dgm:prSet/>
      <dgm:spPr/>
      <dgm:t>
        <a:bodyPr/>
        <a:lstStyle/>
        <a:p>
          <a:endParaRPr lang="en-US"/>
        </a:p>
      </dgm:t>
    </dgm:pt>
    <dgm:pt modelId="{3B3F07A7-8397-43F9-8595-3F1C01E6A112}" type="sibTrans" cxnId="{78D92B5F-1381-489F-AF49-7BDB852C2317}">
      <dgm:prSet/>
      <dgm:spPr/>
      <dgm:t>
        <a:bodyPr/>
        <a:lstStyle/>
        <a:p>
          <a:endParaRPr lang="en-US"/>
        </a:p>
      </dgm:t>
    </dgm:pt>
    <dgm:pt modelId="{A8E1B5D1-02DC-483C-84F4-45A9780CD46A}">
      <dgm:prSet phldrT="[Text]"/>
      <dgm:spPr>
        <a:solidFill>
          <a:schemeClr val="accent1">
            <a:lumMod val="40000"/>
            <a:lumOff val="60000"/>
          </a:schemeClr>
        </a:solidFill>
        <a:ln>
          <a:solidFill>
            <a:srgbClr val="4F2170"/>
          </a:solidFill>
        </a:ln>
      </dgm:spPr>
      <dgm:t>
        <a:bodyPr/>
        <a:lstStyle/>
        <a:p>
          <a:endParaRPr lang="en-US" dirty="0"/>
        </a:p>
      </dgm:t>
    </dgm:pt>
    <dgm:pt modelId="{B6A1CEFC-3922-469E-92F4-5E2C8123F743}" type="parTrans" cxnId="{13DD7240-F6CA-440D-B93A-21976A668AEE}">
      <dgm:prSet/>
      <dgm:spPr/>
      <dgm:t>
        <a:bodyPr/>
        <a:lstStyle/>
        <a:p>
          <a:endParaRPr lang="en-US"/>
        </a:p>
      </dgm:t>
    </dgm:pt>
    <dgm:pt modelId="{B7C50A57-0995-4B74-8EE1-A4DA9C545C10}" type="sibTrans" cxnId="{13DD7240-F6CA-440D-B93A-21976A668AEE}">
      <dgm:prSet/>
      <dgm:spPr/>
      <dgm:t>
        <a:bodyPr/>
        <a:lstStyle/>
        <a:p>
          <a:endParaRPr lang="en-US"/>
        </a:p>
      </dgm:t>
    </dgm:pt>
    <dgm:pt modelId="{69874354-A1C7-4D47-91B5-950749B5FAF8}">
      <dgm:prSet phldrT="[Text]"/>
      <dgm:spPr/>
      <dgm:t>
        <a:bodyPr/>
        <a:lstStyle/>
        <a:p>
          <a:r>
            <a:rPr lang="en-US" dirty="0"/>
            <a:t>Drill through</a:t>
          </a:r>
        </a:p>
      </dgm:t>
    </dgm:pt>
    <dgm:pt modelId="{32A1349A-266B-4DCC-ACAB-4C82E2DF513F}" type="parTrans" cxnId="{63D635DE-6E62-4434-A818-6392EE87C155}">
      <dgm:prSet/>
      <dgm:spPr/>
      <dgm:t>
        <a:bodyPr/>
        <a:lstStyle/>
        <a:p>
          <a:endParaRPr lang="en-US"/>
        </a:p>
      </dgm:t>
    </dgm:pt>
    <dgm:pt modelId="{6A9023E5-DAA5-46E7-8DF8-1510F4F5874E}" type="sibTrans" cxnId="{63D635DE-6E62-4434-A818-6392EE87C155}">
      <dgm:prSet/>
      <dgm:spPr/>
      <dgm:t>
        <a:bodyPr/>
        <a:lstStyle/>
        <a:p>
          <a:endParaRPr lang="en-US"/>
        </a:p>
      </dgm:t>
    </dgm:pt>
    <dgm:pt modelId="{11FF67C8-B2A3-4FA6-9B44-D04E0F832CEB}">
      <dgm:prSet phldrT="[Text]"/>
      <dgm:spPr/>
      <dgm:t>
        <a:bodyPr/>
        <a:lstStyle/>
        <a:p>
          <a:r>
            <a:rPr lang="en-US" dirty="0"/>
            <a:t>Show as table</a:t>
          </a:r>
        </a:p>
      </dgm:t>
    </dgm:pt>
    <dgm:pt modelId="{FE3651D6-A8BA-443A-8D4D-C800AD51818F}" type="parTrans" cxnId="{246C4A34-E9A0-4A26-A520-D3FF2929DD42}">
      <dgm:prSet/>
      <dgm:spPr/>
      <dgm:t>
        <a:bodyPr/>
        <a:lstStyle/>
        <a:p>
          <a:endParaRPr lang="en-US"/>
        </a:p>
      </dgm:t>
    </dgm:pt>
    <dgm:pt modelId="{6880C70B-1187-4FF0-A3F6-BC99E5AAEDBD}" type="sibTrans" cxnId="{246C4A34-E9A0-4A26-A520-D3FF2929DD42}">
      <dgm:prSet/>
      <dgm:spPr/>
      <dgm:t>
        <a:bodyPr/>
        <a:lstStyle/>
        <a:p>
          <a:endParaRPr lang="en-US"/>
        </a:p>
      </dgm:t>
    </dgm:pt>
    <dgm:pt modelId="{08B0F29B-949C-46ED-B2E8-A60C54640605}">
      <dgm:prSet phldrT="[Text]"/>
      <dgm:spPr/>
      <dgm:t>
        <a:bodyPr/>
        <a:lstStyle/>
        <a:p>
          <a:r>
            <a:rPr lang="en-US"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dirty="0">
            <a:solidFill>
              <a:schemeClr val="bg1"/>
            </a:solidFill>
          </a:endParaRPr>
        </a:p>
      </dgm:t>
    </dgm:pt>
    <dgm:pt modelId="{F1F94377-AD09-4970-B312-109347147103}" type="parTrans" cxnId="{90344037-522B-46BB-BE24-41F60D32F1B3}">
      <dgm:prSet/>
      <dgm:spPr/>
      <dgm:t>
        <a:bodyPr/>
        <a:lstStyle/>
        <a:p>
          <a:endParaRPr lang="en-US"/>
        </a:p>
      </dgm:t>
    </dgm:pt>
    <dgm:pt modelId="{E99E6BEC-72BE-4033-BF80-2EBDB3E088C5}" type="sibTrans" cxnId="{90344037-522B-46BB-BE24-41F60D32F1B3}">
      <dgm:prSet/>
      <dgm:spPr/>
      <dgm:t>
        <a:bodyPr/>
        <a:lstStyle/>
        <a:p>
          <a:endParaRPr lang="en-US"/>
        </a:p>
      </dgm:t>
    </dgm:pt>
    <dgm:pt modelId="{85595F79-E606-4054-B2F5-4FC1F2AF899F}" type="pres">
      <dgm:prSet presAssocID="{58F94AB4-91A9-4A18-904E-7BCA08E0157D}" presName="linearFlow" presStyleCnt="0">
        <dgm:presLayoutVars>
          <dgm:dir/>
          <dgm:animLvl val="lvl"/>
          <dgm:resizeHandles/>
        </dgm:presLayoutVars>
      </dgm:prSet>
      <dgm:spPr/>
    </dgm:pt>
    <dgm:pt modelId="{9AE5A38C-40D2-4BA5-90C0-F7B07A6B02B6}" type="pres">
      <dgm:prSet presAssocID="{3A43C526-6430-4072-96B2-F0DCE919BC3E}" presName="compositeNode" presStyleCnt="0">
        <dgm:presLayoutVars>
          <dgm:bulletEnabled val="1"/>
        </dgm:presLayoutVars>
      </dgm:prSet>
      <dgm:spPr/>
    </dgm:pt>
    <dgm:pt modelId="{CAA4D7AF-BFEC-4EE5-86F9-2C2ABBDAC4F0}" type="pres">
      <dgm:prSet presAssocID="{3A43C526-6430-4072-96B2-F0DCE919BC3E}" presName="image" presStyleLbl="fgImgPlace1" presStyleIdx="0" presStyleCnt="3"/>
      <dgm:spPr/>
    </dgm:pt>
    <dgm:pt modelId="{580B6D1D-CD8A-495D-ADD3-91634F98D551}" type="pres">
      <dgm:prSet presAssocID="{3A43C526-6430-4072-96B2-F0DCE919BC3E}" presName="childNode" presStyleLbl="node1" presStyleIdx="0" presStyleCnt="3" custScaleX="130881" custScaleY="98952">
        <dgm:presLayoutVars>
          <dgm:bulletEnabled val="1"/>
        </dgm:presLayoutVars>
      </dgm:prSet>
      <dgm:spPr/>
    </dgm:pt>
    <dgm:pt modelId="{101FBE55-1903-4C9B-BFD7-4226EB978B71}" type="pres">
      <dgm:prSet presAssocID="{3A43C526-6430-4072-96B2-F0DCE919BC3E}" presName="parentNode" presStyleLbl="revTx" presStyleIdx="0" presStyleCnt="3">
        <dgm:presLayoutVars>
          <dgm:chMax val="0"/>
          <dgm:bulletEnabled val="1"/>
        </dgm:presLayoutVars>
      </dgm:prSet>
      <dgm:spPr/>
    </dgm:pt>
    <dgm:pt modelId="{3B8AC076-90DC-4866-82DF-ECB981BA1534}" type="pres">
      <dgm:prSet presAssocID="{5DBD30A0-AD9C-418B-967F-2E0F89D56F25}" presName="sibTrans" presStyleCnt="0"/>
      <dgm:spPr/>
    </dgm:pt>
    <dgm:pt modelId="{D510D3F4-989D-470A-96D7-5101ED547E0E}" type="pres">
      <dgm:prSet presAssocID="{AEC95AAE-3BFE-46BF-985E-E8838AF9855E}" presName="compositeNode" presStyleCnt="0">
        <dgm:presLayoutVars>
          <dgm:bulletEnabled val="1"/>
        </dgm:presLayoutVars>
      </dgm:prSet>
      <dgm:spPr/>
    </dgm:pt>
    <dgm:pt modelId="{F4E63C9F-64B1-41CE-A42D-E03A73BCAA8F}" type="pres">
      <dgm:prSet presAssocID="{AEC95AAE-3BFE-46BF-985E-E8838AF9855E}" presName="image" presStyleLbl="fgImgPlace1" presStyleIdx="1" presStyleCnt="3"/>
      <dgm:spPr/>
    </dgm:pt>
    <dgm:pt modelId="{29C3566A-8EA2-473F-9EDA-C4D64367E8BD}" type="pres">
      <dgm:prSet presAssocID="{AEC95AAE-3BFE-46BF-985E-E8838AF9855E}" presName="childNode" presStyleLbl="node1" presStyleIdx="1" presStyleCnt="3" custScaleX="137120" custScaleY="102688">
        <dgm:presLayoutVars>
          <dgm:bulletEnabled val="1"/>
        </dgm:presLayoutVars>
      </dgm:prSet>
      <dgm:spPr/>
    </dgm:pt>
    <dgm:pt modelId="{22F591DE-8464-441F-AA71-0F4B6B0A15A5}" type="pres">
      <dgm:prSet presAssocID="{AEC95AAE-3BFE-46BF-985E-E8838AF9855E}" presName="parentNode" presStyleLbl="revTx" presStyleIdx="1" presStyleCnt="3">
        <dgm:presLayoutVars>
          <dgm:chMax val="0"/>
          <dgm:bulletEnabled val="1"/>
        </dgm:presLayoutVars>
      </dgm:prSet>
      <dgm:spPr/>
    </dgm:pt>
    <dgm:pt modelId="{51802EC9-9509-4E83-8A05-4ABED629DDC6}" type="pres">
      <dgm:prSet presAssocID="{6F38D54D-DF53-4234-AFBF-12302D74785E}" presName="sibTrans" presStyleCnt="0"/>
      <dgm:spPr/>
    </dgm:pt>
    <dgm:pt modelId="{F3A18170-4B18-4E33-83B4-FC51AFA93333}" type="pres">
      <dgm:prSet presAssocID="{9994C0AC-7EDC-499B-8A3C-341BD53DF36F}" presName="compositeNode" presStyleCnt="0">
        <dgm:presLayoutVars>
          <dgm:bulletEnabled val="1"/>
        </dgm:presLayoutVars>
      </dgm:prSet>
      <dgm:spPr/>
    </dgm:pt>
    <dgm:pt modelId="{9B5B2535-C8E3-4AE4-BB45-EA62316EF63D}" type="pres">
      <dgm:prSet presAssocID="{9994C0AC-7EDC-499B-8A3C-341BD53DF36F}" presName="image" presStyleLbl="fgImgPlace1" presStyleIdx="2" presStyleCnt="3"/>
      <dgm:spPr/>
    </dgm:pt>
    <dgm:pt modelId="{7AEC85E7-E694-4955-B133-BFAA4E743944}" type="pres">
      <dgm:prSet presAssocID="{9994C0AC-7EDC-499B-8A3C-341BD53DF36F}" presName="childNode" presStyleLbl="node1" presStyleIdx="2" presStyleCnt="3" custScaleX="145319" custScaleY="99651">
        <dgm:presLayoutVars>
          <dgm:bulletEnabled val="1"/>
        </dgm:presLayoutVars>
      </dgm:prSet>
      <dgm:spPr/>
    </dgm:pt>
    <dgm:pt modelId="{73243036-89C2-4FE9-B3E6-C8289ADF1AD5}" type="pres">
      <dgm:prSet presAssocID="{9994C0AC-7EDC-499B-8A3C-341BD53DF36F}" presName="parentNode" presStyleLbl="revTx" presStyleIdx="2" presStyleCnt="3">
        <dgm:presLayoutVars>
          <dgm:chMax val="0"/>
          <dgm:bulletEnabled val="1"/>
        </dgm:presLayoutVars>
      </dgm:prSet>
      <dgm:spPr/>
    </dgm:pt>
  </dgm:ptLst>
  <dgm:cxnLst>
    <dgm:cxn modelId="{BCC6CE03-5559-4AC1-8D8F-EEC774485423}" type="presOf" srcId="{B4EA1CC5-D0BD-44A0-B341-780CF3F16D02}" destId="{7AEC85E7-E694-4955-B133-BFAA4E743944}" srcOrd="0" destOrd="0" presId="urn:microsoft.com/office/officeart/2005/8/layout/hList2"/>
    <dgm:cxn modelId="{99EC4604-E128-44E5-AA9E-A42030A295B4}" srcId="{58F94AB4-91A9-4A18-904E-7BCA08E0157D}" destId="{AEC95AAE-3BFE-46BF-985E-E8838AF9855E}" srcOrd="1" destOrd="0" parTransId="{6033729B-B7E9-438C-8EEA-C11EDF931407}" sibTransId="{6F38D54D-DF53-4234-AFBF-12302D74785E}"/>
    <dgm:cxn modelId="{CF779D06-696A-4B1C-A27D-0FA79C257AEB}" srcId="{9994C0AC-7EDC-499B-8A3C-341BD53DF36F}" destId="{68CE6719-727F-418E-B7A1-48B83839D535}" srcOrd="3" destOrd="0" parTransId="{2A69A6F0-F7D9-4F7B-8851-C6971E5B641A}" sibTransId="{A1631D40-9D92-4612-B92F-B5FB68FC3E2D}"/>
    <dgm:cxn modelId="{35C2400C-4F94-4494-9E3B-B74B2A8B1F72}" type="presOf" srcId="{11FF67C8-B2A3-4FA6-9B44-D04E0F832CEB}" destId="{7AEC85E7-E694-4955-B133-BFAA4E743944}" srcOrd="0" destOrd="6" presId="urn:microsoft.com/office/officeart/2005/8/layout/hList2"/>
    <dgm:cxn modelId="{D6997D14-3AFC-4BD6-95AA-CB522F1CF1C0}" type="presOf" srcId="{BE653B4B-5451-4419-A8FA-A2CD90A031CE}" destId="{580B6D1D-CD8A-495D-ADD3-91634F98D551}" srcOrd="0" destOrd="0" presId="urn:microsoft.com/office/officeart/2005/8/layout/hList2"/>
    <dgm:cxn modelId="{03BEE314-76EB-4D1B-A709-E5E9A6F69C66}" srcId="{58F94AB4-91A9-4A18-904E-7BCA08E0157D}" destId="{3A43C526-6430-4072-96B2-F0DCE919BC3E}" srcOrd="0" destOrd="0" parTransId="{5337F314-E942-47C3-BE56-7C39D1CB6D7D}" sibTransId="{5DBD30A0-AD9C-418B-967F-2E0F89D56F25}"/>
    <dgm:cxn modelId="{CBE75E18-891A-4BE0-9B18-985BFCBD85CF}" type="presOf" srcId="{9994C0AC-7EDC-499B-8A3C-341BD53DF36F}" destId="{73243036-89C2-4FE9-B3E6-C8289ADF1AD5}" srcOrd="0" destOrd="0" presId="urn:microsoft.com/office/officeart/2005/8/layout/hList2"/>
    <dgm:cxn modelId="{B9356620-A9F1-41C3-8A57-E5317CF63F0B}" srcId="{9994C0AC-7EDC-499B-8A3C-341BD53DF36F}" destId="{72E3A0AD-E4D7-49B7-B174-242CC0265AC5}" srcOrd="1" destOrd="0" parTransId="{B8B9A789-E2B1-4904-9F28-05ED15FA2552}" sibTransId="{1463CCD4-5484-497D-AEA4-7F5874BC1F69}"/>
    <dgm:cxn modelId="{246C4A34-E9A0-4A26-A520-D3FF2929DD42}" srcId="{9994C0AC-7EDC-499B-8A3C-341BD53DF36F}" destId="{11FF67C8-B2A3-4FA6-9B44-D04E0F832CEB}" srcOrd="6" destOrd="0" parTransId="{FE3651D6-A8BA-443A-8D4D-C800AD51818F}" sibTransId="{6880C70B-1187-4FF0-A3F6-BC99E5AAEDBD}"/>
    <dgm:cxn modelId="{F6560C35-EB3E-4BF9-963B-7E5AF1E96684}" type="presOf" srcId="{B920320C-95AF-44E4-AEA9-7CDA9ED7FB0A}" destId="{7AEC85E7-E694-4955-B133-BFAA4E743944}" srcOrd="0" destOrd="4" presId="urn:microsoft.com/office/officeart/2005/8/layout/hList2"/>
    <dgm:cxn modelId="{90344037-522B-46BB-BE24-41F60D32F1B3}" srcId="{9994C0AC-7EDC-499B-8A3C-341BD53DF36F}" destId="{08B0F29B-949C-46ED-B2E8-A60C54640605}" srcOrd="7" destOrd="0" parTransId="{F1F94377-AD09-4970-B312-109347147103}" sibTransId="{E99E6BEC-72BE-4033-BF80-2EBDB3E088C5}"/>
    <dgm:cxn modelId="{13DD7240-F6CA-440D-B93A-21976A668AEE}" srcId="{AEC95AAE-3BFE-46BF-985E-E8838AF9855E}" destId="{A8E1B5D1-02DC-483C-84F4-45A9780CD46A}" srcOrd="3" destOrd="0" parTransId="{B6A1CEFC-3922-469E-92F4-5E2C8123F743}" sibTransId="{B7C50A57-0995-4B74-8EE1-A4DA9C545C10}"/>
    <dgm:cxn modelId="{B5BD6F5C-EF9C-4097-B5DA-571E254C53E2}" srcId="{3A43C526-6430-4072-96B2-F0DCE919BC3E}" destId="{500D437C-E807-4D65-95AA-42E34D4AA7DA}" srcOrd="2" destOrd="0" parTransId="{3F7544BF-A30E-4F3D-A818-6DCAB563EDA5}" sibTransId="{C0A10834-78A3-4B50-8632-31DA0059AE1D}"/>
    <dgm:cxn modelId="{E82D495D-4094-4C76-92E1-255810DE484B}" srcId="{58F94AB4-91A9-4A18-904E-7BCA08E0157D}" destId="{9994C0AC-7EDC-499B-8A3C-341BD53DF36F}" srcOrd="2" destOrd="0" parTransId="{B9BFA8BA-5D31-4F1E-996D-9A5294C5CD83}" sibTransId="{8B3B33F6-9653-473E-8D9B-00F600B89736}"/>
    <dgm:cxn modelId="{7875845D-40B9-45EC-A12D-9009090A71C6}" srcId="{9994C0AC-7EDC-499B-8A3C-341BD53DF36F}" destId="{29C802B1-41A8-4FB0-9E0C-AF8141073F35}" srcOrd="2" destOrd="0" parTransId="{C48141D5-C628-43A2-A625-34442EB6F1E7}" sibTransId="{ABE98AD2-FCE9-4878-83FE-C89EEC49C2A1}"/>
    <dgm:cxn modelId="{78D92B5F-1381-489F-AF49-7BDB852C2317}" srcId="{AEC95AAE-3BFE-46BF-985E-E8838AF9855E}" destId="{FF4DF390-6BAA-43B7-8C11-4C5ED8E8B357}" srcOrd="2" destOrd="0" parTransId="{32D5EA6C-BB42-4A2D-9D59-97C5AC77DF4C}" sibTransId="{3B3F07A7-8397-43F9-8595-3F1C01E6A112}"/>
    <dgm:cxn modelId="{4EFD9341-81B3-4746-A96F-3854A9251CA9}" type="presOf" srcId="{68CE6719-727F-418E-B7A1-48B83839D535}" destId="{7AEC85E7-E694-4955-B133-BFAA4E743944}" srcOrd="0" destOrd="3" presId="urn:microsoft.com/office/officeart/2005/8/layout/hList2"/>
    <dgm:cxn modelId="{69CDF761-EFAA-42D9-B980-7A4511541594}" type="presOf" srcId="{58F94AB4-91A9-4A18-904E-7BCA08E0157D}" destId="{85595F79-E606-4054-B2F5-4FC1F2AF899F}" srcOrd="0" destOrd="0" presId="urn:microsoft.com/office/officeart/2005/8/layout/hList2"/>
    <dgm:cxn modelId="{A53B3A44-C977-491F-8A7A-81AB31B99BAC}" type="presOf" srcId="{29C802B1-41A8-4FB0-9E0C-AF8141073F35}" destId="{7AEC85E7-E694-4955-B133-BFAA4E743944}" srcOrd="0" destOrd="2" presId="urn:microsoft.com/office/officeart/2005/8/layout/hList2"/>
    <dgm:cxn modelId="{BB4B2146-9220-45B6-AFA5-51AB9C90B1E5}" type="presOf" srcId="{AEC95AAE-3BFE-46BF-985E-E8838AF9855E}" destId="{22F591DE-8464-441F-AA71-0F4B6B0A15A5}" srcOrd="0" destOrd="0" presId="urn:microsoft.com/office/officeart/2005/8/layout/hList2"/>
    <dgm:cxn modelId="{07A7DF6A-F79A-4547-AD6B-94BF3B68E86E}" type="presOf" srcId="{3A43C526-6430-4072-96B2-F0DCE919BC3E}" destId="{101FBE55-1903-4C9B-BFD7-4226EB978B71}" srcOrd="0" destOrd="0" presId="urn:microsoft.com/office/officeart/2005/8/layout/hList2"/>
    <dgm:cxn modelId="{90A5536E-BF24-4510-BCF2-F53A51540AE2}" srcId="{3A43C526-6430-4072-96B2-F0DCE919BC3E}" destId="{BE653B4B-5451-4419-A8FA-A2CD90A031CE}" srcOrd="0" destOrd="0" parTransId="{D0AA7A29-CEBA-459D-8690-03740AE0CBC3}" sibTransId="{F0371129-A0D7-470E-8E90-96AE7378399C}"/>
    <dgm:cxn modelId="{8AA30475-9EBA-4FA7-91BB-F42E4196EBD6}" srcId="{3A43C526-6430-4072-96B2-F0DCE919BC3E}" destId="{1669C857-B3D3-4CC1-9ACB-8DC94DC41173}" srcOrd="3" destOrd="0" parTransId="{8F41C602-70BD-48B7-AD41-C242356160E9}" sibTransId="{D818B30C-53DA-44F0-B448-260872A9B9F3}"/>
    <dgm:cxn modelId="{F9E89378-B846-42C2-8C10-C8CA4C5D350B}" type="presOf" srcId="{72E3A0AD-E4D7-49B7-B174-242CC0265AC5}" destId="{7AEC85E7-E694-4955-B133-BFAA4E743944}" srcOrd="0" destOrd="1" presId="urn:microsoft.com/office/officeart/2005/8/layout/hList2"/>
    <dgm:cxn modelId="{B2B72B86-BB36-4F05-A839-445166040188}" type="presOf" srcId="{1669C857-B3D3-4CC1-9ACB-8DC94DC41173}" destId="{580B6D1D-CD8A-495D-ADD3-91634F98D551}" srcOrd="0" destOrd="3" presId="urn:microsoft.com/office/officeart/2005/8/layout/hList2"/>
    <dgm:cxn modelId="{22A2CB86-24A4-4EB5-9FD2-5FF62FAB07FB}" srcId="{3A43C526-6430-4072-96B2-F0DCE919BC3E}" destId="{553EB8EB-7276-4E65-8B5C-1E1530CB154D}" srcOrd="1" destOrd="0" parTransId="{273EEAAA-7A50-4A9F-B250-91C3D92D606C}" sibTransId="{9A572993-88B8-4A60-A6FF-3B8FE5E1F073}"/>
    <dgm:cxn modelId="{1F12B888-D7E4-4366-86A2-599DB0D9581E}" type="presOf" srcId="{500D437C-E807-4D65-95AA-42E34D4AA7DA}" destId="{580B6D1D-CD8A-495D-ADD3-91634F98D551}" srcOrd="0" destOrd="2" presId="urn:microsoft.com/office/officeart/2005/8/layout/hList2"/>
    <dgm:cxn modelId="{44626791-7FE1-414D-825A-FE4CCC6B1A2C}" type="presOf" srcId="{A8FF99B9-0243-4EB6-8C38-EA2BCB481FA6}" destId="{29C3566A-8EA2-473F-9EDA-C4D64367E8BD}" srcOrd="0" destOrd="0" presId="urn:microsoft.com/office/officeart/2005/8/layout/hList2"/>
    <dgm:cxn modelId="{3B7444B1-D56C-489A-8A67-6F7CCB24B1E3}" srcId="{9994C0AC-7EDC-499B-8A3C-341BD53DF36F}" destId="{B920320C-95AF-44E4-AEA9-7CDA9ED7FB0A}" srcOrd="4" destOrd="0" parTransId="{1E6D8E53-DE2F-4A93-9452-C19086C75D83}" sibTransId="{2DA3AE20-C912-450A-972D-AB98AA863A8B}"/>
    <dgm:cxn modelId="{C9C636C6-52F0-4D22-84C2-FA0F736DC29B}" srcId="{9994C0AC-7EDC-499B-8A3C-341BD53DF36F}" destId="{20CA73DB-29E3-4EB4-B61D-120835D73FFA}" srcOrd="8" destOrd="0" parTransId="{B4DB943D-9CF9-4F55-AFA3-AD3B746908C9}" sibTransId="{E952980B-1309-432E-BBC3-7C56B5F70BE5}"/>
    <dgm:cxn modelId="{6046D9CF-51A5-4C9F-BEB6-4CCFE531C8A4}" type="presOf" srcId="{20CA73DB-29E3-4EB4-B61D-120835D73FFA}" destId="{7AEC85E7-E694-4955-B133-BFAA4E743944}" srcOrd="0" destOrd="8" presId="urn:microsoft.com/office/officeart/2005/8/layout/hList2"/>
    <dgm:cxn modelId="{484F3EDB-EBAA-4CE4-8DCA-D109BB060944}" srcId="{AEC95AAE-3BFE-46BF-985E-E8838AF9855E}" destId="{A8FF99B9-0243-4EB6-8C38-EA2BCB481FA6}" srcOrd="0" destOrd="0" parTransId="{4358825A-0E44-4C95-AC38-93BE2EED8077}" sibTransId="{DCD1A702-85BF-42DE-BC92-D661BD8A51D1}"/>
    <dgm:cxn modelId="{63D635DE-6E62-4434-A818-6392EE87C155}" srcId="{9994C0AC-7EDC-499B-8A3C-341BD53DF36F}" destId="{69874354-A1C7-4D47-91B5-950749B5FAF8}" srcOrd="5" destOrd="0" parTransId="{32A1349A-266B-4DCC-ACAB-4C82E2DF513F}" sibTransId="{6A9023E5-DAA5-46E7-8DF8-1510F4F5874E}"/>
    <dgm:cxn modelId="{3FC41EE7-1039-46B8-B19A-24DC0332894C}" type="presOf" srcId="{FF4DF390-6BAA-43B7-8C11-4C5ED8E8B357}" destId="{29C3566A-8EA2-473F-9EDA-C4D64367E8BD}" srcOrd="0" destOrd="2" presId="urn:microsoft.com/office/officeart/2005/8/layout/hList2"/>
    <dgm:cxn modelId="{791E68E9-1BE6-477C-935B-77153352EDEA}" srcId="{9994C0AC-7EDC-499B-8A3C-341BD53DF36F}" destId="{B4EA1CC5-D0BD-44A0-B341-780CF3F16D02}" srcOrd="0" destOrd="0" parTransId="{7C7E3669-3E2F-4CF9-ABFD-252BB866032D}" sibTransId="{DB070543-A228-4A9C-8E04-969568FD4B3A}"/>
    <dgm:cxn modelId="{0A86BBEA-8A42-4F4C-AD77-89F4CFFFBF3D}" type="presOf" srcId="{69874354-A1C7-4D47-91B5-950749B5FAF8}" destId="{7AEC85E7-E694-4955-B133-BFAA4E743944}" srcOrd="0" destOrd="5" presId="urn:microsoft.com/office/officeart/2005/8/layout/hList2"/>
    <dgm:cxn modelId="{94B5D2ED-E334-49F1-AFF8-1F796949E7A5}" type="presOf" srcId="{08B0F29B-949C-46ED-B2E8-A60C54640605}" destId="{7AEC85E7-E694-4955-B133-BFAA4E743944}" srcOrd="0" destOrd="7" presId="urn:microsoft.com/office/officeart/2005/8/layout/hList2"/>
    <dgm:cxn modelId="{9C6185F1-0B15-4FDE-A95F-B6409075A09F}" type="presOf" srcId="{A8E1B5D1-02DC-483C-84F4-45A9780CD46A}" destId="{29C3566A-8EA2-473F-9EDA-C4D64367E8BD}" srcOrd="0" destOrd="3" presId="urn:microsoft.com/office/officeart/2005/8/layout/hList2"/>
    <dgm:cxn modelId="{273D74F2-62F1-4EF8-A181-A79E7CBAA448}" type="presOf" srcId="{553EB8EB-7276-4E65-8B5C-1E1530CB154D}" destId="{580B6D1D-CD8A-495D-ADD3-91634F98D551}" srcOrd="0" destOrd="1" presId="urn:microsoft.com/office/officeart/2005/8/layout/hList2"/>
    <dgm:cxn modelId="{44781CF3-42D7-4C57-AEBE-5D989C4602C6}" type="presOf" srcId="{625D61DC-2645-4C00-9BAB-E0F5C57A8AC8}" destId="{29C3566A-8EA2-473F-9EDA-C4D64367E8BD}" srcOrd="0" destOrd="1" presId="urn:microsoft.com/office/officeart/2005/8/layout/hList2"/>
    <dgm:cxn modelId="{5E5FA0F8-3A8D-4993-9370-54140C02E521}" srcId="{AEC95AAE-3BFE-46BF-985E-E8838AF9855E}" destId="{625D61DC-2645-4C00-9BAB-E0F5C57A8AC8}" srcOrd="1" destOrd="0" parTransId="{134C8260-3F5C-4A67-8265-9D7B3DF96145}" sibTransId="{7412C1BA-6633-4FDF-A228-BF2EEC39D1E9}"/>
    <dgm:cxn modelId="{437F020A-B5AF-4ECA-BE14-1472E7681F48}" type="presParOf" srcId="{85595F79-E606-4054-B2F5-4FC1F2AF899F}" destId="{9AE5A38C-40D2-4BA5-90C0-F7B07A6B02B6}" srcOrd="0" destOrd="0" presId="urn:microsoft.com/office/officeart/2005/8/layout/hList2"/>
    <dgm:cxn modelId="{ED0722F4-9614-47D9-B972-55C25F856563}" type="presParOf" srcId="{9AE5A38C-40D2-4BA5-90C0-F7B07A6B02B6}" destId="{CAA4D7AF-BFEC-4EE5-86F9-2C2ABBDAC4F0}" srcOrd="0" destOrd="0" presId="urn:microsoft.com/office/officeart/2005/8/layout/hList2"/>
    <dgm:cxn modelId="{74AC2495-F3E3-4FDD-9C87-0ECDEDB38D59}" type="presParOf" srcId="{9AE5A38C-40D2-4BA5-90C0-F7B07A6B02B6}" destId="{580B6D1D-CD8A-495D-ADD3-91634F98D551}" srcOrd="1" destOrd="0" presId="urn:microsoft.com/office/officeart/2005/8/layout/hList2"/>
    <dgm:cxn modelId="{D881964B-1944-440D-AB02-FCFA6CD5FC27}" type="presParOf" srcId="{9AE5A38C-40D2-4BA5-90C0-F7B07A6B02B6}" destId="{101FBE55-1903-4C9B-BFD7-4226EB978B71}" srcOrd="2" destOrd="0" presId="urn:microsoft.com/office/officeart/2005/8/layout/hList2"/>
    <dgm:cxn modelId="{97C9904E-6D7F-41F6-AE4D-E008BA17EA6C}" type="presParOf" srcId="{85595F79-E606-4054-B2F5-4FC1F2AF899F}" destId="{3B8AC076-90DC-4866-82DF-ECB981BA1534}" srcOrd="1" destOrd="0" presId="urn:microsoft.com/office/officeart/2005/8/layout/hList2"/>
    <dgm:cxn modelId="{0C974DFA-1973-4DBA-A6EF-0D079C75A4A3}" type="presParOf" srcId="{85595F79-E606-4054-B2F5-4FC1F2AF899F}" destId="{D510D3F4-989D-470A-96D7-5101ED547E0E}" srcOrd="2" destOrd="0" presId="urn:microsoft.com/office/officeart/2005/8/layout/hList2"/>
    <dgm:cxn modelId="{E518A05C-0746-49F4-9FE3-6C77ECD263A8}" type="presParOf" srcId="{D510D3F4-989D-470A-96D7-5101ED547E0E}" destId="{F4E63C9F-64B1-41CE-A42D-E03A73BCAA8F}" srcOrd="0" destOrd="0" presId="urn:microsoft.com/office/officeart/2005/8/layout/hList2"/>
    <dgm:cxn modelId="{24193AA4-6075-4F20-B94D-430FF0E1F884}" type="presParOf" srcId="{D510D3F4-989D-470A-96D7-5101ED547E0E}" destId="{29C3566A-8EA2-473F-9EDA-C4D64367E8BD}" srcOrd="1" destOrd="0" presId="urn:microsoft.com/office/officeart/2005/8/layout/hList2"/>
    <dgm:cxn modelId="{BD65A5A5-FAA6-4E31-B3F6-78D6AD76FC65}" type="presParOf" srcId="{D510D3F4-989D-470A-96D7-5101ED547E0E}" destId="{22F591DE-8464-441F-AA71-0F4B6B0A15A5}" srcOrd="2" destOrd="0" presId="urn:microsoft.com/office/officeart/2005/8/layout/hList2"/>
    <dgm:cxn modelId="{08BBC2D0-13BD-4077-BF35-F78BB753B322}" type="presParOf" srcId="{85595F79-E606-4054-B2F5-4FC1F2AF899F}" destId="{51802EC9-9509-4E83-8A05-4ABED629DDC6}" srcOrd="3" destOrd="0" presId="urn:microsoft.com/office/officeart/2005/8/layout/hList2"/>
    <dgm:cxn modelId="{44CD5BC4-D4CB-4DBD-AFF4-4A38BE993D79}" type="presParOf" srcId="{85595F79-E606-4054-B2F5-4FC1F2AF899F}" destId="{F3A18170-4B18-4E33-83B4-FC51AFA93333}" srcOrd="4" destOrd="0" presId="urn:microsoft.com/office/officeart/2005/8/layout/hList2"/>
    <dgm:cxn modelId="{56EB5CC7-BA2E-402B-870C-40CAC2D872F2}" type="presParOf" srcId="{F3A18170-4B18-4E33-83B4-FC51AFA93333}" destId="{9B5B2535-C8E3-4AE4-BB45-EA62316EF63D}" srcOrd="0" destOrd="0" presId="urn:microsoft.com/office/officeart/2005/8/layout/hList2"/>
    <dgm:cxn modelId="{F53F69F3-01FA-46F5-8E4A-2E16641967D9}" type="presParOf" srcId="{F3A18170-4B18-4E33-83B4-FC51AFA93333}" destId="{7AEC85E7-E694-4955-B133-BFAA4E743944}" srcOrd="1" destOrd="0" presId="urn:microsoft.com/office/officeart/2005/8/layout/hList2"/>
    <dgm:cxn modelId="{901B1A52-CDCD-41DC-A6BD-F0F17DCA36D4}" type="presParOf" srcId="{F3A18170-4B18-4E33-83B4-FC51AFA93333}" destId="{73243036-89C2-4FE9-B3E6-C8289ADF1AD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533A8F-15B3-4B99-94B3-890A1E267D2E}" type="doc">
      <dgm:prSet loTypeId="urn:microsoft.com/office/officeart/2005/8/layout/gear1" loCatId="cycle" qsTypeId="urn:microsoft.com/office/officeart/2005/8/quickstyle/simple1" qsCatId="simple" csTypeId="urn:microsoft.com/office/officeart/2005/8/colors/accent1_2" csCatId="accent1" phldr="1"/>
      <dgm:spPr/>
    </dgm:pt>
    <dgm:pt modelId="{DB47C4F5-EA87-486D-BEA3-815B9541CE17}">
      <dgm:prSet phldrT="[Text]"/>
      <dgm:spPr/>
      <dgm:t>
        <a:bodyPr/>
        <a:lstStyle/>
        <a:p>
          <a:r>
            <a:rPr lang="en-US" dirty="0"/>
            <a:t>Features</a:t>
          </a:r>
        </a:p>
      </dgm:t>
    </dgm:pt>
    <dgm:pt modelId="{6420D42A-6273-4D7D-A212-B73E9ED1738A}" type="parTrans" cxnId="{CE9596DC-4AD8-49B1-B44A-939384C9206B}">
      <dgm:prSet/>
      <dgm:spPr/>
      <dgm:t>
        <a:bodyPr/>
        <a:lstStyle/>
        <a:p>
          <a:endParaRPr lang="en-US"/>
        </a:p>
      </dgm:t>
    </dgm:pt>
    <dgm:pt modelId="{F371969F-6E78-4C35-887C-3E2B4AD5C7AC}" type="sibTrans" cxnId="{CE9596DC-4AD8-49B1-B44A-939384C9206B}">
      <dgm:prSet/>
      <dgm:spPr/>
      <dgm:t>
        <a:bodyPr/>
        <a:lstStyle/>
        <a:p>
          <a:endParaRPr lang="en-US"/>
        </a:p>
      </dgm:t>
    </dgm:pt>
    <dgm:pt modelId="{FAC7CD54-1634-41AE-88B6-2F8ACD676161}">
      <dgm:prSet phldrT="[Text]"/>
      <dgm:spPr/>
      <dgm:t>
        <a:bodyPr/>
        <a:lstStyle/>
        <a:p>
          <a:r>
            <a:rPr lang="en-US" dirty="0"/>
            <a:t>Benefits</a:t>
          </a:r>
        </a:p>
      </dgm:t>
    </dgm:pt>
    <dgm:pt modelId="{2F3AC09E-6E04-4825-9ECB-3E5229698757}" type="parTrans" cxnId="{4A14EC6B-EE8A-4D24-A600-D19DF4EB86BA}">
      <dgm:prSet/>
      <dgm:spPr/>
      <dgm:t>
        <a:bodyPr/>
        <a:lstStyle/>
        <a:p>
          <a:endParaRPr lang="en-US"/>
        </a:p>
      </dgm:t>
    </dgm:pt>
    <dgm:pt modelId="{B494D577-6568-4B52-AC3C-129573C8A81F}" type="sibTrans" cxnId="{4A14EC6B-EE8A-4D24-A600-D19DF4EB86BA}">
      <dgm:prSet/>
      <dgm:spPr/>
      <dgm:t>
        <a:bodyPr/>
        <a:lstStyle/>
        <a:p>
          <a:endParaRPr lang="en-US"/>
        </a:p>
      </dgm:t>
    </dgm:pt>
    <dgm:pt modelId="{6F1F8451-BAF4-4906-82A6-B3163316B13E}">
      <dgm:prSet phldrT="[Text]"/>
      <dgm:spPr/>
      <dgm:t>
        <a:bodyPr/>
        <a:lstStyle/>
        <a:p>
          <a:r>
            <a:rPr lang="en-US" dirty="0"/>
            <a:t> </a:t>
          </a:r>
        </a:p>
      </dgm:t>
    </dgm:pt>
    <dgm:pt modelId="{32C8CA76-31ED-4F97-95D6-EAA13A6F06D0}" type="parTrans" cxnId="{56B77203-2BAF-4402-800E-7CE78C02BD05}">
      <dgm:prSet/>
      <dgm:spPr/>
      <dgm:t>
        <a:bodyPr/>
        <a:lstStyle/>
        <a:p>
          <a:endParaRPr lang="en-US"/>
        </a:p>
      </dgm:t>
    </dgm:pt>
    <dgm:pt modelId="{8DCC67FC-8834-45EA-891C-2BB7494A6864}" type="sibTrans" cxnId="{56B77203-2BAF-4402-800E-7CE78C02BD05}">
      <dgm:prSet/>
      <dgm:spPr/>
      <dgm:t>
        <a:bodyPr/>
        <a:lstStyle/>
        <a:p>
          <a:endParaRPr lang="en-US"/>
        </a:p>
      </dgm:t>
    </dgm:pt>
    <dgm:pt modelId="{BEDAF860-C2E3-48D0-839E-DCD453006262}" type="pres">
      <dgm:prSet presAssocID="{50533A8F-15B3-4B99-94B3-890A1E267D2E}" presName="composite" presStyleCnt="0">
        <dgm:presLayoutVars>
          <dgm:chMax val="3"/>
          <dgm:animLvl val="lvl"/>
          <dgm:resizeHandles val="exact"/>
        </dgm:presLayoutVars>
      </dgm:prSet>
      <dgm:spPr/>
    </dgm:pt>
    <dgm:pt modelId="{E4362868-3A42-4B91-AAC6-F5EB0F7E89A3}" type="pres">
      <dgm:prSet presAssocID="{DB47C4F5-EA87-486D-BEA3-815B9541CE17}" presName="gear1" presStyleLbl="node1" presStyleIdx="0" presStyleCnt="3" custLinFactNeighborX="-17525" custLinFactNeighborY="-25493">
        <dgm:presLayoutVars>
          <dgm:chMax val="1"/>
          <dgm:bulletEnabled val="1"/>
        </dgm:presLayoutVars>
      </dgm:prSet>
      <dgm:spPr/>
    </dgm:pt>
    <dgm:pt modelId="{F46AAEF5-DC19-47D9-AB88-C2E213B625E3}" type="pres">
      <dgm:prSet presAssocID="{DB47C4F5-EA87-486D-BEA3-815B9541CE17}" presName="gear1srcNode" presStyleLbl="node1" presStyleIdx="0" presStyleCnt="3"/>
      <dgm:spPr/>
    </dgm:pt>
    <dgm:pt modelId="{A65ECD30-9BE0-472C-BDDA-A7D1986FA5D8}" type="pres">
      <dgm:prSet presAssocID="{DB47C4F5-EA87-486D-BEA3-815B9541CE17}" presName="gear1dstNode" presStyleLbl="node1" presStyleIdx="0" presStyleCnt="3"/>
      <dgm:spPr/>
    </dgm:pt>
    <dgm:pt modelId="{5C4A37FC-1A5D-4E15-A50A-B0948AD4C749}" type="pres">
      <dgm:prSet presAssocID="{FAC7CD54-1634-41AE-88B6-2F8ACD676161}" presName="gear2" presStyleLbl="node1" presStyleIdx="1" presStyleCnt="3">
        <dgm:presLayoutVars>
          <dgm:chMax val="1"/>
          <dgm:bulletEnabled val="1"/>
        </dgm:presLayoutVars>
      </dgm:prSet>
      <dgm:spPr/>
    </dgm:pt>
    <dgm:pt modelId="{57F3E39D-8249-4CF1-A735-7B0E73DA31C7}" type="pres">
      <dgm:prSet presAssocID="{FAC7CD54-1634-41AE-88B6-2F8ACD676161}" presName="gear2srcNode" presStyleLbl="node1" presStyleIdx="1" presStyleCnt="3"/>
      <dgm:spPr/>
    </dgm:pt>
    <dgm:pt modelId="{F0250CF5-B72F-4E7C-829F-4F7BC0029CD3}" type="pres">
      <dgm:prSet presAssocID="{FAC7CD54-1634-41AE-88B6-2F8ACD676161}" presName="gear2dstNode" presStyleLbl="node1" presStyleIdx="1" presStyleCnt="3"/>
      <dgm:spPr/>
    </dgm:pt>
    <dgm:pt modelId="{B7B11A74-A6E6-4C9E-A086-17BF468713BB}" type="pres">
      <dgm:prSet presAssocID="{6F1F8451-BAF4-4906-82A6-B3163316B13E}" presName="gear3" presStyleLbl="node1" presStyleIdx="2" presStyleCnt="3"/>
      <dgm:spPr/>
    </dgm:pt>
    <dgm:pt modelId="{61372D19-EA85-4C20-B3D3-14D4412C3BDE}" type="pres">
      <dgm:prSet presAssocID="{6F1F8451-BAF4-4906-82A6-B3163316B13E}" presName="gear3tx" presStyleLbl="node1" presStyleIdx="2" presStyleCnt="3">
        <dgm:presLayoutVars>
          <dgm:chMax val="1"/>
          <dgm:bulletEnabled val="1"/>
        </dgm:presLayoutVars>
      </dgm:prSet>
      <dgm:spPr/>
    </dgm:pt>
    <dgm:pt modelId="{91C0523D-601A-48EB-93DF-8E9B322E8952}" type="pres">
      <dgm:prSet presAssocID="{6F1F8451-BAF4-4906-82A6-B3163316B13E}" presName="gear3srcNode" presStyleLbl="node1" presStyleIdx="2" presStyleCnt="3"/>
      <dgm:spPr/>
    </dgm:pt>
    <dgm:pt modelId="{F28BAAAE-172A-4101-B6BB-62D89A588953}" type="pres">
      <dgm:prSet presAssocID="{6F1F8451-BAF4-4906-82A6-B3163316B13E}" presName="gear3dstNode" presStyleLbl="node1" presStyleIdx="2" presStyleCnt="3"/>
      <dgm:spPr/>
    </dgm:pt>
    <dgm:pt modelId="{9334FBED-070E-4595-9EB6-B27753BA2931}" type="pres">
      <dgm:prSet presAssocID="{F371969F-6E78-4C35-887C-3E2B4AD5C7AC}" presName="connector1" presStyleLbl="sibTrans2D1" presStyleIdx="0" presStyleCnt="3"/>
      <dgm:spPr/>
    </dgm:pt>
    <dgm:pt modelId="{CFB8DEF3-B076-4781-AFBC-4A3203D36B04}" type="pres">
      <dgm:prSet presAssocID="{B494D577-6568-4B52-AC3C-129573C8A81F}" presName="connector2" presStyleLbl="sibTrans2D1" presStyleIdx="1" presStyleCnt="3"/>
      <dgm:spPr/>
    </dgm:pt>
    <dgm:pt modelId="{A42A6A0D-A71A-417A-AA52-7B68E21A1E0E}" type="pres">
      <dgm:prSet presAssocID="{8DCC67FC-8834-45EA-891C-2BB7494A6864}" presName="connector3" presStyleLbl="sibTrans2D1" presStyleIdx="2" presStyleCnt="3"/>
      <dgm:spPr/>
    </dgm:pt>
  </dgm:ptLst>
  <dgm:cxnLst>
    <dgm:cxn modelId="{6D7F0D01-B3FF-4D7B-BFD3-94EE3044ABAE}" type="presOf" srcId="{8DCC67FC-8834-45EA-891C-2BB7494A6864}" destId="{A42A6A0D-A71A-417A-AA52-7B68E21A1E0E}" srcOrd="0" destOrd="0" presId="urn:microsoft.com/office/officeart/2005/8/layout/gear1"/>
    <dgm:cxn modelId="{56B77203-2BAF-4402-800E-7CE78C02BD05}" srcId="{50533A8F-15B3-4B99-94B3-890A1E267D2E}" destId="{6F1F8451-BAF4-4906-82A6-B3163316B13E}" srcOrd="2" destOrd="0" parTransId="{32C8CA76-31ED-4F97-95D6-EAA13A6F06D0}" sibTransId="{8DCC67FC-8834-45EA-891C-2BB7494A6864}"/>
    <dgm:cxn modelId="{06749E23-586E-43F6-A785-1926081C4520}" type="presOf" srcId="{DB47C4F5-EA87-486D-BEA3-815B9541CE17}" destId="{E4362868-3A42-4B91-AAC6-F5EB0F7E89A3}" srcOrd="0" destOrd="0" presId="urn:microsoft.com/office/officeart/2005/8/layout/gear1"/>
    <dgm:cxn modelId="{7C523A32-5197-47FE-9838-04DC77CB01AF}" type="presOf" srcId="{DB47C4F5-EA87-486D-BEA3-815B9541CE17}" destId="{F46AAEF5-DC19-47D9-AB88-C2E213B625E3}" srcOrd="1" destOrd="0" presId="urn:microsoft.com/office/officeart/2005/8/layout/gear1"/>
    <dgm:cxn modelId="{7E85AD3F-D0ED-454E-BF7C-B8EB39A6FDB7}" type="presOf" srcId="{FAC7CD54-1634-41AE-88B6-2F8ACD676161}" destId="{57F3E39D-8249-4CF1-A735-7B0E73DA31C7}" srcOrd="1" destOrd="0" presId="urn:microsoft.com/office/officeart/2005/8/layout/gear1"/>
    <dgm:cxn modelId="{9ADED445-CC76-4AE4-91D6-44BBA5B81EDF}" type="presOf" srcId="{6F1F8451-BAF4-4906-82A6-B3163316B13E}" destId="{B7B11A74-A6E6-4C9E-A086-17BF468713BB}" srcOrd="0" destOrd="0" presId="urn:microsoft.com/office/officeart/2005/8/layout/gear1"/>
    <dgm:cxn modelId="{4A14EC6B-EE8A-4D24-A600-D19DF4EB86BA}" srcId="{50533A8F-15B3-4B99-94B3-890A1E267D2E}" destId="{FAC7CD54-1634-41AE-88B6-2F8ACD676161}" srcOrd="1" destOrd="0" parTransId="{2F3AC09E-6E04-4825-9ECB-3E5229698757}" sibTransId="{B494D577-6568-4B52-AC3C-129573C8A81F}"/>
    <dgm:cxn modelId="{DE82EA4D-1A99-4576-A9FA-84A5D2E5A46D}" type="presOf" srcId="{50533A8F-15B3-4B99-94B3-890A1E267D2E}" destId="{BEDAF860-C2E3-48D0-839E-DCD453006262}" srcOrd="0" destOrd="0" presId="urn:microsoft.com/office/officeart/2005/8/layout/gear1"/>
    <dgm:cxn modelId="{0550569E-2477-4F19-A611-79CD46C1F8D6}" type="presOf" srcId="{FAC7CD54-1634-41AE-88B6-2F8ACD676161}" destId="{F0250CF5-B72F-4E7C-829F-4F7BC0029CD3}" srcOrd="2" destOrd="0" presId="urn:microsoft.com/office/officeart/2005/8/layout/gear1"/>
    <dgm:cxn modelId="{65312FA0-4165-44F9-B8F7-BF9F21213E13}" type="presOf" srcId="{6F1F8451-BAF4-4906-82A6-B3163316B13E}" destId="{61372D19-EA85-4C20-B3D3-14D4412C3BDE}" srcOrd="1" destOrd="0" presId="urn:microsoft.com/office/officeart/2005/8/layout/gear1"/>
    <dgm:cxn modelId="{A92BBBA1-9F4B-470D-AD99-1A251AFF9653}" type="presOf" srcId="{6F1F8451-BAF4-4906-82A6-B3163316B13E}" destId="{91C0523D-601A-48EB-93DF-8E9B322E8952}" srcOrd="2" destOrd="0" presId="urn:microsoft.com/office/officeart/2005/8/layout/gear1"/>
    <dgm:cxn modelId="{1DD190A4-4A45-4145-B4B9-D079E4A3A7D1}" type="presOf" srcId="{DB47C4F5-EA87-486D-BEA3-815B9541CE17}" destId="{A65ECD30-9BE0-472C-BDDA-A7D1986FA5D8}" srcOrd="2" destOrd="0" presId="urn:microsoft.com/office/officeart/2005/8/layout/gear1"/>
    <dgm:cxn modelId="{7A0310CC-95A1-427A-9456-0E49523563F4}" type="presOf" srcId="{6F1F8451-BAF4-4906-82A6-B3163316B13E}" destId="{F28BAAAE-172A-4101-B6BB-62D89A588953}" srcOrd="3" destOrd="0" presId="urn:microsoft.com/office/officeart/2005/8/layout/gear1"/>
    <dgm:cxn modelId="{3EBF99CC-F1A8-4B4E-8D3B-53B26B786894}" type="presOf" srcId="{B494D577-6568-4B52-AC3C-129573C8A81F}" destId="{CFB8DEF3-B076-4781-AFBC-4A3203D36B04}" srcOrd="0" destOrd="0" presId="urn:microsoft.com/office/officeart/2005/8/layout/gear1"/>
    <dgm:cxn modelId="{CE9596DC-4AD8-49B1-B44A-939384C9206B}" srcId="{50533A8F-15B3-4B99-94B3-890A1E267D2E}" destId="{DB47C4F5-EA87-486D-BEA3-815B9541CE17}" srcOrd="0" destOrd="0" parTransId="{6420D42A-6273-4D7D-A212-B73E9ED1738A}" sibTransId="{F371969F-6E78-4C35-887C-3E2B4AD5C7AC}"/>
    <dgm:cxn modelId="{5BD4B0F9-0AB0-4B1F-B05A-139C3A076905}" type="presOf" srcId="{F371969F-6E78-4C35-887C-3E2B4AD5C7AC}" destId="{9334FBED-070E-4595-9EB6-B27753BA2931}" srcOrd="0" destOrd="0" presId="urn:microsoft.com/office/officeart/2005/8/layout/gear1"/>
    <dgm:cxn modelId="{944E74FB-7664-4FF9-A5E1-B4E56183FF51}" type="presOf" srcId="{FAC7CD54-1634-41AE-88B6-2F8ACD676161}" destId="{5C4A37FC-1A5D-4E15-A50A-B0948AD4C749}" srcOrd="0" destOrd="0" presId="urn:microsoft.com/office/officeart/2005/8/layout/gear1"/>
    <dgm:cxn modelId="{36A93535-1E76-4E1F-A7D0-5EE4E823658C}" type="presParOf" srcId="{BEDAF860-C2E3-48D0-839E-DCD453006262}" destId="{E4362868-3A42-4B91-AAC6-F5EB0F7E89A3}" srcOrd="0" destOrd="0" presId="urn:microsoft.com/office/officeart/2005/8/layout/gear1"/>
    <dgm:cxn modelId="{1C108CD6-99B0-4E1A-AB1E-2234C59D8B9D}" type="presParOf" srcId="{BEDAF860-C2E3-48D0-839E-DCD453006262}" destId="{F46AAEF5-DC19-47D9-AB88-C2E213B625E3}" srcOrd="1" destOrd="0" presId="urn:microsoft.com/office/officeart/2005/8/layout/gear1"/>
    <dgm:cxn modelId="{B99BB843-ADB8-4BDC-BEE0-2E3EE74EA3DD}" type="presParOf" srcId="{BEDAF860-C2E3-48D0-839E-DCD453006262}" destId="{A65ECD30-9BE0-472C-BDDA-A7D1986FA5D8}" srcOrd="2" destOrd="0" presId="urn:microsoft.com/office/officeart/2005/8/layout/gear1"/>
    <dgm:cxn modelId="{4608AD23-0DAD-4EE0-AB37-B0636822D608}" type="presParOf" srcId="{BEDAF860-C2E3-48D0-839E-DCD453006262}" destId="{5C4A37FC-1A5D-4E15-A50A-B0948AD4C749}" srcOrd="3" destOrd="0" presId="urn:microsoft.com/office/officeart/2005/8/layout/gear1"/>
    <dgm:cxn modelId="{114AEC30-4FD5-430D-A078-D5759044C4A2}" type="presParOf" srcId="{BEDAF860-C2E3-48D0-839E-DCD453006262}" destId="{57F3E39D-8249-4CF1-A735-7B0E73DA31C7}" srcOrd="4" destOrd="0" presId="urn:microsoft.com/office/officeart/2005/8/layout/gear1"/>
    <dgm:cxn modelId="{7212C3EE-DE01-47F4-A901-3CB0FC962EEE}" type="presParOf" srcId="{BEDAF860-C2E3-48D0-839E-DCD453006262}" destId="{F0250CF5-B72F-4E7C-829F-4F7BC0029CD3}" srcOrd="5" destOrd="0" presId="urn:microsoft.com/office/officeart/2005/8/layout/gear1"/>
    <dgm:cxn modelId="{B53D54D4-9681-4C16-B436-D930F3ACD4E0}" type="presParOf" srcId="{BEDAF860-C2E3-48D0-839E-DCD453006262}" destId="{B7B11A74-A6E6-4C9E-A086-17BF468713BB}" srcOrd="6" destOrd="0" presId="urn:microsoft.com/office/officeart/2005/8/layout/gear1"/>
    <dgm:cxn modelId="{2FF4FD5C-04F1-4D15-B6B4-3495185FD9AA}" type="presParOf" srcId="{BEDAF860-C2E3-48D0-839E-DCD453006262}" destId="{61372D19-EA85-4C20-B3D3-14D4412C3BDE}" srcOrd="7" destOrd="0" presId="urn:microsoft.com/office/officeart/2005/8/layout/gear1"/>
    <dgm:cxn modelId="{BA52BE74-4B07-48D7-BC1E-CE2AE8D0C146}" type="presParOf" srcId="{BEDAF860-C2E3-48D0-839E-DCD453006262}" destId="{91C0523D-601A-48EB-93DF-8E9B322E8952}" srcOrd="8" destOrd="0" presId="urn:microsoft.com/office/officeart/2005/8/layout/gear1"/>
    <dgm:cxn modelId="{929950AB-6BA4-4175-A936-CC1168A0775E}" type="presParOf" srcId="{BEDAF860-C2E3-48D0-839E-DCD453006262}" destId="{F28BAAAE-172A-4101-B6BB-62D89A588953}" srcOrd="9" destOrd="0" presId="urn:microsoft.com/office/officeart/2005/8/layout/gear1"/>
    <dgm:cxn modelId="{898C5F8D-F0C1-484C-87C4-2AA19FEC9B09}" type="presParOf" srcId="{BEDAF860-C2E3-48D0-839E-DCD453006262}" destId="{9334FBED-070E-4595-9EB6-B27753BA2931}" srcOrd="10" destOrd="0" presId="urn:microsoft.com/office/officeart/2005/8/layout/gear1"/>
    <dgm:cxn modelId="{67F212C2-9D10-4D8B-82DF-038B0C4B93D7}" type="presParOf" srcId="{BEDAF860-C2E3-48D0-839E-DCD453006262}" destId="{CFB8DEF3-B076-4781-AFBC-4A3203D36B04}" srcOrd="11" destOrd="0" presId="urn:microsoft.com/office/officeart/2005/8/layout/gear1"/>
    <dgm:cxn modelId="{0C90073C-9E30-42FC-9E60-B6BC45B7C0FE}" type="presParOf" srcId="{BEDAF860-C2E3-48D0-839E-DCD453006262}" destId="{A42A6A0D-A71A-417A-AA52-7B68E21A1E0E}"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Layout &amp; Design</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Use company wide color palette and theme JSON. This will set colors, font and titles for consistency</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Add a title/summary page and / or appendix/ FAQ etc.</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Label report objects clearly and consistently i.e. in selection pane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Accessibility</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Set visual layer order and tab order</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View and test the report on different screens, browsers and contexts.</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Check accessibility of contrast, colors and fonts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Set default sort on visuals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Set chart axes to start at 0 (unless explicitly not desired)</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CF6EEF60-80BB-4AA0-91F0-E1AC0E01FAA5}" type="presOf" srcId="{364F7FE7-7324-4DA3-8462-E0158F35A7A0}" destId="{C6A71808-D452-4EBD-9053-23032B2AEDA4}" srcOrd="0" destOrd="0" presId="urn:microsoft.com/office/officeart/2008/layout/SquareAccentList"/>
    <dgm:cxn modelId="{DA89804A-FE00-47CE-98D0-C2136AC13B04}" srcId="{705AE252-7F06-4FAC-9F7D-42A6B8DC57B6}" destId="{AC0FA6D6-16A3-4ABA-B28E-4D82244710BF}" srcOrd="2" destOrd="0" parTransId="{152BF67E-3503-4C4E-AC0F-DB21A42BD5C6}" sibTransId="{D835AC60-64FB-4DE3-BF1B-107A8CF1BE53}"/>
    <dgm:cxn modelId="{B710306F-06C0-4D5A-B694-2C7C624640D1}" type="presOf" srcId="{C5ACD442-19E3-4B7C-B687-DC50D9491C17}" destId="{0F71DF38-DB7F-4BBE-9C5C-6FA078A81FFF}" srcOrd="0" destOrd="0" presId="urn:microsoft.com/office/officeart/2008/layout/SquareAccentList"/>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Testing &amp; Performance</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Set and test all interactions</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Test the report with a variety of filter combinations.</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Eliminate unnecessary visuals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User Experience</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Add links for users to report issues and submit requests/ideas</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Synchronize slicers where necessary</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Set interactions between visuals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Document testing cases, queries , methods and results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Test report performance with performance analyzer</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custScaleX="120035">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CF6EEF60-80BB-4AA0-91F0-E1AC0E01FAA5}" type="presOf" srcId="{364F7FE7-7324-4DA3-8462-E0158F35A7A0}" destId="{C6A71808-D452-4EBD-9053-23032B2AEDA4}" srcOrd="0" destOrd="0" presId="urn:microsoft.com/office/officeart/2008/layout/SquareAccentList"/>
    <dgm:cxn modelId="{DA89804A-FE00-47CE-98D0-C2136AC13B04}" srcId="{705AE252-7F06-4FAC-9F7D-42A6B8DC57B6}" destId="{AC0FA6D6-16A3-4ABA-B28E-4D82244710BF}" srcOrd="2" destOrd="0" parTransId="{152BF67E-3503-4C4E-AC0F-DB21A42BD5C6}" sibTransId="{D835AC60-64FB-4DE3-BF1B-107A8CF1BE53}"/>
    <dgm:cxn modelId="{B710306F-06C0-4D5A-B694-2C7C624640D1}" type="presOf" srcId="{C5ACD442-19E3-4B7C-B687-DC50D9491C17}" destId="{0F71DF38-DB7F-4BBE-9C5C-6FA078A81FFF}" srcOrd="0" destOrd="0" presId="urn:microsoft.com/office/officeart/2008/layout/SquareAccentList"/>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F94AB4-91A9-4A18-904E-7BCA08E0157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A43C526-6430-4072-96B2-F0DCE919BC3E}">
      <dgm:prSet phldrT="[Text]" phldr="1"/>
      <dgm:spPr/>
      <dgm:t>
        <a:bodyPr/>
        <a:lstStyle/>
        <a:p>
          <a:endParaRPr lang="en-US"/>
        </a:p>
      </dgm:t>
    </dgm:pt>
    <dgm:pt modelId="{5337F314-E942-47C3-BE56-7C39D1CB6D7D}" type="parTrans" cxnId="{03BEE314-76EB-4D1B-A709-E5E9A6F69C66}">
      <dgm:prSet/>
      <dgm:spPr/>
      <dgm:t>
        <a:bodyPr/>
        <a:lstStyle/>
        <a:p>
          <a:endParaRPr lang="en-US"/>
        </a:p>
      </dgm:t>
    </dgm:pt>
    <dgm:pt modelId="{5DBD30A0-AD9C-418B-967F-2E0F89D56F25}" type="sibTrans" cxnId="{03BEE314-76EB-4D1B-A709-E5E9A6F69C66}">
      <dgm:prSet/>
      <dgm:spPr/>
      <dgm:t>
        <a:bodyPr/>
        <a:lstStyle/>
        <a:p>
          <a:endParaRPr lang="en-US"/>
        </a:p>
      </dgm:t>
    </dgm:pt>
    <dgm:pt modelId="{BE653B4B-5451-4419-A8FA-A2CD90A031CE}">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Give report walkthrough</a:t>
          </a:r>
        </a:p>
      </dgm:t>
    </dgm:pt>
    <dgm:pt modelId="{D0AA7A29-CEBA-459D-8690-03740AE0CBC3}" type="parTrans" cxnId="{90A5536E-BF24-4510-BCF2-F53A51540AE2}">
      <dgm:prSet/>
      <dgm:spPr/>
      <dgm:t>
        <a:bodyPr/>
        <a:lstStyle/>
        <a:p>
          <a:endParaRPr lang="en-US"/>
        </a:p>
      </dgm:t>
    </dgm:pt>
    <dgm:pt modelId="{F0371129-A0D7-470E-8E90-96AE7378399C}" type="sibTrans" cxnId="{90A5536E-BF24-4510-BCF2-F53A51540AE2}">
      <dgm:prSet/>
      <dgm:spPr/>
      <dgm:t>
        <a:bodyPr/>
        <a:lstStyle/>
        <a:p>
          <a:endParaRPr lang="en-US"/>
        </a:p>
      </dgm:t>
    </dgm:pt>
    <dgm:pt modelId="{553EB8EB-7276-4E65-8B5C-1E1530CB154D}">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Demonstrate questions answered by visuals</a:t>
          </a:r>
        </a:p>
      </dgm:t>
    </dgm:pt>
    <dgm:pt modelId="{273EEAAA-7A50-4A9F-B250-91C3D92D606C}" type="parTrans" cxnId="{22A2CB86-24A4-4EB5-9FD2-5FF62FAB07FB}">
      <dgm:prSet/>
      <dgm:spPr/>
      <dgm:t>
        <a:bodyPr/>
        <a:lstStyle/>
        <a:p>
          <a:endParaRPr lang="en-US"/>
        </a:p>
      </dgm:t>
    </dgm:pt>
    <dgm:pt modelId="{9A572993-88B8-4A60-A6FF-3B8FE5E1F073}" type="sibTrans" cxnId="{22A2CB86-24A4-4EB5-9FD2-5FF62FAB07FB}">
      <dgm:prSet/>
      <dgm:spPr/>
      <dgm:t>
        <a:bodyPr/>
        <a:lstStyle/>
        <a:p>
          <a:endParaRPr lang="en-US"/>
        </a:p>
      </dgm:t>
    </dgm:pt>
    <dgm:pt modelId="{AEC95AAE-3BFE-46BF-985E-E8838AF9855E}">
      <dgm:prSet phldrT="[Text]" phldr="1"/>
      <dgm:spPr/>
      <dgm:t>
        <a:bodyPr/>
        <a:lstStyle/>
        <a:p>
          <a:endParaRPr lang="en-US"/>
        </a:p>
      </dgm:t>
    </dgm:pt>
    <dgm:pt modelId="{6033729B-B7E9-438C-8EEA-C11EDF931407}" type="parTrans" cxnId="{99EC4604-E128-44E5-AA9E-A42030A295B4}">
      <dgm:prSet/>
      <dgm:spPr/>
      <dgm:t>
        <a:bodyPr/>
        <a:lstStyle/>
        <a:p>
          <a:endParaRPr lang="en-US"/>
        </a:p>
      </dgm:t>
    </dgm:pt>
    <dgm:pt modelId="{6F38D54D-DF53-4234-AFBF-12302D74785E}" type="sibTrans" cxnId="{99EC4604-E128-44E5-AA9E-A42030A295B4}">
      <dgm:prSet/>
      <dgm:spPr/>
      <dgm:t>
        <a:bodyPr/>
        <a:lstStyle/>
        <a:p>
          <a:endParaRPr lang="en-US"/>
        </a:p>
      </dgm:t>
    </dgm:pt>
    <dgm:pt modelId="{A8FF99B9-0243-4EB6-8C38-EA2BCB481FA6}">
      <dgm:prSet phldrT="[Text]"/>
      <dgm:spPr>
        <a:solidFill>
          <a:schemeClr val="accent1">
            <a:lumMod val="40000"/>
            <a:lumOff val="60000"/>
          </a:schemeClr>
        </a:solidFill>
        <a:ln>
          <a:solidFill>
            <a:srgbClr val="4F2170"/>
          </a:solidFill>
        </a:ln>
      </dgm:spPr>
      <dgm:t>
        <a:bodyPr/>
        <a:lstStyle/>
        <a:p>
          <a:r>
            <a:rPr lang="en-US" dirty="0"/>
            <a:t>Reset to default</a:t>
          </a:r>
        </a:p>
      </dgm:t>
    </dgm:pt>
    <dgm:pt modelId="{4358825A-0E44-4C95-AC38-93BE2EED8077}" type="parTrans" cxnId="{484F3EDB-EBAA-4CE4-8DCA-D109BB060944}">
      <dgm:prSet/>
      <dgm:spPr/>
      <dgm:t>
        <a:bodyPr/>
        <a:lstStyle/>
        <a:p>
          <a:endParaRPr lang="en-US"/>
        </a:p>
      </dgm:t>
    </dgm:pt>
    <dgm:pt modelId="{DCD1A702-85BF-42DE-BC92-D661BD8A51D1}" type="sibTrans" cxnId="{484F3EDB-EBAA-4CE4-8DCA-D109BB060944}">
      <dgm:prSet/>
      <dgm:spPr/>
      <dgm:t>
        <a:bodyPr/>
        <a:lstStyle/>
        <a:p>
          <a:endParaRPr lang="en-US"/>
        </a:p>
      </dgm:t>
    </dgm:pt>
    <dgm:pt modelId="{625D61DC-2645-4C00-9BAB-E0F5C57A8AC8}">
      <dgm:prSet phldrT="[Text]"/>
      <dgm:spPr>
        <a:solidFill>
          <a:schemeClr val="accent1">
            <a:lumMod val="40000"/>
            <a:lumOff val="60000"/>
          </a:schemeClr>
        </a:solidFill>
        <a:ln>
          <a:solidFill>
            <a:srgbClr val="4F2170"/>
          </a:solidFill>
        </a:ln>
      </dgm:spPr>
      <dgm:t>
        <a:bodyPr/>
        <a:lstStyle/>
        <a:p>
          <a:r>
            <a:rPr lang="en-US" dirty="0"/>
            <a:t>Subscribe and use subscriptions</a:t>
          </a:r>
        </a:p>
      </dgm:t>
    </dgm:pt>
    <dgm:pt modelId="{134C8260-3F5C-4A67-8265-9D7B3DF96145}" type="parTrans" cxnId="{5E5FA0F8-3A8D-4993-9370-54140C02E521}">
      <dgm:prSet/>
      <dgm:spPr/>
      <dgm:t>
        <a:bodyPr/>
        <a:lstStyle/>
        <a:p>
          <a:endParaRPr lang="en-US"/>
        </a:p>
      </dgm:t>
    </dgm:pt>
    <dgm:pt modelId="{7412C1BA-6633-4FDF-A228-BF2EEC39D1E9}" type="sibTrans" cxnId="{5E5FA0F8-3A8D-4993-9370-54140C02E521}">
      <dgm:prSet/>
      <dgm:spPr/>
      <dgm:t>
        <a:bodyPr/>
        <a:lstStyle/>
        <a:p>
          <a:endParaRPr lang="en-US"/>
        </a:p>
      </dgm:t>
    </dgm:pt>
    <dgm:pt modelId="{9994C0AC-7EDC-499B-8A3C-341BD53DF36F}">
      <dgm:prSet phldrT="[Text]" phldr="1"/>
      <dgm:spPr/>
      <dgm:t>
        <a:bodyPr/>
        <a:lstStyle/>
        <a:p>
          <a:endParaRPr lang="en-US"/>
        </a:p>
      </dgm:t>
    </dgm:pt>
    <dgm:pt modelId="{B9BFA8BA-5D31-4F1E-996D-9A5294C5CD83}" type="parTrans" cxnId="{E82D495D-4094-4C76-92E1-255810DE484B}">
      <dgm:prSet/>
      <dgm:spPr/>
      <dgm:t>
        <a:bodyPr/>
        <a:lstStyle/>
        <a:p>
          <a:endParaRPr lang="en-US"/>
        </a:p>
      </dgm:t>
    </dgm:pt>
    <dgm:pt modelId="{8B3B33F6-9653-473E-8D9B-00F600B89736}" type="sibTrans" cxnId="{E82D495D-4094-4C76-92E1-255810DE484B}">
      <dgm:prSet/>
      <dgm:spPr/>
      <dgm:t>
        <a:bodyPr/>
        <a:lstStyle/>
        <a:p>
          <a:endParaRPr lang="en-US"/>
        </a:p>
      </dgm:t>
    </dgm:pt>
    <dgm:pt modelId="{B4EA1CC5-D0BD-44A0-B341-780CF3F16D02}">
      <dgm:prSet phldrT="[Text]"/>
      <dgm:spPr/>
      <dgm:t>
        <a:bodyPr/>
        <a:lstStyle/>
        <a:p>
          <a:r>
            <a:rPr lang="en-US" dirty="0"/>
            <a:t>Drill down and up</a:t>
          </a:r>
        </a:p>
      </dgm:t>
    </dgm:pt>
    <dgm:pt modelId="{7C7E3669-3E2F-4CF9-ABFD-252BB866032D}" type="parTrans" cxnId="{791E68E9-1BE6-477C-935B-77153352EDEA}">
      <dgm:prSet/>
      <dgm:spPr/>
      <dgm:t>
        <a:bodyPr/>
        <a:lstStyle/>
        <a:p>
          <a:endParaRPr lang="en-US"/>
        </a:p>
      </dgm:t>
    </dgm:pt>
    <dgm:pt modelId="{DB070543-A228-4A9C-8E04-969568FD4B3A}" type="sibTrans" cxnId="{791E68E9-1BE6-477C-935B-77153352EDEA}">
      <dgm:prSet/>
      <dgm:spPr/>
      <dgm:t>
        <a:bodyPr/>
        <a:lstStyle/>
        <a:p>
          <a:endParaRPr lang="en-US"/>
        </a:p>
      </dgm:t>
    </dgm:pt>
    <dgm:pt modelId="{72E3A0AD-E4D7-49B7-B174-242CC0265AC5}">
      <dgm:prSet phldrT="[Text]"/>
      <dgm:spPr/>
      <dgm:t>
        <a:bodyPr/>
        <a:lstStyle/>
        <a:p>
          <a:r>
            <a:rPr lang="en-US" dirty="0"/>
            <a:t>Buttons</a:t>
          </a:r>
        </a:p>
      </dgm:t>
    </dgm:pt>
    <dgm:pt modelId="{B8B9A789-E2B1-4904-9F28-05ED15FA2552}" type="parTrans" cxnId="{B9356620-A9F1-41C3-8A57-E5317CF63F0B}">
      <dgm:prSet/>
      <dgm:spPr/>
      <dgm:t>
        <a:bodyPr/>
        <a:lstStyle/>
        <a:p>
          <a:endParaRPr lang="en-US"/>
        </a:p>
      </dgm:t>
    </dgm:pt>
    <dgm:pt modelId="{1463CCD4-5484-497D-AEA4-7F5874BC1F69}" type="sibTrans" cxnId="{B9356620-A9F1-41C3-8A57-E5317CF63F0B}">
      <dgm:prSet/>
      <dgm:spPr/>
      <dgm:t>
        <a:bodyPr/>
        <a:lstStyle/>
        <a:p>
          <a:endParaRPr lang="en-US"/>
        </a:p>
      </dgm:t>
    </dgm:pt>
    <dgm:pt modelId="{500D437C-E807-4D65-95AA-42E34D4AA7DA}">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Request access in AAD group</a:t>
          </a:r>
        </a:p>
      </dgm:t>
    </dgm:pt>
    <dgm:pt modelId="{3F7544BF-A30E-4F3D-A818-6DCAB563EDA5}" type="parTrans" cxnId="{B5BD6F5C-EF9C-4097-B5DA-571E254C53E2}">
      <dgm:prSet/>
      <dgm:spPr/>
      <dgm:t>
        <a:bodyPr/>
        <a:lstStyle/>
        <a:p>
          <a:endParaRPr lang="en-US"/>
        </a:p>
      </dgm:t>
    </dgm:pt>
    <dgm:pt modelId="{C0A10834-78A3-4B50-8632-31DA0059AE1D}" type="sibTrans" cxnId="{B5BD6F5C-EF9C-4097-B5DA-571E254C53E2}">
      <dgm:prSet/>
      <dgm:spPr/>
      <dgm:t>
        <a:bodyPr/>
        <a:lstStyle/>
        <a:p>
          <a:endParaRPr lang="en-US"/>
        </a:p>
      </dgm:t>
    </dgm:pt>
    <dgm:pt modelId="{1669C857-B3D3-4CC1-9ACB-8DC94DC41173}">
      <dgm:prSet phldrT="[Text]"/>
      <dgm:spPr>
        <a:solidFill>
          <a:schemeClr val="accent1">
            <a:lumMod val="20000"/>
            <a:lumOff val="80000"/>
          </a:schemeClr>
        </a:solidFill>
        <a:ln>
          <a:solidFill>
            <a:srgbClr val="4F2170"/>
          </a:solidFill>
        </a:ln>
      </dgm:spPr>
      <dgm:t>
        <a:bodyPr/>
        <a:lstStyle/>
        <a:p>
          <a:endParaRPr lang="en-US" dirty="0"/>
        </a:p>
      </dgm:t>
    </dgm:pt>
    <dgm:pt modelId="{8F41C602-70BD-48B7-AD41-C242356160E9}" type="parTrans" cxnId="{8AA30475-9EBA-4FA7-91BB-F42E4196EBD6}">
      <dgm:prSet/>
      <dgm:spPr/>
      <dgm:t>
        <a:bodyPr/>
        <a:lstStyle/>
        <a:p>
          <a:endParaRPr lang="en-US"/>
        </a:p>
      </dgm:t>
    </dgm:pt>
    <dgm:pt modelId="{D818B30C-53DA-44F0-B448-260872A9B9F3}" type="sibTrans" cxnId="{8AA30475-9EBA-4FA7-91BB-F42E4196EBD6}">
      <dgm:prSet/>
      <dgm:spPr/>
      <dgm:t>
        <a:bodyPr/>
        <a:lstStyle/>
        <a:p>
          <a:endParaRPr lang="en-US"/>
        </a:p>
      </dgm:t>
    </dgm:pt>
    <dgm:pt modelId="{29C802B1-41A8-4FB0-9E0C-AF8141073F35}">
      <dgm:prSet phldrT="[Text]"/>
      <dgm:spPr/>
      <dgm:t>
        <a:bodyPr/>
        <a:lstStyle/>
        <a:p>
          <a:r>
            <a:rPr lang="en-US" dirty="0"/>
            <a:t>Filter pane</a:t>
          </a:r>
        </a:p>
      </dgm:t>
    </dgm:pt>
    <dgm:pt modelId="{C48141D5-C628-43A2-A625-34442EB6F1E7}" type="parTrans" cxnId="{7875845D-40B9-45EC-A12D-9009090A71C6}">
      <dgm:prSet/>
      <dgm:spPr/>
      <dgm:t>
        <a:bodyPr/>
        <a:lstStyle/>
        <a:p>
          <a:endParaRPr lang="en-US"/>
        </a:p>
      </dgm:t>
    </dgm:pt>
    <dgm:pt modelId="{ABE98AD2-FCE9-4878-83FE-C89EEC49C2A1}" type="sibTrans" cxnId="{7875845D-40B9-45EC-A12D-9009090A71C6}">
      <dgm:prSet/>
      <dgm:spPr/>
      <dgm:t>
        <a:bodyPr/>
        <a:lstStyle/>
        <a:p>
          <a:endParaRPr lang="en-US"/>
        </a:p>
      </dgm:t>
    </dgm:pt>
    <dgm:pt modelId="{68CE6719-727F-418E-B7A1-48B83839D535}">
      <dgm:prSet phldrT="[Tex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Cross-filtering and cross highlighting</a:t>
          </a:r>
          <a:endParaRPr lang="en-US" dirty="0">
            <a:solidFill>
              <a:schemeClr val="bg1"/>
            </a:solidFill>
          </a:endParaRPr>
        </a:p>
      </dgm:t>
    </dgm:pt>
    <dgm:pt modelId="{2A69A6F0-F7D9-4F7B-8851-C6971E5B641A}" type="parTrans" cxnId="{CF779D06-696A-4B1C-A27D-0FA79C257AEB}">
      <dgm:prSet/>
      <dgm:spPr/>
      <dgm:t>
        <a:bodyPr/>
        <a:lstStyle/>
        <a:p>
          <a:endParaRPr lang="en-US"/>
        </a:p>
      </dgm:t>
    </dgm:pt>
    <dgm:pt modelId="{A1631D40-9D92-4612-B92F-B5FB68FC3E2D}" type="sibTrans" cxnId="{CF779D06-696A-4B1C-A27D-0FA79C257AEB}">
      <dgm:prSet/>
      <dgm:spPr/>
      <dgm:t>
        <a:bodyPr/>
        <a:lstStyle/>
        <a:p>
          <a:endParaRPr lang="en-US"/>
        </a:p>
      </dgm:t>
    </dgm:pt>
    <dgm:pt modelId="{B920320C-95AF-44E4-AEA9-7CDA9ED7FB0A}">
      <dgm:prSet phldrT="[Text]"/>
      <dgm:spPr/>
      <dgm:t>
        <a:bodyPr/>
        <a:lstStyle/>
        <a:p>
          <a:r>
            <a:rPr lang="en-US" dirty="0"/>
            <a:t>Slicers</a:t>
          </a:r>
        </a:p>
      </dgm:t>
    </dgm:pt>
    <dgm:pt modelId="{1E6D8E53-DE2F-4A93-9452-C19086C75D83}" type="parTrans" cxnId="{3B7444B1-D56C-489A-8A67-6F7CCB24B1E3}">
      <dgm:prSet/>
      <dgm:spPr/>
      <dgm:t>
        <a:bodyPr/>
        <a:lstStyle/>
        <a:p>
          <a:endParaRPr lang="en-US"/>
        </a:p>
      </dgm:t>
    </dgm:pt>
    <dgm:pt modelId="{2DA3AE20-C912-450A-972D-AB98AA863A8B}" type="sibTrans" cxnId="{3B7444B1-D56C-489A-8A67-6F7CCB24B1E3}">
      <dgm:prSet/>
      <dgm:spPr/>
      <dgm:t>
        <a:bodyPr/>
        <a:lstStyle/>
        <a:p>
          <a:endParaRPr lang="en-US"/>
        </a:p>
      </dgm:t>
    </dgm:pt>
    <dgm:pt modelId="{20CA73DB-29E3-4EB4-B61D-120835D73FFA}">
      <dgm:prSet phldrT="[Text]"/>
      <dgm:spPr/>
      <dgm:t>
        <a:bodyPr/>
        <a:lstStyle/>
        <a:p>
          <a:endParaRPr lang="en-US" dirty="0"/>
        </a:p>
      </dgm:t>
    </dgm:pt>
    <dgm:pt modelId="{B4DB943D-9CF9-4F55-AFA3-AD3B746908C9}" type="parTrans" cxnId="{C9C636C6-52F0-4D22-84C2-FA0F736DC29B}">
      <dgm:prSet/>
      <dgm:spPr/>
      <dgm:t>
        <a:bodyPr/>
        <a:lstStyle/>
        <a:p>
          <a:endParaRPr lang="en-US"/>
        </a:p>
      </dgm:t>
    </dgm:pt>
    <dgm:pt modelId="{E952980B-1309-432E-BBC3-7C56B5F70BE5}" type="sibTrans" cxnId="{C9C636C6-52F0-4D22-84C2-FA0F736DC29B}">
      <dgm:prSet/>
      <dgm:spPr/>
      <dgm:t>
        <a:bodyPr/>
        <a:lstStyle/>
        <a:p>
          <a:endParaRPr lang="en-US"/>
        </a:p>
      </dgm:t>
    </dgm:pt>
    <dgm:pt modelId="{FF4DF390-6BAA-43B7-8C11-4C5ED8E8B357}">
      <dgm:prSet phldrT="[Text]"/>
      <dgm:spPr>
        <a:solidFill>
          <a:schemeClr val="accent1">
            <a:lumMod val="40000"/>
            <a:lumOff val="60000"/>
          </a:schemeClr>
        </a:solidFill>
        <a:ln>
          <a:solidFill>
            <a:srgbClr val="4F2170"/>
          </a:solidFill>
        </a:ln>
      </dgm:spPr>
      <dgm:t>
        <a:bodyPr/>
        <a:lstStyle/>
        <a:p>
          <a:r>
            <a:rPr lang="en-US"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Comments</a:t>
          </a:r>
          <a:r>
            <a:rPr lang="en-US" dirty="0"/>
            <a:t> </a:t>
          </a:r>
        </a:p>
      </dgm:t>
    </dgm:pt>
    <dgm:pt modelId="{32D5EA6C-BB42-4A2D-9D59-97C5AC77DF4C}" type="parTrans" cxnId="{78D92B5F-1381-489F-AF49-7BDB852C2317}">
      <dgm:prSet/>
      <dgm:spPr/>
      <dgm:t>
        <a:bodyPr/>
        <a:lstStyle/>
        <a:p>
          <a:endParaRPr lang="en-US"/>
        </a:p>
      </dgm:t>
    </dgm:pt>
    <dgm:pt modelId="{3B3F07A7-8397-43F9-8595-3F1C01E6A112}" type="sibTrans" cxnId="{78D92B5F-1381-489F-AF49-7BDB852C2317}">
      <dgm:prSet/>
      <dgm:spPr/>
      <dgm:t>
        <a:bodyPr/>
        <a:lstStyle/>
        <a:p>
          <a:endParaRPr lang="en-US"/>
        </a:p>
      </dgm:t>
    </dgm:pt>
    <dgm:pt modelId="{A8E1B5D1-02DC-483C-84F4-45A9780CD46A}">
      <dgm:prSet phldrT="[Text]"/>
      <dgm:spPr>
        <a:solidFill>
          <a:schemeClr val="accent1">
            <a:lumMod val="40000"/>
            <a:lumOff val="60000"/>
          </a:schemeClr>
        </a:solidFill>
        <a:ln>
          <a:solidFill>
            <a:srgbClr val="4F2170"/>
          </a:solidFill>
        </a:ln>
      </dgm:spPr>
      <dgm:t>
        <a:bodyPr/>
        <a:lstStyle/>
        <a:p>
          <a:endParaRPr lang="en-US" dirty="0"/>
        </a:p>
      </dgm:t>
    </dgm:pt>
    <dgm:pt modelId="{B6A1CEFC-3922-469E-92F4-5E2C8123F743}" type="parTrans" cxnId="{13DD7240-F6CA-440D-B93A-21976A668AEE}">
      <dgm:prSet/>
      <dgm:spPr/>
      <dgm:t>
        <a:bodyPr/>
        <a:lstStyle/>
        <a:p>
          <a:endParaRPr lang="en-US"/>
        </a:p>
      </dgm:t>
    </dgm:pt>
    <dgm:pt modelId="{B7C50A57-0995-4B74-8EE1-A4DA9C545C10}" type="sibTrans" cxnId="{13DD7240-F6CA-440D-B93A-21976A668AEE}">
      <dgm:prSet/>
      <dgm:spPr/>
      <dgm:t>
        <a:bodyPr/>
        <a:lstStyle/>
        <a:p>
          <a:endParaRPr lang="en-US"/>
        </a:p>
      </dgm:t>
    </dgm:pt>
    <dgm:pt modelId="{69874354-A1C7-4D47-91B5-950749B5FAF8}">
      <dgm:prSet phldrT="[Text]"/>
      <dgm:spPr/>
      <dgm:t>
        <a:bodyPr/>
        <a:lstStyle/>
        <a:p>
          <a:r>
            <a:rPr lang="en-US" dirty="0"/>
            <a:t>Drill through</a:t>
          </a:r>
        </a:p>
      </dgm:t>
    </dgm:pt>
    <dgm:pt modelId="{32A1349A-266B-4DCC-ACAB-4C82E2DF513F}" type="parTrans" cxnId="{63D635DE-6E62-4434-A818-6392EE87C155}">
      <dgm:prSet/>
      <dgm:spPr/>
      <dgm:t>
        <a:bodyPr/>
        <a:lstStyle/>
        <a:p>
          <a:endParaRPr lang="en-US"/>
        </a:p>
      </dgm:t>
    </dgm:pt>
    <dgm:pt modelId="{6A9023E5-DAA5-46E7-8DF8-1510F4F5874E}" type="sibTrans" cxnId="{63D635DE-6E62-4434-A818-6392EE87C155}">
      <dgm:prSet/>
      <dgm:spPr/>
      <dgm:t>
        <a:bodyPr/>
        <a:lstStyle/>
        <a:p>
          <a:endParaRPr lang="en-US"/>
        </a:p>
      </dgm:t>
    </dgm:pt>
    <dgm:pt modelId="{11FF67C8-B2A3-4FA6-9B44-D04E0F832CEB}">
      <dgm:prSet phldrT="[Text]"/>
      <dgm:spPr/>
      <dgm:t>
        <a:bodyPr/>
        <a:lstStyle/>
        <a:p>
          <a:r>
            <a:rPr lang="en-US" dirty="0"/>
            <a:t>Show as table</a:t>
          </a:r>
        </a:p>
      </dgm:t>
    </dgm:pt>
    <dgm:pt modelId="{FE3651D6-A8BA-443A-8D4D-C800AD51818F}" type="parTrans" cxnId="{246C4A34-E9A0-4A26-A520-D3FF2929DD42}">
      <dgm:prSet/>
      <dgm:spPr/>
      <dgm:t>
        <a:bodyPr/>
        <a:lstStyle/>
        <a:p>
          <a:endParaRPr lang="en-US"/>
        </a:p>
      </dgm:t>
    </dgm:pt>
    <dgm:pt modelId="{6880C70B-1187-4FF0-A3F6-BC99E5AAEDBD}" type="sibTrans" cxnId="{246C4A34-E9A0-4A26-A520-D3FF2929DD42}">
      <dgm:prSet/>
      <dgm:spPr/>
      <dgm:t>
        <a:bodyPr/>
        <a:lstStyle/>
        <a:p>
          <a:endParaRPr lang="en-US"/>
        </a:p>
      </dgm:t>
    </dgm:pt>
    <dgm:pt modelId="{08B0F29B-949C-46ED-B2E8-A60C54640605}">
      <dgm:prSet phldrT="[Text]"/>
      <dgm:spPr/>
      <dgm:t>
        <a:bodyPr/>
        <a:lstStyle/>
        <a:p>
          <a:r>
            <a:rPr lang="en-US"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dirty="0">
            <a:solidFill>
              <a:schemeClr val="bg1"/>
            </a:solidFill>
          </a:endParaRPr>
        </a:p>
      </dgm:t>
    </dgm:pt>
    <dgm:pt modelId="{F1F94377-AD09-4970-B312-109347147103}" type="parTrans" cxnId="{90344037-522B-46BB-BE24-41F60D32F1B3}">
      <dgm:prSet/>
      <dgm:spPr/>
      <dgm:t>
        <a:bodyPr/>
        <a:lstStyle/>
        <a:p>
          <a:endParaRPr lang="en-US"/>
        </a:p>
      </dgm:t>
    </dgm:pt>
    <dgm:pt modelId="{E99E6BEC-72BE-4033-BF80-2EBDB3E088C5}" type="sibTrans" cxnId="{90344037-522B-46BB-BE24-41F60D32F1B3}">
      <dgm:prSet/>
      <dgm:spPr/>
      <dgm:t>
        <a:bodyPr/>
        <a:lstStyle/>
        <a:p>
          <a:endParaRPr lang="en-US"/>
        </a:p>
      </dgm:t>
    </dgm:pt>
    <dgm:pt modelId="{85595F79-E606-4054-B2F5-4FC1F2AF899F}" type="pres">
      <dgm:prSet presAssocID="{58F94AB4-91A9-4A18-904E-7BCA08E0157D}" presName="linearFlow" presStyleCnt="0">
        <dgm:presLayoutVars>
          <dgm:dir/>
          <dgm:animLvl val="lvl"/>
          <dgm:resizeHandles/>
        </dgm:presLayoutVars>
      </dgm:prSet>
      <dgm:spPr/>
    </dgm:pt>
    <dgm:pt modelId="{9AE5A38C-40D2-4BA5-90C0-F7B07A6B02B6}" type="pres">
      <dgm:prSet presAssocID="{3A43C526-6430-4072-96B2-F0DCE919BC3E}" presName="compositeNode" presStyleCnt="0">
        <dgm:presLayoutVars>
          <dgm:bulletEnabled val="1"/>
        </dgm:presLayoutVars>
      </dgm:prSet>
      <dgm:spPr/>
    </dgm:pt>
    <dgm:pt modelId="{CAA4D7AF-BFEC-4EE5-86F9-2C2ABBDAC4F0}" type="pres">
      <dgm:prSet presAssocID="{3A43C526-6430-4072-96B2-F0DCE919BC3E}" presName="image" presStyleLbl="fgImgPlace1" presStyleIdx="0" presStyleCnt="3"/>
      <dgm:spPr/>
    </dgm:pt>
    <dgm:pt modelId="{580B6D1D-CD8A-495D-ADD3-91634F98D551}" type="pres">
      <dgm:prSet presAssocID="{3A43C526-6430-4072-96B2-F0DCE919BC3E}" presName="childNode" presStyleLbl="node1" presStyleIdx="0" presStyleCnt="3" custScaleX="130881" custScaleY="98952">
        <dgm:presLayoutVars>
          <dgm:bulletEnabled val="1"/>
        </dgm:presLayoutVars>
      </dgm:prSet>
      <dgm:spPr/>
    </dgm:pt>
    <dgm:pt modelId="{101FBE55-1903-4C9B-BFD7-4226EB978B71}" type="pres">
      <dgm:prSet presAssocID="{3A43C526-6430-4072-96B2-F0DCE919BC3E}" presName="parentNode" presStyleLbl="revTx" presStyleIdx="0" presStyleCnt="3">
        <dgm:presLayoutVars>
          <dgm:chMax val="0"/>
          <dgm:bulletEnabled val="1"/>
        </dgm:presLayoutVars>
      </dgm:prSet>
      <dgm:spPr/>
    </dgm:pt>
    <dgm:pt modelId="{3B8AC076-90DC-4866-82DF-ECB981BA1534}" type="pres">
      <dgm:prSet presAssocID="{5DBD30A0-AD9C-418B-967F-2E0F89D56F25}" presName="sibTrans" presStyleCnt="0"/>
      <dgm:spPr/>
    </dgm:pt>
    <dgm:pt modelId="{D510D3F4-989D-470A-96D7-5101ED547E0E}" type="pres">
      <dgm:prSet presAssocID="{AEC95AAE-3BFE-46BF-985E-E8838AF9855E}" presName="compositeNode" presStyleCnt="0">
        <dgm:presLayoutVars>
          <dgm:bulletEnabled val="1"/>
        </dgm:presLayoutVars>
      </dgm:prSet>
      <dgm:spPr/>
    </dgm:pt>
    <dgm:pt modelId="{F4E63C9F-64B1-41CE-A42D-E03A73BCAA8F}" type="pres">
      <dgm:prSet presAssocID="{AEC95AAE-3BFE-46BF-985E-E8838AF9855E}" presName="image" presStyleLbl="fgImgPlace1" presStyleIdx="1" presStyleCnt="3"/>
      <dgm:spPr/>
    </dgm:pt>
    <dgm:pt modelId="{29C3566A-8EA2-473F-9EDA-C4D64367E8BD}" type="pres">
      <dgm:prSet presAssocID="{AEC95AAE-3BFE-46BF-985E-E8838AF9855E}" presName="childNode" presStyleLbl="node1" presStyleIdx="1" presStyleCnt="3" custScaleX="137120" custScaleY="102688">
        <dgm:presLayoutVars>
          <dgm:bulletEnabled val="1"/>
        </dgm:presLayoutVars>
      </dgm:prSet>
      <dgm:spPr/>
    </dgm:pt>
    <dgm:pt modelId="{22F591DE-8464-441F-AA71-0F4B6B0A15A5}" type="pres">
      <dgm:prSet presAssocID="{AEC95AAE-3BFE-46BF-985E-E8838AF9855E}" presName="parentNode" presStyleLbl="revTx" presStyleIdx="1" presStyleCnt="3">
        <dgm:presLayoutVars>
          <dgm:chMax val="0"/>
          <dgm:bulletEnabled val="1"/>
        </dgm:presLayoutVars>
      </dgm:prSet>
      <dgm:spPr/>
    </dgm:pt>
    <dgm:pt modelId="{51802EC9-9509-4E83-8A05-4ABED629DDC6}" type="pres">
      <dgm:prSet presAssocID="{6F38D54D-DF53-4234-AFBF-12302D74785E}" presName="sibTrans" presStyleCnt="0"/>
      <dgm:spPr/>
    </dgm:pt>
    <dgm:pt modelId="{F3A18170-4B18-4E33-83B4-FC51AFA93333}" type="pres">
      <dgm:prSet presAssocID="{9994C0AC-7EDC-499B-8A3C-341BD53DF36F}" presName="compositeNode" presStyleCnt="0">
        <dgm:presLayoutVars>
          <dgm:bulletEnabled val="1"/>
        </dgm:presLayoutVars>
      </dgm:prSet>
      <dgm:spPr/>
    </dgm:pt>
    <dgm:pt modelId="{9B5B2535-C8E3-4AE4-BB45-EA62316EF63D}" type="pres">
      <dgm:prSet presAssocID="{9994C0AC-7EDC-499B-8A3C-341BD53DF36F}" presName="image" presStyleLbl="fgImgPlace1" presStyleIdx="2" presStyleCnt="3"/>
      <dgm:spPr/>
    </dgm:pt>
    <dgm:pt modelId="{7AEC85E7-E694-4955-B133-BFAA4E743944}" type="pres">
      <dgm:prSet presAssocID="{9994C0AC-7EDC-499B-8A3C-341BD53DF36F}" presName="childNode" presStyleLbl="node1" presStyleIdx="2" presStyleCnt="3" custScaleX="145319" custScaleY="99651">
        <dgm:presLayoutVars>
          <dgm:bulletEnabled val="1"/>
        </dgm:presLayoutVars>
      </dgm:prSet>
      <dgm:spPr/>
    </dgm:pt>
    <dgm:pt modelId="{73243036-89C2-4FE9-B3E6-C8289ADF1AD5}" type="pres">
      <dgm:prSet presAssocID="{9994C0AC-7EDC-499B-8A3C-341BD53DF36F}" presName="parentNode" presStyleLbl="revTx" presStyleIdx="2" presStyleCnt="3">
        <dgm:presLayoutVars>
          <dgm:chMax val="0"/>
          <dgm:bulletEnabled val="1"/>
        </dgm:presLayoutVars>
      </dgm:prSet>
      <dgm:spPr/>
    </dgm:pt>
  </dgm:ptLst>
  <dgm:cxnLst>
    <dgm:cxn modelId="{BCC6CE03-5559-4AC1-8D8F-EEC774485423}" type="presOf" srcId="{B4EA1CC5-D0BD-44A0-B341-780CF3F16D02}" destId="{7AEC85E7-E694-4955-B133-BFAA4E743944}" srcOrd="0" destOrd="0" presId="urn:microsoft.com/office/officeart/2005/8/layout/hList2"/>
    <dgm:cxn modelId="{99EC4604-E128-44E5-AA9E-A42030A295B4}" srcId="{58F94AB4-91A9-4A18-904E-7BCA08E0157D}" destId="{AEC95AAE-3BFE-46BF-985E-E8838AF9855E}" srcOrd="1" destOrd="0" parTransId="{6033729B-B7E9-438C-8EEA-C11EDF931407}" sibTransId="{6F38D54D-DF53-4234-AFBF-12302D74785E}"/>
    <dgm:cxn modelId="{CF779D06-696A-4B1C-A27D-0FA79C257AEB}" srcId="{9994C0AC-7EDC-499B-8A3C-341BD53DF36F}" destId="{68CE6719-727F-418E-B7A1-48B83839D535}" srcOrd="3" destOrd="0" parTransId="{2A69A6F0-F7D9-4F7B-8851-C6971E5B641A}" sibTransId="{A1631D40-9D92-4612-B92F-B5FB68FC3E2D}"/>
    <dgm:cxn modelId="{35C2400C-4F94-4494-9E3B-B74B2A8B1F72}" type="presOf" srcId="{11FF67C8-B2A3-4FA6-9B44-D04E0F832CEB}" destId="{7AEC85E7-E694-4955-B133-BFAA4E743944}" srcOrd="0" destOrd="6" presId="urn:microsoft.com/office/officeart/2005/8/layout/hList2"/>
    <dgm:cxn modelId="{D6997D14-3AFC-4BD6-95AA-CB522F1CF1C0}" type="presOf" srcId="{BE653B4B-5451-4419-A8FA-A2CD90A031CE}" destId="{580B6D1D-CD8A-495D-ADD3-91634F98D551}" srcOrd="0" destOrd="0" presId="urn:microsoft.com/office/officeart/2005/8/layout/hList2"/>
    <dgm:cxn modelId="{03BEE314-76EB-4D1B-A709-E5E9A6F69C66}" srcId="{58F94AB4-91A9-4A18-904E-7BCA08E0157D}" destId="{3A43C526-6430-4072-96B2-F0DCE919BC3E}" srcOrd="0" destOrd="0" parTransId="{5337F314-E942-47C3-BE56-7C39D1CB6D7D}" sibTransId="{5DBD30A0-AD9C-418B-967F-2E0F89D56F25}"/>
    <dgm:cxn modelId="{CBE75E18-891A-4BE0-9B18-985BFCBD85CF}" type="presOf" srcId="{9994C0AC-7EDC-499B-8A3C-341BD53DF36F}" destId="{73243036-89C2-4FE9-B3E6-C8289ADF1AD5}" srcOrd="0" destOrd="0" presId="urn:microsoft.com/office/officeart/2005/8/layout/hList2"/>
    <dgm:cxn modelId="{B9356620-A9F1-41C3-8A57-E5317CF63F0B}" srcId="{9994C0AC-7EDC-499B-8A3C-341BD53DF36F}" destId="{72E3A0AD-E4D7-49B7-B174-242CC0265AC5}" srcOrd="1" destOrd="0" parTransId="{B8B9A789-E2B1-4904-9F28-05ED15FA2552}" sibTransId="{1463CCD4-5484-497D-AEA4-7F5874BC1F69}"/>
    <dgm:cxn modelId="{246C4A34-E9A0-4A26-A520-D3FF2929DD42}" srcId="{9994C0AC-7EDC-499B-8A3C-341BD53DF36F}" destId="{11FF67C8-B2A3-4FA6-9B44-D04E0F832CEB}" srcOrd="6" destOrd="0" parTransId="{FE3651D6-A8BA-443A-8D4D-C800AD51818F}" sibTransId="{6880C70B-1187-4FF0-A3F6-BC99E5AAEDBD}"/>
    <dgm:cxn modelId="{F6560C35-EB3E-4BF9-963B-7E5AF1E96684}" type="presOf" srcId="{B920320C-95AF-44E4-AEA9-7CDA9ED7FB0A}" destId="{7AEC85E7-E694-4955-B133-BFAA4E743944}" srcOrd="0" destOrd="4" presId="urn:microsoft.com/office/officeart/2005/8/layout/hList2"/>
    <dgm:cxn modelId="{90344037-522B-46BB-BE24-41F60D32F1B3}" srcId="{9994C0AC-7EDC-499B-8A3C-341BD53DF36F}" destId="{08B0F29B-949C-46ED-B2E8-A60C54640605}" srcOrd="7" destOrd="0" parTransId="{F1F94377-AD09-4970-B312-109347147103}" sibTransId="{E99E6BEC-72BE-4033-BF80-2EBDB3E088C5}"/>
    <dgm:cxn modelId="{13DD7240-F6CA-440D-B93A-21976A668AEE}" srcId="{AEC95AAE-3BFE-46BF-985E-E8838AF9855E}" destId="{A8E1B5D1-02DC-483C-84F4-45A9780CD46A}" srcOrd="3" destOrd="0" parTransId="{B6A1CEFC-3922-469E-92F4-5E2C8123F743}" sibTransId="{B7C50A57-0995-4B74-8EE1-A4DA9C545C10}"/>
    <dgm:cxn modelId="{B5BD6F5C-EF9C-4097-B5DA-571E254C53E2}" srcId="{3A43C526-6430-4072-96B2-F0DCE919BC3E}" destId="{500D437C-E807-4D65-95AA-42E34D4AA7DA}" srcOrd="2" destOrd="0" parTransId="{3F7544BF-A30E-4F3D-A818-6DCAB563EDA5}" sibTransId="{C0A10834-78A3-4B50-8632-31DA0059AE1D}"/>
    <dgm:cxn modelId="{E82D495D-4094-4C76-92E1-255810DE484B}" srcId="{58F94AB4-91A9-4A18-904E-7BCA08E0157D}" destId="{9994C0AC-7EDC-499B-8A3C-341BD53DF36F}" srcOrd="2" destOrd="0" parTransId="{B9BFA8BA-5D31-4F1E-996D-9A5294C5CD83}" sibTransId="{8B3B33F6-9653-473E-8D9B-00F600B89736}"/>
    <dgm:cxn modelId="{7875845D-40B9-45EC-A12D-9009090A71C6}" srcId="{9994C0AC-7EDC-499B-8A3C-341BD53DF36F}" destId="{29C802B1-41A8-4FB0-9E0C-AF8141073F35}" srcOrd="2" destOrd="0" parTransId="{C48141D5-C628-43A2-A625-34442EB6F1E7}" sibTransId="{ABE98AD2-FCE9-4878-83FE-C89EEC49C2A1}"/>
    <dgm:cxn modelId="{78D92B5F-1381-489F-AF49-7BDB852C2317}" srcId="{AEC95AAE-3BFE-46BF-985E-E8838AF9855E}" destId="{FF4DF390-6BAA-43B7-8C11-4C5ED8E8B357}" srcOrd="2" destOrd="0" parTransId="{32D5EA6C-BB42-4A2D-9D59-97C5AC77DF4C}" sibTransId="{3B3F07A7-8397-43F9-8595-3F1C01E6A112}"/>
    <dgm:cxn modelId="{4EFD9341-81B3-4746-A96F-3854A9251CA9}" type="presOf" srcId="{68CE6719-727F-418E-B7A1-48B83839D535}" destId="{7AEC85E7-E694-4955-B133-BFAA4E743944}" srcOrd="0" destOrd="3" presId="urn:microsoft.com/office/officeart/2005/8/layout/hList2"/>
    <dgm:cxn modelId="{69CDF761-EFAA-42D9-B980-7A4511541594}" type="presOf" srcId="{58F94AB4-91A9-4A18-904E-7BCA08E0157D}" destId="{85595F79-E606-4054-B2F5-4FC1F2AF899F}" srcOrd="0" destOrd="0" presId="urn:microsoft.com/office/officeart/2005/8/layout/hList2"/>
    <dgm:cxn modelId="{A53B3A44-C977-491F-8A7A-81AB31B99BAC}" type="presOf" srcId="{29C802B1-41A8-4FB0-9E0C-AF8141073F35}" destId="{7AEC85E7-E694-4955-B133-BFAA4E743944}" srcOrd="0" destOrd="2" presId="urn:microsoft.com/office/officeart/2005/8/layout/hList2"/>
    <dgm:cxn modelId="{BB4B2146-9220-45B6-AFA5-51AB9C90B1E5}" type="presOf" srcId="{AEC95AAE-3BFE-46BF-985E-E8838AF9855E}" destId="{22F591DE-8464-441F-AA71-0F4B6B0A15A5}" srcOrd="0" destOrd="0" presId="urn:microsoft.com/office/officeart/2005/8/layout/hList2"/>
    <dgm:cxn modelId="{07A7DF6A-F79A-4547-AD6B-94BF3B68E86E}" type="presOf" srcId="{3A43C526-6430-4072-96B2-F0DCE919BC3E}" destId="{101FBE55-1903-4C9B-BFD7-4226EB978B71}" srcOrd="0" destOrd="0" presId="urn:microsoft.com/office/officeart/2005/8/layout/hList2"/>
    <dgm:cxn modelId="{90A5536E-BF24-4510-BCF2-F53A51540AE2}" srcId="{3A43C526-6430-4072-96B2-F0DCE919BC3E}" destId="{BE653B4B-5451-4419-A8FA-A2CD90A031CE}" srcOrd="0" destOrd="0" parTransId="{D0AA7A29-CEBA-459D-8690-03740AE0CBC3}" sibTransId="{F0371129-A0D7-470E-8E90-96AE7378399C}"/>
    <dgm:cxn modelId="{8AA30475-9EBA-4FA7-91BB-F42E4196EBD6}" srcId="{3A43C526-6430-4072-96B2-F0DCE919BC3E}" destId="{1669C857-B3D3-4CC1-9ACB-8DC94DC41173}" srcOrd="3" destOrd="0" parTransId="{8F41C602-70BD-48B7-AD41-C242356160E9}" sibTransId="{D818B30C-53DA-44F0-B448-260872A9B9F3}"/>
    <dgm:cxn modelId="{F9E89378-B846-42C2-8C10-C8CA4C5D350B}" type="presOf" srcId="{72E3A0AD-E4D7-49B7-B174-242CC0265AC5}" destId="{7AEC85E7-E694-4955-B133-BFAA4E743944}" srcOrd="0" destOrd="1" presId="urn:microsoft.com/office/officeart/2005/8/layout/hList2"/>
    <dgm:cxn modelId="{B2B72B86-BB36-4F05-A839-445166040188}" type="presOf" srcId="{1669C857-B3D3-4CC1-9ACB-8DC94DC41173}" destId="{580B6D1D-CD8A-495D-ADD3-91634F98D551}" srcOrd="0" destOrd="3" presId="urn:microsoft.com/office/officeart/2005/8/layout/hList2"/>
    <dgm:cxn modelId="{22A2CB86-24A4-4EB5-9FD2-5FF62FAB07FB}" srcId="{3A43C526-6430-4072-96B2-F0DCE919BC3E}" destId="{553EB8EB-7276-4E65-8B5C-1E1530CB154D}" srcOrd="1" destOrd="0" parTransId="{273EEAAA-7A50-4A9F-B250-91C3D92D606C}" sibTransId="{9A572993-88B8-4A60-A6FF-3B8FE5E1F073}"/>
    <dgm:cxn modelId="{1F12B888-D7E4-4366-86A2-599DB0D9581E}" type="presOf" srcId="{500D437C-E807-4D65-95AA-42E34D4AA7DA}" destId="{580B6D1D-CD8A-495D-ADD3-91634F98D551}" srcOrd="0" destOrd="2" presId="urn:microsoft.com/office/officeart/2005/8/layout/hList2"/>
    <dgm:cxn modelId="{44626791-7FE1-414D-825A-FE4CCC6B1A2C}" type="presOf" srcId="{A8FF99B9-0243-4EB6-8C38-EA2BCB481FA6}" destId="{29C3566A-8EA2-473F-9EDA-C4D64367E8BD}" srcOrd="0" destOrd="0" presId="urn:microsoft.com/office/officeart/2005/8/layout/hList2"/>
    <dgm:cxn modelId="{3B7444B1-D56C-489A-8A67-6F7CCB24B1E3}" srcId="{9994C0AC-7EDC-499B-8A3C-341BD53DF36F}" destId="{B920320C-95AF-44E4-AEA9-7CDA9ED7FB0A}" srcOrd="4" destOrd="0" parTransId="{1E6D8E53-DE2F-4A93-9452-C19086C75D83}" sibTransId="{2DA3AE20-C912-450A-972D-AB98AA863A8B}"/>
    <dgm:cxn modelId="{C9C636C6-52F0-4D22-84C2-FA0F736DC29B}" srcId="{9994C0AC-7EDC-499B-8A3C-341BD53DF36F}" destId="{20CA73DB-29E3-4EB4-B61D-120835D73FFA}" srcOrd="8" destOrd="0" parTransId="{B4DB943D-9CF9-4F55-AFA3-AD3B746908C9}" sibTransId="{E952980B-1309-432E-BBC3-7C56B5F70BE5}"/>
    <dgm:cxn modelId="{6046D9CF-51A5-4C9F-BEB6-4CCFE531C8A4}" type="presOf" srcId="{20CA73DB-29E3-4EB4-B61D-120835D73FFA}" destId="{7AEC85E7-E694-4955-B133-BFAA4E743944}" srcOrd="0" destOrd="8" presId="urn:microsoft.com/office/officeart/2005/8/layout/hList2"/>
    <dgm:cxn modelId="{484F3EDB-EBAA-4CE4-8DCA-D109BB060944}" srcId="{AEC95AAE-3BFE-46BF-985E-E8838AF9855E}" destId="{A8FF99B9-0243-4EB6-8C38-EA2BCB481FA6}" srcOrd="0" destOrd="0" parTransId="{4358825A-0E44-4C95-AC38-93BE2EED8077}" sibTransId="{DCD1A702-85BF-42DE-BC92-D661BD8A51D1}"/>
    <dgm:cxn modelId="{63D635DE-6E62-4434-A818-6392EE87C155}" srcId="{9994C0AC-7EDC-499B-8A3C-341BD53DF36F}" destId="{69874354-A1C7-4D47-91B5-950749B5FAF8}" srcOrd="5" destOrd="0" parTransId="{32A1349A-266B-4DCC-ACAB-4C82E2DF513F}" sibTransId="{6A9023E5-DAA5-46E7-8DF8-1510F4F5874E}"/>
    <dgm:cxn modelId="{3FC41EE7-1039-46B8-B19A-24DC0332894C}" type="presOf" srcId="{FF4DF390-6BAA-43B7-8C11-4C5ED8E8B357}" destId="{29C3566A-8EA2-473F-9EDA-C4D64367E8BD}" srcOrd="0" destOrd="2" presId="urn:microsoft.com/office/officeart/2005/8/layout/hList2"/>
    <dgm:cxn modelId="{791E68E9-1BE6-477C-935B-77153352EDEA}" srcId="{9994C0AC-7EDC-499B-8A3C-341BD53DF36F}" destId="{B4EA1CC5-D0BD-44A0-B341-780CF3F16D02}" srcOrd="0" destOrd="0" parTransId="{7C7E3669-3E2F-4CF9-ABFD-252BB866032D}" sibTransId="{DB070543-A228-4A9C-8E04-969568FD4B3A}"/>
    <dgm:cxn modelId="{0A86BBEA-8A42-4F4C-AD77-89F4CFFFBF3D}" type="presOf" srcId="{69874354-A1C7-4D47-91B5-950749B5FAF8}" destId="{7AEC85E7-E694-4955-B133-BFAA4E743944}" srcOrd="0" destOrd="5" presId="urn:microsoft.com/office/officeart/2005/8/layout/hList2"/>
    <dgm:cxn modelId="{94B5D2ED-E334-49F1-AFF8-1F796949E7A5}" type="presOf" srcId="{08B0F29B-949C-46ED-B2E8-A60C54640605}" destId="{7AEC85E7-E694-4955-B133-BFAA4E743944}" srcOrd="0" destOrd="7" presId="urn:microsoft.com/office/officeart/2005/8/layout/hList2"/>
    <dgm:cxn modelId="{9C6185F1-0B15-4FDE-A95F-B6409075A09F}" type="presOf" srcId="{A8E1B5D1-02DC-483C-84F4-45A9780CD46A}" destId="{29C3566A-8EA2-473F-9EDA-C4D64367E8BD}" srcOrd="0" destOrd="3" presId="urn:microsoft.com/office/officeart/2005/8/layout/hList2"/>
    <dgm:cxn modelId="{273D74F2-62F1-4EF8-A181-A79E7CBAA448}" type="presOf" srcId="{553EB8EB-7276-4E65-8B5C-1E1530CB154D}" destId="{580B6D1D-CD8A-495D-ADD3-91634F98D551}" srcOrd="0" destOrd="1" presId="urn:microsoft.com/office/officeart/2005/8/layout/hList2"/>
    <dgm:cxn modelId="{44781CF3-42D7-4C57-AEBE-5D989C4602C6}" type="presOf" srcId="{625D61DC-2645-4C00-9BAB-E0F5C57A8AC8}" destId="{29C3566A-8EA2-473F-9EDA-C4D64367E8BD}" srcOrd="0" destOrd="1" presId="urn:microsoft.com/office/officeart/2005/8/layout/hList2"/>
    <dgm:cxn modelId="{5E5FA0F8-3A8D-4993-9370-54140C02E521}" srcId="{AEC95AAE-3BFE-46BF-985E-E8838AF9855E}" destId="{625D61DC-2645-4C00-9BAB-E0F5C57A8AC8}" srcOrd="1" destOrd="0" parTransId="{134C8260-3F5C-4A67-8265-9D7B3DF96145}" sibTransId="{7412C1BA-6633-4FDF-A228-BF2EEC39D1E9}"/>
    <dgm:cxn modelId="{437F020A-B5AF-4ECA-BE14-1472E7681F48}" type="presParOf" srcId="{85595F79-E606-4054-B2F5-4FC1F2AF899F}" destId="{9AE5A38C-40D2-4BA5-90C0-F7B07A6B02B6}" srcOrd="0" destOrd="0" presId="urn:microsoft.com/office/officeart/2005/8/layout/hList2"/>
    <dgm:cxn modelId="{ED0722F4-9614-47D9-B972-55C25F856563}" type="presParOf" srcId="{9AE5A38C-40D2-4BA5-90C0-F7B07A6B02B6}" destId="{CAA4D7AF-BFEC-4EE5-86F9-2C2ABBDAC4F0}" srcOrd="0" destOrd="0" presId="urn:microsoft.com/office/officeart/2005/8/layout/hList2"/>
    <dgm:cxn modelId="{74AC2495-F3E3-4FDD-9C87-0ECDEDB38D59}" type="presParOf" srcId="{9AE5A38C-40D2-4BA5-90C0-F7B07A6B02B6}" destId="{580B6D1D-CD8A-495D-ADD3-91634F98D551}" srcOrd="1" destOrd="0" presId="urn:microsoft.com/office/officeart/2005/8/layout/hList2"/>
    <dgm:cxn modelId="{D881964B-1944-440D-AB02-FCFA6CD5FC27}" type="presParOf" srcId="{9AE5A38C-40D2-4BA5-90C0-F7B07A6B02B6}" destId="{101FBE55-1903-4C9B-BFD7-4226EB978B71}" srcOrd="2" destOrd="0" presId="urn:microsoft.com/office/officeart/2005/8/layout/hList2"/>
    <dgm:cxn modelId="{97C9904E-6D7F-41F6-AE4D-E008BA17EA6C}" type="presParOf" srcId="{85595F79-E606-4054-B2F5-4FC1F2AF899F}" destId="{3B8AC076-90DC-4866-82DF-ECB981BA1534}" srcOrd="1" destOrd="0" presId="urn:microsoft.com/office/officeart/2005/8/layout/hList2"/>
    <dgm:cxn modelId="{0C974DFA-1973-4DBA-A6EF-0D079C75A4A3}" type="presParOf" srcId="{85595F79-E606-4054-B2F5-4FC1F2AF899F}" destId="{D510D3F4-989D-470A-96D7-5101ED547E0E}" srcOrd="2" destOrd="0" presId="urn:microsoft.com/office/officeart/2005/8/layout/hList2"/>
    <dgm:cxn modelId="{E518A05C-0746-49F4-9FE3-6C77ECD263A8}" type="presParOf" srcId="{D510D3F4-989D-470A-96D7-5101ED547E0E}" destId="{F4E63C9F-64B1-41CE-A42D-E03A73BCAA8F}" srcOrd="0" destOrd="0" presId="urn:microsoft.com/office/officeart/2005/8/layout/hList2"/>
    <dgm:cxn modelId="{24193AA4-6075-4F20-B94D-430FF0E1F884}" type="presParOf" srcId="{D510D3F4-989D-470A-96D7-5101ED547E0E}" destId="{29C3566A-8EA2-473F-9EDA-C4D64367E8BD}" srcOrd="1" destOrd="0" presId="urn:microsoft.com/office/officeart/2005/8/layout/hList2"/>
    <dgm:cxn modelId="{BD65A5A5-FAA6-4E31-B3F6-78D6AD76FC65}" type="presParOf" srcId="{D510D3F4-989D-470A-96D7-5101ED547E0E}" destId="{22F591DE-8464-441F-AA71-0F4B6B0A15A5}" srcOrd="2" destOrd="0" presId="urn:microsoft.com/office/officeart/2005/8/layout/hList2"/>
    <dgm:cxn modelId="{08BBC2D0-13BD-4077-BF35-F78BB753B322}" type="presParOf" srcId="{85595F79-E606-4054-B2F5-4FC1F2AF899F}" destId="{51802EC9-9509-4E83-8A05-4ABED629DDC6}" srcOrd="3" destOrd="0" presId="urn:microsoft.com/office/officeart/2005/8/layout/hList2"/>
    <dgm:cxn modelId="{44CD5BC4-D4CB-4DBD-AFF4-4A38BE993D79}" type="presParOf" srcId="{85595F79-E606-4054-B2F5-4FC1F2AF899F}" destId="{F3A18170-4B18-4E33-83B4-FC51AFA93333}" srcOrd="4" destOrd="0" presId="urn:microsoft.com/office/officeart/2005/8/layout/hList2"/>
    <dgm:cxn modelId="{56EB5CC7-BA2E-402B-870C-40CAC2D872F2}" type="presParOf" srcId="{F3A18170-4B18-4E33-83B4-FC51AFA93333}" destId="{9B5B2535-C8E3-4AE4-BB45-EA62316EF63D}" srcOrd="0" destOrd="0" presId="urn:microsoft.com/office/officeart/2005/8/layout/hList2"/>
    <dgm:cxn modelId="{F53F69F3-01FA-46F5-8E4A-2E16641967D9}" type="presParOf" srcId="{F3A18170-4B18-4E33-83B4-FC51AFA93333}" destId="{7AEC85E7-E694-4955-B133-BFAA4E743944}" srcOrd="1" destOrd="0" presId="urn:microsoft.com/office/officeart/2005/8/layout/hList2"/>
    <dgm:cxn modelId="{901B1A52-CDCD-41DC-A6BD-F0F17DCA36D4}" type="presParOf" srcId="{F3A18170-4B18-4E33-83B4-FC51AFA93333}" destId="{73243036-89C2-4FE9-B3E6-C8289ADF1AD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533A8F-15B3-4B99-94B3-890A1E267D2E}" type="doc">
      <dgm:prSet loTypeId="urn:microsoft.com/office/officeart/2005/8/layout/gear1" loCatId="cycle" qsTypeId="urn:microsoft.com/office/officeart/2005/8/quickstyle/simple1" qsCatId="simple" csTypeId="urn:microsoft.com/office/officeart/2005/8/colors/accent1_2" csCatId="accent1" phldr="1"/>
      <dgm:spPr/>
    </dgm:pt>
    <dgm:pt modelId="{DB47C4F5-EA87-486D-BEA3-815B9541CE17}">
      <dgm:prSet phldrT="[Text]"/>
      <dgm:spPr/>
      <dgm:t>
        <a:bodyPr/>
        <a:lstStyle/>
        <a:p>
          <a:r>
            <a:rPr lang="en-US" dirty="0"/>
            <a:t>Features</a:t>
          </a:r>
        </a:p>
      </dgm:t>
    </dgm:pt>
    <dgm:pt modelId="{6420D42A-6273-4D7D-A212-B73E9ED1738A}" type="parTrans" cxnId="{CE9596DC-4AD8-49B1-B44A-939384C9206B}">
      <dgm:prSet/>
      <dgm:spPr/>
      <dgm:t>
        <a:bodyPr/>
        <a:lstStyle/>
        <a:p>
          <a:endParaRPr lang="en-US"/>
        </a:p>
      </dgm:t>
    </dgm:pt>
    <dgm:pt modelId="{F371969F-6E78-4C35-887C-3E2B4AD5C7AC}" type="sibTrans" cxnId="{CE9596DC-4AD8-49B1-B44A-939384C9206B}">
      <dgm:prSet/>
      <dgm:spPr/>
      <dgm:t>
        <a:bodyPr/>
        <a:lstStyle/>
        <a:p>
          <a:endParaRPr lang="en-US"/>
        </a:p>
      </dgm:t>
    </dgm:pt>
    <dgm:pt modelId="{FAC7CD54-1634-41AE-88B6-2F8ACD676161}">
      <dgm:prSet phldrT="[Text]"/>
      <dgm:spPr/>
      <dgm:t>
        <a:bodyPr/>
        <a:lstStyle/>
        <a:p>
          <a:r>
            <a:rPr lang="en-US" dirty="0"/>
            <a:t>Benefits</a:t>
          </a:r>
        </a:p>
      </dgm:t>
    </dgm:pt>
    <dgm:pt modelId="{2F3AC09E-6E04-4825-9ECB-3E5229698757}" type="parTrans" cxnId="{4A14EC6B-EE8A-4D24-A600-D19DF4EB86BA}">
      <dgm:prSet/>
      <dgm:spPr/>
      <dgm:t>
        <a:bodyPr/>
        <a:lstStyle/>
        <a:p>
          <a:endParaRPr lang="en-US"/>
        </a:p>
      </dgm:t>
    </dgm:pt>
    <dgm:pt modelId="{B494D577-6568-4B52-AC3C-129573C8A81F}" type="sibTrans" cxnId="{4A14EC6B-EE8A-4D24-A600-D19DF4EB86BA}">
      <dgm:prSet/>
      <dgm:spPr/>
      <dgm:t>
        <a:bodyPr/>
        <a:lstStyle/>
        <a:p>
          <a:endParaRPr lang="en-US"/>
        </a:p>
      </dgm:t>
    </dgm:pt>
    <dgm:pt modelId="{6F1F8451-BAF4-4906-82A6-B3163316B13E}">
      <dgm:prSet phldrT="[Text]"/>
      <dgm:spPr/>
      <dgm:t>
        <a:bodyPr/>
        <a:lstStyle/>
        <a:p>
          <a:r>
            <a:rPr lang="en-US" dirty="0"/>
            <a:t> </a:t>
          </a:r>
        </a:p>
      </dgm:t>
    </dgm:pt>
    <dgm:pt modelId="{32C8CA76-31ED-4F97-95D6-EAA13A6F06D0}" type="parTrans" cxnId="{56B77203-2BAF-4402-800E-7CE78C02BD05}">
      <dgm:prSet/>
      <dgm:spPr/>
      <dgm:t>
        <a:bodyPr/>
        <a:lstStyle/>
        <a:p>
          <a:endParaRPr lang="en-US"/>
        </a:p>
      </dgm:t>
    </dgm:pt>
    <dgm:pt modelId="{8DCC67FC-8834-45EA-891C-2BB7494A6864}" type="sibTrans" cxnId="{56B77203-2BAF-4402-800E-7CE78C02BD05}">
      <dgm:prSet/>
      <dgm:spPr/>
      <dgm:t>
        <a:bodyPr/>
        <a:lstStyle/>
        <a:p>
          <a:endParaRPr lang="en-US"/>
        </a:p>
      </dgm:t>
    </dgm:pt>
    <dgm:pt modelId="{BEDAF860-C2E3-48D0-839E-DCD453006262}" type="pres">
      <dgm:prSet presAssocID="{50533A8F-15B3-4B99-94B3-890A1E267D2E}" presName="composite" presStyleCnt="0">
        <dgm:presLayoutVars>
          <dgm:chMax val="3"/>
          <dgm:animLvl val="lvl"/>
          <dgm:resizeHandles val="exact"/>
        </dgm:presLayoutVars>
      </dgm:prSet>
      <dgm:spPr/>
    </dgm:pt>
    <dgm:pt modelId="{E4362868-3A42-4B91-AAC6-F5EB0F7E89A3}" type="pres">
      <dgm:prSet presAssocID="{DB47C4F5-EA87-486D-BEA3-815B9541CE17}" presName="gear1" presStyleLbl="node1" presStyleIdx="0" presStyleCnt="3" custLinFactNeighborX="-17525" custLinFactNeighborY="-25493">
        <dgm:presLayoutVars>
          <dgm:chMax val="1"/>
          <dgm:bulletEnabled val="1"/>
        </dgm:presLayoutVars>
      </dgm:prSet>
      <dgm:spPr/>
    </dgm:pt>
    <dgm:pt modelId="{F46AAEF5-DC19-47D9-AB88-C2E213B625E3}" type="pres">
      <dgm:prSet presAssocID="{DB47C4F5-EA87-486D-BEA3-815B9541CE17}" presName="gear1srcNode" presStyleLbl="node1" presStyleIdx="0" presStyleCnt="3"/>
      <dgm:spPr/>
    </dgm:pt>
    <dgm:pt modelId="{A65ECD30-9BE0-472C-BDDA-A7D1986FA5D8}" type="pres">
      <dgm:prSet presAssocID="{DB47C4F5-EA87-486D-BEA3-815B9541CE17}" presName="gear1dstNode" presStyleLbl="node1" presStyleIdx="0" presStyleCnt="3"/>
      <dgm:spPr/>
    </dgm:pt>
    <dgm:pt modelId="{5C4A37FC-1A5D-4E15-A50A-B0948AD4C749}" type="pres">
      <dgm:prSet presAssocID="{FAC7CD54-1634-41AE-88B6-2F8ACD676161}" presName="gear2" presStyleLbl="node1" presStyleIdx="1" presStyleCnt="3">
        <dgm:presLayoutVars>
          <dgm:chMax val="1"/>
          <dgm:bulletEnabled val="1"/>
        </dgm:presLayoutVars>
      </dgm:prSet>
      <dgm:spPr/>
    </dgm:pt>
    <dgm:pt modelId="{57F3E39D-8249-4CF1-A735-7B0E73DA31C7}" type="pres">
      <dgm:prSet presAssocID="{FAC7CD54-1634-41AE-88B6-2F8ACD676161}" presName="gear2srcNode" presStyleLbl="node1" presStyleIdx="1" presStyleCnt="3"/>
      <dgm:spPr/>
    </dgm:pt>
    <dgm:pt modelId="{F0250CF5-B72F-4E7C-829F-4F7BC0029CD3}" type="pres">
      <dgm:prSet presAssocID="{FAC7CD54-1634-41AE-88B6-2F8ACD676161}" presName="gear2dstNode" presStyleLbl="node1" presStyleIdx="1" presStyleCnt="3"/>
      <dgm:spPr/>
    </dgm:pt>
    <dgm:pt modelId="{B7B11A74-A6E6-4C9E-A086-17BF468713BB}" type="pres">
      <dgm:prSet presAssocID="{6F1F8451-BAF4-4906-82A6-B3163316B13E}" presName="gear3" presStyleLbl="node1" presStyleIdx="2" presStyleCnt="3"/>
      <dgm:spPr/>
    </dgm:pt>
    <dgm:pt modelId="{61372D19-EA85-4C20-B3D3-14D4412C3BDE}" type="pres">
      <dgm:prSet presAssocID="{6F1F8451-BAF4-4906-82A6-B3163316B13E}" presName="gear3tx" presStyleLbl="node1" presStyleIdx="2" presStyleCnt="3">
        <dgm:presLayoutVars>
          <dgm:chMax val="1"/>
          <dgm:bulletEnabled val="1"/>
        </dgm:presLayoutVars>
      </dgm:prSet>
      <dgm:spPr/>
    </dgm:pt>
    <dgm:pt modelId="{91C0523D-601A-48EB-93DF-8E9B322E8952}" type="pres">
      <dgm:prSet presAssocID="{6F1F8451-BAF4-4906-82A6-B3163316B13E}" presName="gear3srcNode" presStyleLbl="node1" presStyleIdx="2" presStyleCnt="3"/>
      <dgm:spPr/>
    </dgm:pt>
    <dgm:pt modelId="{F28BAAAE-172A-4101-B6BB-62D89A588953}" type="pres">
      <dgm:prSet presAssocID="{6F1F8451-BAF4-4906-82A6-B3163316B13E}" presName="gear3dstNode" presStyleLbl="node1" presStyleIdx="2" presStyleCnt="3"/>
      <dgm:spPr/>
    </dgm:pt>
    <dgm:pt modelId="{9334FBED-070E-4595-9EB6-B27753BA2931}" type="pres">
      <dgm:prSet presAssocID="{F371969F-6E78-4C35-887C-3E2B4AD5C7AC}" presName="connector1" presStyleLbl="sibTrans2D1" presStyleIdx="0" presStyleCnt="3"/>
      <dgm:spPr/>
    </dgm:pt>
    <dgm:pt modelId="{CFB8DEF3-B076-4781-AFBC-4A3203D36B04}" type="pres">
      <dgm:prSet presAssocID="{B494D577-6568-4B52-AC3C-129573C8A81F}" presName="connector2" presStyleLbl="sibTrans2D1" presStyleIdx="1" presStyleCnt="3"/>
      <dgm:spPr/>
    </dgm:pt>
    <dgm:pt modelId="{A42A6A0D-A71A-417A-AA52-7B68E21A1E0E}" type="pres">
      <dgm:prSet presAssocID="{8DCC67FC-8834-45EA-891C-2BB7494A6864}" presName="connector3" presStyleLbl="sibTrans2D1" presStyleIdx="2" presStyleCnt="3"/>
      <dgm:spPr/>
    </dgm:pt>
  </dgm:ptLst>
  <dgm:cxnLst>
    <dgm:cxn modelId="{6D7F0D01-B3FF-4D7B-BFD3-94EE3044ABAE}" type="presOf" srcId="{8DCC67FC-8834-45EA-891C-2BB7494A6864}" destId="{A42A6A0D-A71A-417A-AA52-7B68E21A1E0E}" srcOrd="0" destOrd="0" presId="urn:microsoft.com/office/officeart/2005/8/layout/gear1"/>
    <dgm:cxn modelId="{56B77203-2BAF-4402-800E-7CE78C02BD05}" srcId="{50533A8F-15B3-4B99-94B3-890A1E267D2E}" destId="{6F1F8451-BAF4-4906-82A6-B3163316B13E}" srcOrd="2" destOrd="0" parTransId="{32C8CA76-31ED-4F97-95D6-EAA13A6F06D0}" sibTransId="{8DCC67FC-8834-45EA-891C-2BB7494A6864}"/>
    <dgm:cxn modelId="{06749E23-586E-43F6-A785-1926081C4520}" type="presOf" srcId="{DB47C4F5-EA87-486D-BEA3-815B9541CE17}" destId="{E4362868-3A42-4B91-AAC6-F5EB0F7E89A3}" srcOrd="0" destOrd="0" presId="urn:microsoft.com/office/officeart/2005/8/layout/gear1"/>
    <dgm:cxn modelId="{7C523A32-5197-47FE-9838-04DC77CB01AF}" type="presOf" srcId="{DB47C4F5-EA87-486D-BEA3-815B9541CE17}" destId="{F46AAEF5-DC19-47D9-AB88-C2E213B625E3}" srcOrd="1" destOrd="0" presId="urn:microsoft.com/office/officeart/2005/8/layout/gear1"/>
    <dgm:cxn modelId="{7E85AD3F-D0ED-454E-BF7C-B8EB39A6FDB7}" type="presOf" srcId="{FAC7CD54-1634-41AE-88B6-2F8ACD676161}" destId="{57F3E39D-8249-4CF1-A735-7B0E73DA31C7}" srcOrd="1" destOrd="0" presId="urn:microsoft.com/office/officeart/2005/8/layout/gear1"/>
    <dgm:cxn modelId="{9ADED445-CC76-4AE4-91D6-44BBA5B81EDF}" type="presOf" srcId="{6F1F8451-BAF4-4906-82A6-B3163316B13E}" destId="{B7B11A74-A6E6-4C9E-A086-17BF468713BB}" srcOrd="0" destOrd="0" presId="urn:microsoft.com/office/officeart/2005/8/layout/gear1"/>
    <dgm:cxn modelId="{4A14EC6B-EE8A-4D24-A600-D19DF4EB86BA}" srcId="{50533A8F-15B3-4B99-94B3-890A1E267D2E}" destId="{FAC7CD54-1634-41AE-88B6-2F8ACD676161}" srcOrd="1" destOrd="0" parTransId="{2F3AC09E-6E04-4825-9ECB-3E5229698757}" sibTransId="{B494D577-6568-4B52-AC3C-129573C8A81F}"/>
    <dgm:cxn modelId="{DE82EA4D-1A99-4576-A9FA-84A5D2E5A46D}" type="presOf" srcId="{50533A8F-15B3-4B99-94B3-890A1E267D2E}" destId="{BEDAF860-C2E3-48D0-839E-DCD453006262}" srcOrd="0" destOrd="0" presId="urn:microsoft.com/office/officeart/2005/8/layout/gear1"/>
    <dgm:cxn modelId="{0550569E-2477-4F19-A611-79CD46C1F8D6}" type="presOf" srcId="{FAC7CD54-1634-41AE-88B6-2F8ACD676161}" destId="{F0250CF5-B72F-4E7C-829F-4F7BC0029CD3}" srcOrd="2" destOrd="0" presId="urn:microsoft.com/office/officeart/2005/8/layout/gear1"/>
    <dgm:cxn modelId="{65312FA0-4165-44F9-B8F7-BF9F21213E13}" type="presOf" srcId="{6F1F8451-BAF4-4906-82A6-B3163316B13E}" destId="{61372D19-EA85-4C20-B3D3-14D4412C3BDE}" srcOrd="1" destOrd="0" presId="urn:microsoft.com/office/officeart/2005/8/layout/gear1"/>
    <dgm:cxn modelId="{A92BBBA1-9F4B-470D-AD99-1A251AFF9653}" type="presOf" srcId="{6F1F8451-BAF4-4906-82A6-B3163316B13E}" destId="{91C0523D-601A-48EB-93DF-8E9B322E8952}" srcOrd="2" destOrd="0" presId="urn:microsoft.com/office/officeart/2005/8/layout/gear1"/>
    <dgm:cxn modelId="{1DD190A4-4A45-4145-B4B9-D079E4A3A7D1}" type="presOf" srcId="{DB47C4F5-EA87-486D-BEA3-815B9541CE17}" destId="{A65ECD30-9BE0-472C-BDDA-A7D1986FA5D8}" srcOrd="2" destOrd="0" presId="urn:microsoft.com/office/officeart/2005/8/layout/gear1"/>
    <dgm:cxn modelId="{7A0310CC-95A1-427A-9456-0E49523563F4}" type="presOf" srcId="{6F1F8451-BAF4-4906-82A6-B3163316B13E}" destId="{F28BAAAE-172A-4101-B6BB-62D89A588953}" srcOrd="3" destOrd="0" presId="urn:microsoft.com/office/officeart/2005/8/layout/gear1"/>
    <dgm:cxn modelId="{3EBF99CC-F1A8-4B4E-8D3B-53B26B786894}" type="presOf" srcId="{B494D577-6568-4B52-AC3C-129573C8A81F}" destId="{CFB8DEF3-B076-4781-AFBC-4A3203D36B04}" srcOrd="0" destOrd="0" presId="urn:microsoft.com/office/officeart/2005/8/layout/gear1"/>
    <dgm:cxn modelId="{CE9596DC-4AD8-49B1-B44A-939384C9206B}" srcId="{50533A8F-15B3-4B99-94B3-890A1E267D2E}" destId="{DB47C4F5-EA87-486D-BEA3-815B9541CE17}" srcOrd="0" destOrd="0" parTransId="{6420D42A-6273-4D7D-A212-B73E9ED1738A}" sibTransId="{F371969F-6E78-4C35-887C-3E2B4AD5C7AC}"/>
    <dgm:cxn modelId="{5BD4B0F9-0AB0-4B1F-B05A-139C3A076905}" type="presOf" srcId="{F371969F-6E78-4C35-887C-3E2B4AD5C7AC}" destId="{9334FBED-070E-4595-9EB6-B27753BA2931}" srcOrd="0" destOrd="0" presId="urn:microsoft.com/office/officeart/2005/8/layout/gear1"/>
    <dgm:cxn modelId="{944E74FB-7664-4FF9-A5E1-B4E56183FF51}" type="presOf" srcId="{FAC7CD54-1634-41AE-88B6-2F8ACD676161}" destId="{5C4A37FC-1A5D-4E15-A50A-B0948AD4C749}" srcOrd="0" destOrd="0" presId="urn:microsoft.com/office/officeart/2005/8/layout/gear1"/>
    <dgm:cxn modelId="{36A93535-1E76-4E1F-A7D0-5EE4E823658C}" type="presParOf" srcId="{BEDAF860-C2E3-48D0-839E-DCD453006262}" destId="{E4362868-3A42-4B91-AAC6-F5EB0F7E89A3}" srcOrd="0" destOrd="0" presId="urn:microsoft.com/office/officeart/2005/8/layout/gear1"/>
    <dgm:cxn modelId="{1C108CD6-99B0-4E1A-AB1E-2234C59D8B9D}" type="presParOf" srcId="{BEDAF860-C2E3-48D0-839E-DCD453006262}" destId="{F46AAEF5-DC19-47D9-AB88-C2E213B625E3}" srcOrd="1" destOrd="0" presId="urn:microsoft.com/office/officeart/2005/8/layout/gear1"/>
    <dgm:cxn modelId="{B99BB843-ADB8-4BDC-BEE0-2E3EE74EA3DD}" type="presParOf" srcId="{BEDAF860-C2E3-48D0-839E-DCD453006262}" destId="{A65ECD30-9BE0-472C-BDDA-A7D1986FA5D8}" srcOrd="2" destOrd="0" presId="urn:microsoft.com/office/officeart/2005/8/layout/gear1"/>
    <dgm:cxn modelId="{4608AD23-0DAD-4EE0-AB37-B0636822D608}" type="presParOf" srcId="{BEDAF860-C2E3-48D0-839E-DCD453006262}" destId="{5C4A37FC-1A5D-4E15-A50A-B0948AD4C749}" srcOrd="3" destOrd="0" presId="urn:microsoft.com/office/officeart/2005/8/layout/gear1"/>
    <dgm:cxn modelId="{114AEC30-4FD5-430D-A078-D5759044C4A2}" type="presParOf" srcId="{BEDAF860-C2E3-48D0-839E-DCD453006262}" destId="{57F3E39D-8249-4CF1-A735-7B0E73DA31C7}" srcOrd="4" destOrd="0" presId="urn:microsoft.com/office/officeart/2005/8/layout/gear1"/>
    <dgm:cxn modelId="{7212C3EE-DE01-47F4-A901-3CB0FC962EEE}" type="presParOf" srcId="{BEDAF860-C2E3-48D0-839E-DCD453006262}" destId="{F0250CF5-B72F-4E7C-829F-4F7BC0029CD3}" srcOrd="5" destOrd="0" presId="urn:microsoft.com/office/officeart/2005/8/layout/gear1"/>
    <dgm:cxn modelId="{B53D54D4-9681-4C16-B436-D930F3ACD4E0}" type="presParOf" srcId="{BEDAF860-C2E3-48D0-839E-DCD453006262}" destId="{B7B11A74-A6E6-4C9E-A086-17BF468713BB}" srcOrd="6" destOrd="0" presId="urn:microsoft.com/office/officeart/2005/8/layout/gear1"/>
    <dgm:cxn modelId="{2FF4FD5C-04F1-4D15-B6B4-3495185FD9AA}" type="presParOf" srcId="{BEDAF860-C2E3-48D0-839E-DCD453006262}" destId="{61372D19-EA85-4C20-B3D3-14D4412C3BDE}" srcOrd="7" destOrd="0" presId="urn:microsoft.com/office/officeart/2005/8/layout/gear1"/>
    <dgm:cxn modelId="{BA52BE74-4B07-48D7-BC1E-CE2AE8D0C146}" type="presParOf" srcId="{BEDAF860-C2E3-48D0-839E-DCD453006262}" destId="{91C0523D-601A-48EB-93DF-8E9B322E8952}" srcOrd="8" destOrd="0" presId="urn:microsoft.com/office/officeart/2005/8/layout/gear1"/>
    <dgm:cxn modelId="{929950AB-6BA4-4175-A936-CC1168A0775E}" type="presParOf" srcId="{BEDAF860-C2E3-48D0-839E-DCD453006262}" destId="{F28BAAAE-172A-4101-B6BB-62D89A588953}" srcOrd="9" destOrd="0" presId="urn:microsoft.com/office/officeart/2005/8/layout/gear1"/>
    <dgm:cxn modelId="{898C5F8D-F0C1-484C-87C4-2AA19FEC9B09}" type="presParOf" srcId="{BEDAF860-C2E3-48D0-839E-DCD453006262}" destId="{9334FBED-070E-4595-9EB6-B27753BA2931}" srcOrd="10" destOrd="0" presId="urn:microsoft.com/office/officeart/2005/8/layout/gear1"/>
    <dgm:cxn modelId="{67F212C2-9D10-4D8B-82DF-038B0C4B93D7}" type="presParOf" srcId="{BEDAF860-C2E3-48D0-839E-DCD453006262}" destId="{CFB8DEF3-B076-4781-AFBC-4A3203D36B04}" srcOrd="11" destOrd="0" presId="urn:microsoft.com/office/officeart/2005/8/layout/gear1"/>
    <dgm:cxn modelId="{0C90073C-9E30-42FC-9E60-B6BC45B7C0FE}" type="presParOf" srcId="{BEDAF860-C2E3-48D0-839E-DCD453006262}" destId="{A42A6A0D-A71A-417A-AA52-7B68E21A1E0E}"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574652"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Layout &amp; Design</a:t>
          </a:r>
        </a:p>
      </dsp:txBody>
      <dsp:txXfrm>
        <a:off x="574652" y="0"/>
        <a:ext cx="4633435" cy="979246"/>
      </dsp:txXfrm>
    </dsp:sp>
    <dsp:sp modelId="{989D543C-5A5F-4282-87A9-C5CF0A8724EE}">
      <dsp:nvSpPr>
        <dsp:cNvPr id="0" name=""/>
        <dsp:cNvSpPr/>
      </dsp:nvSpPr>
      <dsp:spPr>
        <a:xfrm>
          <a:off x="574652"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898993"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Use company color palette and theme JSON. This will set colors, font and titles for consistency</a:t>
          </a:r>
        </a:p>
      </dsp:txBody>
      <dsp:txXfrm>
        <a:off x="898993" y="1750880"/>
        <a:ext cx="4309095" cy="793427"/>
      </dsp:txXfrm>
    </dsp:sp>
    <dsp:sp modelId="{28C2F617-0276-4B16-BD60-EAF97031B33A}">
      <dsp:nvSpPr>
        <dsp:cNvPr id="0" name=""/>
        <dsp:cNvSpPr/>
      </dsp:nvSpPr>
      <dsp:spPr>
        <a:xfrm>
          <a:off x="574652"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898993"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Add a title/summary page and / or appendix/ FAQ etc.</a:t>
          </a:r>
        </a:p>
      </dsp:txBody>
      <dsp:txXfrm>
        <a:off x="898993" y="2544308"/>
        <a:ext cx="4309095" cy="793427"/>
      </dsp:txXfrm>
    </dsp:sp>
    <dsp:sp modelId="{AFB73E22-7A3E-488C-A8A6-827BAC045D03}">
      <dsp:nvSpPr>
        <dsp:cNvPr id="0" name=""/>
        <dsp:cNvSpPr/>
      </dsp:nvSpPr>
      <dsp:spPr>
        <a:xfrm>
          <a:off x="574652"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898993"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Label report objects clearly and consistently i.e. in selection pane </a:t>
          </a:r>
        </a:p>
      </dsp:txBody>
      <dsp:txXfrm>
        <a:off x="898993" y="3337736"/>
        <a:ext cx="4309095" cy="793427"/>
      </dsp:txXfrm>
    </dsp:sp>
    <dsp:sp modelId="{01CE3AB1-1D16-4AC0-AEE5-ABF7E7A1D344}">
      <dsp:nvSpPr>
        <dsp:cNvPr id="0" name=""/>
        <dsp:cNvSpPr/>
      </dsp:nvSpPr>
      <dsp:spPr>
        <a:xfrm>
          <a:off x="574652"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898993"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default sort on visuals</a:t>
          </a:r>
        </a:p>
      </dsp:txBody>
      <dsp:txXfrm>
        <a:off x="898993" y="4131164"/>
        <a:ext cx="4309095" cy="793427"/>
      </dsp:txXfrm>
    </dsp:sp>
    <dsp:sp modelId="{C604ABA4-B83C-47B0-B713-03480EAD0217}">
      <dsp:nvSpPr>
        <dsp:cNvPr id="0" name=""/>
        <dsp:cNvSpPr/>
      </dsp:nvSpPr>
      <dsp:spPr>
        <a:xfrm>
          <a:off x="574652"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898993"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chart axes to start at 0 (unless explicitly not desired)</a:t>
          </a:r>
        </a:p>
      </dsp:txBody>
      <dsp:txXfrm>
        <a:off x="898993" y="4924591"/>
        <a:ext cx="4309095" cy="793427"/>
      </dsp:txXfrm>
    </dsp:sp>
    <dsp:sp modelId="{2FE9159C-341E-4195-8592-CFF35CCBB656}">
      <dsp:nvSpPr>
        <dsp:cNvPr id="0" name=""/>
        <dsp:cNvSpPr/>
      </dsp:nvSpPr>
      <dsp:spPr>
        <a:xfrm>
          <a:off x="5439759"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439759"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439759"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Accessibility</a:t>
          </a:r>
        </a:p>
      </dsp:txBody>
      <dsp:txXfrm>
        <a:off x="5439759" y="0"/>
        <a:ext cx="4633435" cy="979246"/>
      </dsp:txXfrm>
    </dsp:sp>
    <dsp:sp modelId="{EDBAC820-A357-40C0-9E6A-2AD33F117332}">
      <dsp:nvSpPr>
        <dsp:cNvPr id="0" name=""/>
        <dsp:cNvSpPr/>
      </dsp:nvSpPr>
      <dsp:spPr>
        <a:xfrm>
          <a:off x="5439759"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5764100"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visual layer order and tab order</a:t>
          </a:r>
        </a:p>
      </dsp:txBody>
      <dsp:txXfrm>
        <a:off x="5764100" y="1750880"/>
        <a:ext cx="4309095" cy="793427"/>
      </dsp:txXfrm>
    </dsp:sp>
    <dsp:sp modelId="{F79428CE-B7C9-4A47-8ED6-492E716B667D}">
      <dsp:nvSpPr>
        <dsp:cNvPr id="0" name=""/>
        <dsp:cNvSpPr/>
      </dsp:nvSpPr>
      <dsp:spPr>
        <a:xfrm>
          <a:off x="5439759"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5764100"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View and test the report on different screens, browsers and contexts.</a:t>
          </a:r>
        </a:p>
      </dsp:txBody>
      <dsp:txXfrm>
        <a:off x="5764100" y="2544308"/>
        <a:ext cx="4309095" cy="793427"/>
      </dsp:txXfrm>
    </dsp:sp>
    <dsp:sp modelId="{B8921218-5D95-49A7-BC5C-197B2D88EC1A}">
      <dsp:nvSpPr>
        <dsp:cNvPr id="0" name=""/>
        <dsp:cNvSpPr/>
      </dsp:nvSpPr>
      <dsp:spPr>
        <a:xfrm>
          <a:off x="5439759"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5764100"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Check accessibility of contrast, colors and fonts</a:t>
          </a:r>
        </a:p>
      </dsp:txBody>
      <dsp:txXfrm>
        <a:off x="5764100" y="3337736"/>
        <a:ext cx="4309095" cy="79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110498" y="0"/>
          <a:ext cx="5561744"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Testing &amp; Performance</a:t>
          </a:r>
        </a:p>
      </dsp:txBody>
      <dsp:txXfrm>
        <a:off x="110498" y="0"/>
        <a:ext cx="5561744" cy="979246"/>
      </dsp:txXfrm>
    </dsp:sp>
    <dsp:sp modelId="{989D543C-5A5F-4282-87A9-C5CF0A8724EE}">
      <dsp:nvSpPr>
        <dsp:cNvPr id="0" name=""/>
        <dsp:cNvSpPr/>
      </dsp:nvSpPr>
      <dsp:spPr>
        <a:xfrm>
          <a:off x="110498"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434838"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and test all interactions</a:t>
          </a:r>
        </a:p>
      </dsp:txBody>
      <dsp:txXfrm>
        <a:off x="434838" y="1750880"/>
        <a:ext cx="4309095" cy="793427"/>
      </dsp:txXfrm>
    </dsp:sp>
    <dsp:sp modelId="{28C2F617-0276-4B16-BD60-EAF97031B33A}">
      <dsp:nvSpPr>
        <dsp:cNvPr id="0" name=""/>
        <dsp:cNvSpPr/>
      </dsp:nvSpPr>
      <dsp:spPr>
        <a:xfrm>
          <a:off x="110498"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434838"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the report with a variety of filter combinations.</a:t>
          </a:r>
        </a:p>
      </dsp:txBody>
      <dsp:txXfrm>
        <a:off x="434838" y="2544308"/>
        <a:ext cx="4309095" cy="793427"/>
      </dsp:txXfrm>
    </dsp:sp>
    <dsp:sp modelId="{AFB73E22-7A3E-488C-A8A6-827BAC045D03}">
      <dsp:nvSpPr>
        <dsp:cNvPr id="0" name=""/>
        <dsp:cNvSpPr/>
      </dsp:nvSpPr>
      <dsp:spPr>
        <a:xfrm>
          <a:off x="110498"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434838"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Eliminate unnecessary visuals </a:t>
          </a:r>
        </a:p>
      </dsp:txBody>
      <dsp:txXfrm>
        <a:off x="434838" y="3337736"/>
        <a:ext cx="4309095" cy="793427"/>
      </dsp:txXfrm>
    </dsp:sp>
    <dsp:sp modelId="{01CE3AB1-1D16-4AC0-AEE5-ABF7E7A1D344}">
      <dsp:nvSpPr>
        <dsp:cNvPr id="0" name=""/>
        <dsp:cNvSpPr/>
      </dsp:nvSpPr>
      <dsp:spPr>
        <a:xfrm>
          <a:off x="110498"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434838"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Document testing cases, queries , methods and results</a:t>
          </a:r>
        </a:p>
      </dsp:txBody>
      <dsp:txXfrm>
        <a:off x="434838" y="4131164"/>
        <a:ext cx="4309095" cy="793427"/>
      </dsp:txXfrm>
    </dsp:sp>
    <dsp:sp modelId="{C604ABA4-B83C-47B0-B713-03480EAD0217}">
      <dsp:nvSpPr>
        <dsp:cNvPr id="0" name=""/>
        <dsp:cNvSpPr/>
      </dsp:nvSpPr>
      <dsp:spPr>
        <a:xfrm>
          <a:off x="110498"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434838"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report performance with performance analyzer</a:t>
          </a:r>
        </a:p>
      </dsp:txBody>
      <dsp:txXfrm>
        <a:off x="434838" y="4924591"/>
        <a:ext cx="4309095" cy="793427"/>
      </dsp:txXfrm>
    </dsp:sp>
    <dsp:sp modelId="{2FE9159C-341E-4195-8592-CFF35CCBB656}">
      <dsp:nvSpPr>
        <dsp:cNvPr id="0" name=""/>
        <dsp:cNvSpPr/>
      </dsp:nvSpPr>
      <dsp:spPr>
        <a:xfrm>
          <a:off x="5903914"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903914"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903914"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User Experience</a:t>
          </a:r>
        </a:p>
      </dsp:txBody>
      <dsp:txXfrm>
        <a:off x="5903914" y="0"/>
        <a:ext cx="4633435" cy="979246"/>
      </dsp:txXfrm>
    </dsp:sp>
    <dsp:sp modelId="{EDBAC820-A357-40C0-9E6A-2AD33F117332}">
      <dsp:nvSpPr>
        <dsp:cNvPr id="0" name=""/>
        <dsp:cNvSpPr/>
      </dsp:nvSpPr>
      <dsp:spPr>
        <a:xfrm>
          <a:off x="5903914"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6228254"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Add links for users to report issues and submit requests/ideas</a:t>
          </a:r>
        </a:p>
      </dsp:txBody>
      <dsp:txXfrm>
        <a:off x="6228254" y="1750880"/>
        <a:ext cx="4309095" cy="793427"/>
      </dsp:txXfrm>
    </dsp:sp>
    <dsp:sp modelId="{F79428CE-B7C9-4A47-8ED6-492E716B667D}">
      <dsp:nvSpPr>
        <dsp:cNvPr id="0" name=""/>
        <dsp:cNvSpPr/>
      </dsp:nvSpPr>
      <dsp:spPr>
        <a:xfrm>
          <a:off x="5903914"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6228254"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Synchronize slicers where necessary</a:t>
          </a:r>
        </a:p>
      </dsp:txBody>
      <dsp:txXfrm>
        <a:off x="6228254" y="2544308"/>
        <a:ext cx="4309095" cy="793427"/>
      </dsp:txXfrm>
    </dsp:sp>
    <dsp:sp modelId="{B8921218-5D95-49A7-BC5C-197B2D88EC1A}">
      <dsp:nvSpPr>
        <dsp:cNvPr id="0" name=""/>
        <dsp:cNvSpPr/>
      </dsp:nvSpPr>
      <dsp:spPr>
        <a:xfrm>
          <a:off x="5903914"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6228254"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interactions between visuals</a:t>
          </a:r>
        </a:p>
      </dsp:txBody>
      <dsp:txXfrm>
        <a:off x="6228254" y="3337736"/>
        <a:ext cx="4309095" cy="793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FBE55-1903-4C9B-BFD7-4226EB978B71}">
      <dsp:nvSpPr>
        <dsp:cNvPr id="0" name=""/>
        <dsp:cNvSpPr/>
      </dsp:nvSpPr>
      <dsp:spPr>
        <a:xfrm rot="16200000">
          <a:off x="-1641150"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641150" y="2924872"/>
        <a:ext cx="4502607" cy="430267"/>
      </dsp:txXfrm>
    </dsp:sp>
    <dsp:sp modelId="{580B6D1D-CD8A-495D-ADD3-91634F98D551}">
      <dsp:nvSpPr>
        <dsp:cNvPr id="0" name=""/>
        <dsp:cNvSpPr/>
      </dsp:nvSpPr>
      <dsp:spPr>
        <a:xfrm>
          <a:off x="494367" y="912295"/>
          <a:ext cx="2805027" cy="4455420"/>
        </a:xfrm>
        <a:prstGeom prst="rect">
          <a:avLst/>
        </a:prstGeom>
        <a:solidFill>
          <a:schemeClr val="accent1">
            <a:lumMod val="20000"/>
            <a:lumOff val="8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Give report walkthrough</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Demonstrate questions answered by visuals</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Request access in AAD group</a:t>
          </a:r>
        </a:p>
        <a:p>
          <a:pPr marL="228600" lvl="1" indent="-228600" algn="l" defTabSz="977900">
            <a:lnSpc>
              <a:spcPct val="90000"/>
            </a:lnSpc>
            <a:spcBef>
              <a:spcPct val="0"/>
            </a:spcBef>
            <a:spcAft>
              <a:spcPct val="15000"/>
            </a:spcAft>
            <a:buChar char="•"/>
          </a:pPr>
          <a:endParaRPr lang="en-US" sz="2200" kern="1200" dirty="0"/>
        </a:p>
      </dsp:txBody>
      <dsp:txXfrm>
        <a:off x="494367" y="912295"/>
        <a:ext cx="2805027" cy="4455420"/>
      </dsp:txXfrm>
    </dsp:sp>
    <dsp:sp modelId="{CAA4D7AF-BFEC-4EE5-86F9-2C2ABBDAC4F0}">
      <dsp:nvSpPr>
        <dsp:cNvPr id="0" name=""/>
        <dsp:cNvSpPr/>
      </dsp:nvSpPr>
      <dsp:spPr>
        <a:xfrm>
          <a:off x="395019"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591DE-8464-441F-AA71-0F4B6B0A15A5}">
      <dsp:nvSpPr>
        <dsp:cNvPr id="0" name=""/>
        <dsp:cNvSpPr/>
      </dsp:nvSpPr>
      <dsp:spPr>
        <a:xfrm rot="16200000">
          <a:off x="1819566"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819566" y="2924872"/>
        <a:ext cx="4502607" cy="430267"/>
      </dsp:txXfrm>
    </dsp:sp>
    <dsp:sp modelId="{29C3566A-8EA2-473F-9EDA-C4D64367E8BD}">
      <dsp:nvSpPr>
        <dsp:cNvPr id="0" name=""/>
        <dsp:cNvSpPr/>
      </dsp:nvSpPr>
      <dsp:spPr>
        <a:xfrm>
          <a:off x="3888227" y="828187"/>
          <a:ext cx="2938741" cy="4623637"/>
        </a:xfrm>
        <a:prstGeom prst="rect">
          <a:avLst/>
        </a:prstGeom>
        <a:solidFill>
          <a:schemeClr val="accent1">
            <a:lumMod val="40000"/>
            <a:lumOff val="6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Reset to default</a:t>
          </a:r>
        </a:p>
        <a:p>
          <a:pPr marL="228600" lvl="1" indent="-228600" algn="l" defTabSz="977900">
            <a:lnSpc>
              <a:spcPct val="90000"/>
            </a:lnSpc>
            <a:spcBef>
              <a:spcPct val="0"/>
            </a:spcBef>
            <a:spcAft>
              <a:spcPct val="15000"/>
            </a:spcAft>
            <a:buChar char="•"/>
          </a:pPr>
          <a:r>
            <a:rPr lang="en-US" sz="2200" kern="1200" dirty="0"/>
            <a:t>Subscribe and use subscriptions</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Comments</a:t>
          </a:r>
          <a:r>
            <a:rPr lang="en-US" sz="2200" kern="1200" dirty="0"/>
            <a:t> </a:t>
          </a:r>
        </a:p>
        <a:p>
          <a:pPr marL="228600" lvl="1" indent="-228600" algn="l" defTabSz="977900">
            <a:lnSpc>
              <a:spcPct val="90000"/>
            </a:lnSpc>
            <a:spcBef>
              <a:spcPct val="0"/>
            </a:spcBef>
            <a:spcAft>
              <a:spcPct val="15000"/>
            </a:spcAft>
            <a:buChar char="•"/>
          </a:pPr>
          <a:endParaRPr lang="en-US" sz="2200" kern="1200" dirty="0"/>
        </a:p>
      </dsp:txBody>
      <dsp:txXfrm>
        <a:off x="3888227" y="828187"/>
        <a:ext cx="2938741" cy="4623637"/>
      </dsp:txXfrm>
    </dsp:sp>
    <dsp:sp modelId="{F4E63C9F-64B1-41CE-A42D-E03A73BCAA8F}">
      <dsp:nvSpPr>
        <dsp:cNvPr id="0" name=""/>
        <dsp:cNvSpPr/>
      </dsp:nvSpPr>
      <dsp:spPr>
        <a:xfrm>
          <a:off x="3855736"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43036-89C2-4FE9-B3E6-C8289ADF1AD5}">
      <dsp:nvSpPr>
        <dsp:cNvPr id="0" name=""/>
        <dsp:cNvSpPr/>
      </dsp:nvSpPr>
      <dsp:spPr>
        <a:xfrm rot="16200000">
          <a:off x="5402507"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5402507" y="2924872"/>
        <a:ext cx="4502607" cy="430267"/>
      </dsp:txXfrm>
    </dsp:sp>
    <dsp:sp modelId="{7AEC85E7-E694-4955-B133-BFAA4E743944}">
      <dsp:nvSpPr>
        <dsp:cNvPr id="0" name=""/>
        <dsp:cNvSpPr/>
      </dsp:nvSpPr>
      <dsp:spPr>
        <a:xfrm>
          <a:off x="7383309" y="896559"/>
          <a:ext cx="3114461" cy="448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Drill down and up</a:t>
          </a:r>
        </a:p>
        <a:p>
          <a:pPr marL="228600" lvl="1" indent="-228600" algn="l" defTabSz="977900">
            <a:lnSpc>
              <a:spcPct val="90000"/>
            </a:lnSpc>
            <a:spcBef>
              <a:spcPct val="0"/>
            </a:spcBef>
            <a:spcAft>
              <a:spcPct val="15000"/>
            </a:spcAft>
            <a:buChar char="•"/>
          </a:pPr>
          <a:r>
            <a:rPr lang="en-US" sz="2200" kern="1200" dirty="0"/>
            <a:t>Buttons</a:t>
          </a:r>
        </a:p>
        <a:p>
          <a:pPr marL="228600" lvl="1" indent="-228600" algn="l" defTabSz="977900">
            <a:lnSpc>
              <a:spcPct val="90000"/>
            </a:lnSpc>
            <a:spcBef>
              <a:spcPct val="0"/>
            </a:spcBef>
            <a:spcAft>
              <a:spcPct val="15000"/>
            </a:spcAft>
            <a:buChar char="•"/>
          </a:pPr>
          <a:r>
            <a:rPr lang="en-US" sz="2200" kern="1200" dirty="0"/>
            <a:t>Filter pane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Cross-filtering and cross highlighting</a:t>
          </a:r>
          <a:endParaRPr lang="en-US" sz="2200" kern="1200" dirty="0">
            <a:solidFill>
              <a:schemeClr val="bg1"/>
            </a:solidFill>
          </a:endParaRPr>
        </a:p>
        <a:p>
          <a:pPr marL="228600" lvl="1" indent="-228600" algn="l" defTabSz="977900">
            <a:lnSpc>
              <a:spcPct val="90000"/>
            </a:lnSpc>
            <a:spcBef>
              <a:spcPct val="0"/>
            </a:spcBef>
            <a:spcAft>
              <a:spcPct val="15000"/>
            </a:spcAft>
            <a:buChar char="•"/>
          </a:pPr>
          <a:r>
            <a:rPr lang="en-US" sz="2200" kern="1200" dirty="0"/>
            <a:t>Slicers</a:t>
          </a:r>
        </a:p>
        <a:p>
          <a:pPr marL="228600" lvl="1" indent="-228600" algn="l" defTabSz="977900">
            <a:lnSpc>
              <a:spcPct val="90000"/>
            </a:lnSpc>
            <a:spcBef>
              <a:spcPct val="0"/>
            </a:spcBef>
            <a:spcAft>
              <a:spcPct val="15000"/>
            </a:spcAft>
            <a:buChar char="•"/>
          </a:pPr>
          <a:r>
            <a:rPr lang="en-US" sz="2200" kern="1200" dirty="0"/>
            <a:t>Drill through</a:t>
          </a:r>
        </a:p>
        <a:p>
          <a:pPr marL="228600" lvl="1" indent="-228600" algn="l" defTabSz="977900">
            <a:lnSpc>
              <a:spcPct val="90000"/>
            </a:lnSpc>
            <a:spcBef>
              <a:spcPct val="0"/>
            </a:spcBef>
            <a:spcAft>
              <a:spcPct val="15000"/>
            </a:spcAft>
            <a:buChar char="•"/>
          </a:pPr>
          <a:r>
            <a:rPr lang="en-US" sz="2200" kern="1200" dirty="0"/>
            <a:t>Show as table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sz="2200" kern="1200" dirty="0">
            <a:solidFill>
              <a:schemeClr val="bg1"/>
            </a:solidFill>
          </a:endParaRPr>
        </a:p>
        <a:p>
          <a:pPr marL="228600" lvl="1" indent="-228600" algn="l" defTabSz="977900">
            <a:lnSpc>
              <a:spcPct val="90000"/>
            </a:lnSpc>
            <a:spcBef>
              <a:spcPct val="0"/>
            </a:spcBef>
            <a:spcAft>
              <a:spcPct val="15000"/>
            </a:spcAft>
            <a:buChar char="•"/>
          </a:pPr>
          <a:endParaRPr lang="en-US" sz="2200" kern="1200" dirty="0"/>
        </a:p>
      </dsp:txBody>
      <dsp:txXfrm>
        <a:off x="7383309" y="896559"/>
        <a:ext cx="3114461" cy="4486893"/>
      </dsp:txXfrm>
    </dsp:sp>
    <dsp:sp modelId="{9B5B2535-C8E3-4AE4-BB45-EA62316EF63D}">
      <dsp:nvSpPr>
        <dsp:cNvPr id="0" name=""/>
        <dsp:cNvSpPr/>
      </dsp:nvSpPr>
      <dsp:spPr>
        <a:xfrm>
          <a:off x="7438677"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2868-3A42-4B91-AAC6-F5EB0F7E89A3}">
      <dsp:nvSpPr>
        <dsp:cNvPr id="0" name=""/>
        <dsp:cNvSpPr/>
      </dsp:nvSpPr>
      <dsp:spPr>
        <a:xfrm>
          <a:off x="341183" y="293893"/>
          <a:ext cx="521779" cy="52177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Features</a:t>
          </a:r>
        </a:p>
      </dsp:txBody>
      <dsp:txXfrm>
        <a:off x="446084" y="416117"/>
        <a:ext cx="311977" cy="268205"/>
      </dsp:txXfrm>
    </dsp:sp>
    <dsp:sp modelId="{5C4A37FC-1A5D-4E15-A50A-B0948AD4C749}">
      <dsp:nvSpPr>
        <dsp:cNvPr id="0" name=""/>
        <dsp:cNvSpPr/>
      </dsp:nvSpPr>
      <dsp:spPr>
        <a:xfrm>
          <a:off x="129044" y="303580"/>
          <a:ext cx="379476" cy="37947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Benefits</a:t>
          </a:r>
        </a:p>
      </dsp:txBody>
      <dsp:txXfrm>
        <a:off x="224578" y="399692"/>
        <a:ext cx="188408" cy="187252"/>
      </dsp:txXfrm>
    </dsp:sp>
    <dsp:sp modelId="{B7B11A74-A6E6-4C9E-A086-17BF468713BB}">
      <dsp:nvSpPr>
        <dsp:cNvPr id="0" name=""/>
        <dsp:cNvSpPr/>
      </dsp:nvSpPr>
      <dsp:spPr>
        <a:xfrm rot="20700000">
          <a:off x="341589" y="41781"/>
          <a:ext cx="371809" cy="37180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rot="-20700000">
        <a:off x="423138" y="123329"/>
        <a:ext cx="208711" cy="208711"/>
      </dsp:txXfrm>
    </dsp:sp>
    <dsp:sp modelId="{9334FBED-070E-4595-9EB6-B27753BA2931}">
      <dsp:nvSpPr>
        <dsp:cNvPr id="0" name=""/>
        <dsp:cNvSpPr/>
      </dsp:nvSpPr>
      <dsp:spPr>
        <a:xfrm>
          <a:off x="364359" y="362390"/>
          <a:ext cx="667877" cy="667877"/>
        </a:xfrm>
        <a:prstGeom prst="circularArrow">
          <a:avLst>
            <a:gd name="adj1" fmla="val 4688"/>
            <a:gd name="adj2" fmla="val 299029"/>
            <a:gd name="adj3" fmla="val 2285850"/>
            <a:gd name="adj4" fmla="val 1650373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B8DEF3-B076-4781-AFBC-4A3203D36B04}">
      <dsp:nvSpPr>
        <dsp:cNvPr id="0" name=""/>
        <dsp:cNvSpPr/>
      </dsp:nvSpPr>
      <dsp:spPr>
        <a:xfrm>
          <a:off x="61840" y="233545"/>
          <a:ext cx="485254" cy="4852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2A6A0D-A71A-417A-AA52-7B68E21A1E0E}">
      <dsp:nvSpPr>
        <dsp:cNvPr id="0" name=""/>
        <dsp:cNvSpPr/>
      </dsp:nvSpPr>
      <dsp:spPr>
        <a:xfrm>
          <a:off x="255586" y="-25730"/>
          <a:ext cx="523202" cy="52320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574652"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Layout &amp; Design</a:t>
          </a:r>
        </a:p>
      </dsp:txBody>
      <dsp:txXfrm>
        <a:off x="574652" y="0"/>
        <a:ext cx="4633435" cy="979246"/>
      </dsp:txXfrm>
    </dsp:sp>
    <dsp:sp modelId="{989D543C-5A5F-4282-87A9-C5CF0A8724EE}">
      <dsp:nvSpPr>
        <dsp:cNvPr id="0" name=""/>
        <dsp:cNvSpPr/>
      </dsp:nvSpPr>
      <dsp:spPr>
        <a:xfrm>
          <a:off x="574652"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898993"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Use company wide color palette and theme JSON. This will set colors, font and titles for consistency</a:t>
          </a:r>
        </a:p>
      </dsp:txBody>
      <dsp:txXfrm>
        <a:off x="898993" y="1750880"/>
        <a:ext cx="4309095" cy="793427"/>
      </dsp:txXfrm>
    </dsp:sp>
    <dsp:sp modelId="{28C2F617-0276-4B16-BD60-EAF97031B33A}">
      <dsp:nvSpPr>
        <dsp:cNvPr id="0" name=""/>
        <dsp:cNvSpPr/>
      </dsp:nvSpPr>
      <dsp:spPr>
        <a:xfrm>
          <a:off x="574652"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898993"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Add a title/summary page and / or appendix/ FAQ etc.</a:t>
          </a:r>
        </a:p>
      </dsp:txBody>
      <dsp:txXfrm>
        <a:off x="898993" y="2544308"/>
        <a:ext cx="4309095" cy="793427"/>
      </dsp:txXfrm>
    </dsp:sp>
    <dsp:sp modelId="{AFB73E22-7A3E-488C-A8A6-827BAC045D03}">
      <dsp:nvSpPr>
        <dsp:cNvPr id="0" name=""/>
        <dsp:cNvSpPr/>
      </dsp:nvSpPr>
      <dsp:spPr>
        <a:xfrm>
          <a:off x="574652"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898993"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Label report objects clearly and consistently i.e. in selection pane </a:t>
          </a:r>
        </a:p>
      </dsp:txBody>
      <dsp:txXfrm>
        <a:off x="898993" y="3337736"/>
        <a:ext cx="4309095" cy="793427"/>
      </dsp:txXfrm>
    </dsp:sp>
    <dsp:sp modelId="{01CE3AB1-1D16-4AC0-AEE5-ABF7E7A1D344}">
      <dsp:nvSpPr>
        <dsp:cNvPr id="0" name=""/>
        <dsp:cNvSpPr/>
      </dsp:nvSpPr>
      <dsp:spPr>
        <a:xfrm>
          <a:off x="574652"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898993"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default sort on visuals</a:t>
          </a:r>
        </a:p>
      </dsp:txBody>
      <dsp:txXfrm>
        <a:off x="898993" y="4131164"/>
        <a:ext cx="4309095" cy="793427"/>
      </dsp:txXfrm>
    </dsp:sp>
    <dsp:sp modelId="{C604ABA4-B83C-47B0-B713-03480EAD0217}">
      <dsp:nvSpPr>
        <dsp:cNvPr id="0" name=""/>
        <dsp:cNvSpPr/>
      </dsp:nvSpPr>
      <dsp:spPr>
        <a:xfrm>
          <a:off x="574652"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898993"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chart axes to start at 0 (unless explicitly not desired)</a:t>
          </a:r>
        </a:p>
      </dsp:txBody>
      <dsp:txXfrm>
        <a:off x="898993" y="4924591"/>
        <a:ext cx="4309095" cy="793427"/>
      </dsp:txXfrm>
    </dsp:sp>
    <dsp:sp modelId="{2FE9159C-341E-4195-8592-CFF35CCBB656}">
      <dsp:nvSpPr>
        <dsp:cNvPr id="0" name=""/>
        <dsp:cNvSpPr/>
      </dsp:nvSpPr>
      <dsp:spPr>
        <a:xfrm>
          <a:off x="5439759"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439759"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439759"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Accessibility</a:t>
          </a:r>
        </a:p>
      </dsp:txBody>
      <dsp:txXfrm>
        <a:off x="5439759" y="0"/>
        <a:ext cx="4633435" cy="979246"/>
      </dsp:txXfrm>
    </dsp:sp>
    <dsp:sp modelId="{EDBAC820-A357-40C0-9E6A-2AD33F117332}">
      <dsp:nvSpPr>
        <dsp:cNvPr id="0" name=""/>
        <dsp:cNvSpPr/>
      </dsp:nvSpPr>
      <dsp:spPr>
        <a:xfrm>
          <a:off x="5439759"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5764100"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visual layer order and tab order</a:t>
          </a:r>
        </a:p>
      </dsp:txBody>
      <dsp:txXfrm>
        <a:off x="5764100" y="1750880"/>
        <a:ext cx="4309095" cy="793427"/>
      </dsp:txXfrm>
    </dsp:sp>
    <dsp:sp modelId="{F79428CE-B7C9-4A47-8ED6-492E716B667D}">
      <dsp:nvSpPr>
        <dsp:cNvPr id="0" name=""/>
        <dsp:cNvSpPr/>
      </dsp:nvSpPr>
      <dsp:spPr>
        <a:xfrm>
          <a:off x="5439759"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5764100"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View and test the report on different screens, browsers and contexts.</a:t>
          </a:r>
        </a:p>
      </dsp:txBody>
      <dsp:txXfrm>
        <a:off x="5764100" y="2544308"/>
        <a:ext cx="4309095" cy="793427"/>
      </dsp:txXfrm>
    </dsp:sp>
    <dsp:sp modelId="{B8921218-5D95-49A7-BC5C-197B2D88EC1A}">
      <dsp:nvSpPr>
        <dsp:cNvPr id="0" name=""/>
        <dsp:cNvSpPr/>
      </dsp:nvSpPr>
      <dsp:spPr>
        <a:xfrm>
          <a:off x="5439759"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5764100"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Check accessibility of contrast, colors and fonts</a:t>
          </a:r>
        </a:p>
      </dsp:txBody>
      <dsp:txXfrm>
        <a:off x="5764100" y="3337736"/>
        <a:ext cx="4309095" cy="793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110498" y="0"/>
          <a:ext cx="5561744"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Testing &amp; Performance</a:t>
          </a:r>
        </a:p>
      </dsp:txBody>
      <dsp:txXfrm>
        <a:off x="110498" y="0"/>
        <a:ext cx="5561744" cy="979246"/>
      </dsp:txXfrm>
    </dsp:sp>
    <dsp:sp modelId="{989D543C-5A5F-4282-87A9-C5CF0A8724EE}">
      <dsp:nvSpPr>
        <dsp:cNvPr id="0" name=""/>
        <dsp:cNvSpPr/>
      </dsp:nvSpPr>
      <dsp:spPr>
        <a:xfrm>
          <a:off x="110498"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434838"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and test all interactions</a:t>
          </a:r>
        </a:p>
      </dsp:txBody>
      <dsp:txXfrm>
        <a:off x="434838" y="1750880"/>
        <a:ext cx="4309095" cy="793427"/>
      </dsp:txXfrm>
    </dsp:sp>
    <dsp:sp modelId="{28C2F617-0276-4B16-BD60-EAF97031B33A}">
      <dsp:nvSpPr>
        <dsp:cNvPr id="0" name=""/>
        <dsp:cNvSpPr/>
      </dsp:nvSpPr>
      <dsp:spPr>
        <a:xfrm>
          <a:off x="110498"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434838"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the report with a variety of filter combinations.</a:t>
          </a:r>
        </a:p>
      </dsp:txBody>
      <dsp:txXfrm>
        <a:off x="434838" y="2544308"/>
        <a:ext cx="4309095" cy="793427"/>
      </dsp:txXfrm>
    </dsp:sp>
    <dsp:sp modelId="{AFB73E22-7A3E-488C-A8A6-827BAC045D03}">
      <dsp:nvSpPr>
        <dsp:cNvPr id="0" name=""/>
        <dsp:cNvSpPr/>
      </dsp:nvSpPr>
      <dsp:spPr>
        <a:xfrm>
          <a:off x="110498"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434838"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Eliminate unnecessary visuals </a:t>
          </a:r>
        </a:p>
      </dsp:txBody>
      <dsp:txXfrm>
        <a:off x="434838" y="3337736"/>
        <a:ext cx="4309095" cy="793427"/>
      </dsp:txXfrm>
    </dsp:sp>
    <dsp:sp modelId="{01CE3AB1-1D16-4AC0-AEE5-ABF7E7A1D344}">
      <dsp:nvSpPr>
        <dsp:cNvPr id="0" name=""/>
        <dsp:cNvSpPr/>
      </dsp:nvSpPr>
      <dsp:spPr>
        <a:xfrm>
          <a:off x="110498"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434838"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Document testing cases, queries , methods and results</a:t>
          </a:r>
        </a:p>
      </dsp:txBody>
      <dsp:txXfrm>
        <a:off x="434838" y="4131164"/>
        <a:ext cx="4309095" cy="793427"/>
      </dsp:txXfrm>
    </dsp:sp>
    <dsp:sp modelId="{C604ABA4-B83C-47B0-B713-03480EAD0217}">
      <dsp:nvSpPr>
        <dsp:cNvPr id="0" name=""/>
        <dsp:cNvSpPr/>
      </dsp:nvSpPr>
      <dsp:spPr>
        <a:xfrm>
          <a:off x="110498"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434838"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report performance with performance analyzer</a:t>
          </a:r>
        </a:p>
      </dsp:txBody>
      <dsp:txXfrm>
        <a:off x="434838" y="4924591"/>
        <a:ext cx="4309095" cy="793427"/>
      </dsp:txXfrm>
    </dsp:sp>
    <dsp:sp modelId="{2FE9159C-341E-4195-8592-CFF35CCBB656}">
      <dsp:nvSpPr>
        <dsp:cNvPr id="0" name=""/>
        <dsp:cNvSpPr/>
      </dsp:nvSpPr>
      <dsp:spPr>
        <a:xfrm>
          <a:off x="5903914"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903914"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903914"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User Experience</a:t>
          </a:r>
        </a:p>
      </dsp:txBody>
      <dsp:txXfrm>
        <a:off x="5903914" y="0"/>
        <a:ext cx="4633435" cy="979246"/>
      </dsp:txXfrm>
    </dsp:sp>
    <dsp:sp modelId="{EDBAC820-A357-40C0-9E6A-2AD33F117332}">
      <dsp:nvSpPr>
        <dsp:cNvPr id="0" name=""/>
        <dsp:cNvSpPr/>
      </dsp:nvSpPr>
      <dsp:spPr>
        <a:xfrm>
          <a:off x="5903914"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6228254"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Add links for users to report issues and submit requests/ideas</a:t>
          </a:r>
        </a:p>
      </dsp:txBody>
      <dsp:txXfrm>
        <a:off x="6228254" y="1750880"/>
        <a:ext cx="4309095" cy="793427"/>
      </dsp:txXfrm>
    </dsp:sp>
    <dsp:sp modelId="{F79428CE-B7C9-4A47-8ED6-492E716B667D}">
      <dsp:nvSpPr>
        <dsp:cNvPr id="0" name=""/>
        <dsp:cNvSpPr/>
      </dsp:nvSpPr>
      <dsp:spPr>
        <a:xfrm>
          <a:off x="5903914"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6228254"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Synchronize slicers where necessary</a:t>
          </a:r>
        </a:p>
      </dsp:txBody>
      <dsp:txXfrm>
        <a:off x="6228254" y="2544308"/>
        <a:ext cx="4309095" cy="793427"/>
      </dsp:txXfrm>
    </dsp:sp>
    <dsp:sp modelId="{B8921218-5D95-49A7-BC5C-197B2D88EC1A}">
      <dsp:nvSpPr>
        <dsp:cNvPr id="0" name=""/>
        <dsp:cNvSpPr/>
      </dsp:nvSpPr>
      <dsp:spPr>
        <a:xfrm>
          <a:off x="5903914"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6228254"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interactions between visuals</a:t>
          </a:r>
        </a:p>
      </dsp:txBody>
      <dsp:txXfrm>
        <a:off x="6228254" y="3337736"/>
        <a:ext cx="4309095" cy="7934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FBE55-1903-4C9B-BFD7-4226EB978B71}">
      <dsp:nvSpPr>
        <dsp:cNvPr id="0" name=""/>
        <dsp:cNvSpPr/>
      </dsp:nvSpPr>
      <dsp:spPr>
        <a:xfrm rot="16200000">
          <a:off x="-1641150"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641150" y="2924872"/>
        <a:ext cx="4502607" cy="430267"/>
      </dsp:txXfrm>
    </dsp:sp>
    <dsp:sp modelId="{580B6D1D-CD8A-495D-ADD3-91634F98D551}">
      <dsp:nvSpPr>
        <dsp:cNvPr id="0" name=""/>
        <dsp:cNvSpPr/>
      </dsp:nvSpPr>
      <dsp:spPr>
        <a:xfrm>
          <a:off x="494367" y="912295"/>
          <a:ext cx="2805027" cy="4455420"/>
        </a:xfrm>
        <a:prstGeom prst="rect">
          <a:avLst/>
        </a:prstGeom>
        <a:solidFill>
          <a:schemeClr val="accent1">
            <a:lumMod val="20000"/>
            <a:lumOff val="8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Give report walkthrough</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Demonstrate questions answered by visuals</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Request access in AAD group</a:t>
          </a:r>
        </a:p>
        <a:p>
          <a:pPr marL="228600" lvl="1" indent="-228600" algn="l" defTabSz="977900">
            <a:lnSpc>
              <a:spcPct val="90000"/>
            </a:lnSpc>
            <a:spcBef>
              <a:spcPct val="0"/>
            </a:spcBef>
            <a:spcAft>
              <a:spcPct val="15000"/>
            </a:spcAft>
            <a:buChar char="•"/>
          </a:pPr>
          <a:endParaRPr lang="en-US" sz="2200" kern="1200" dirty="0"/>
        </a:p>
      </dsp:txBody>
      <dsp:txXfrm>
        <a:off x="494367" y="912295"/>
        <a:ext cx="2805027" cy="4455420"/>
      </dsp:txXfrm>
    </dsp:sp>
    <dsp:sp modelId="{CAA4D7AF-BFEC-4EE5-86F9-2C2ABBDAC4F0}">
      <dsp:nvSpPr>
        <dsp:cNvPr id="0" name=""/>
        <dsp:cNvSpPr/>
      </dsp:nvSpPr>
      <dsp:spPr>
        <a:xfrm>
          <a:off x="395019"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591DE-8464-441F-AA71-0F4B6B0A15A5}">
      <dsp:nvSpPr>
        <dsp:cNvPr id="0" name=""/>
        <dsp:cNvSpPr/>
      </dsp:nvSpPr>
      <dsp:spPr>
        <a:xfrm rot="16200000">
          <a:off x="1819566"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819566" y="2924872"/>
        <a:ext cx="4502607" cy="430267"/>
      </dsp:txXfrm>
    </dsp:sp>
    <dsp:sp modelId="{29C3566A-8EA2-473F-9EDA-C4D64367E8BD}">
      <dsp:nvSpPr>
        <dsp:cNvPr id="0" name=""/>
        <dsp:cNvSpPr/>
      </dsp:nvSpPr>
      <dsp:spPr>
        <a:xfrm>
          <a:off x="3888227" y="828187"/>
          <a:ext cx="2938741" cy="4623637"/>
        </a:xfrm>
        <a:prstGeom prst="rect">
          <a:avLst/>
        </a:prstGeom>
        <a:solidFill>
          <a:schemeClr val="accent1">
            <a:lumMod val="40000"/>
            <a:lumOff val="6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Reset to default</a:t>
          </a:r>
        </a:p>
        <a:p>
          <a:pPr marL="228600" lvl="1" indent="-228600" algn="l" defTabSz="977900">
            <a:lnSpc>
              <a:spcPct val="90000"/>
            </a:lnSpc>
            <a:spcBef>
              <a:spcPct val="0"/>
            </a:spcBef>
            <a:spcAft>
              <a:spcPct val="15000"/>
            </a:spcAft>
            <a:buChar char="•"/>
          </a:pPr>
          <a:r>
            <a:rPr lang="en-US" sz="2200" kern="1200" dirty="0"/>
            <a:t>Subscribe and use subscriptions</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Comments</a:t>
          </a:r>
          <a:r>
            <a:rPr lang="en-US" sz="2200" kern="1200" dirty="0"/>
            <a:t> </a:t>
          </a:r>
        </a:p>
        <a:p>
          <a:pPr marL="228600" lvl="1" indent="-228600" algn="l" defTabSz="977900">
            <a:lnSpc>
              <a:spcPct val="90000"/>
            </a:lnSpc>
            <a:spcBef>
              <a:spcPct val="0"/>
            </a:spcBef>
            <a:spcAft>
              <a:spcPct val="15000"/>
            </a:spcAft>
            <a:buChar char="•"/>
          </a:pPr>
          <a:endParaRPr lang="en-US" sz="2200" kern="1200" dirty="0"/>
        </a:p>
      </dsp:txBody>
      <dsp:txXfrm>
        <a:off x="3888227" y="828187"/>
        <a:ext cx="2938741" cy="4623637"/>
      </dsp:txXfrm>
    </dsp:sp>
    <dsp:sp modelId="{F4E63C9F-64B1-41CE-A42D-E03A73BCAA8F}">
      <dsp:nvSpPr>
        <dsp:cNvPr id="0" name=""/>
        <dsp:cNvSpPr/>
      </dsp:nvSpPr>
      <dsp:spPr>
        <a:xfrm>
          <a:off x="3855736"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43036-89C2-4FE9-B3E6-C8289ADF1AD5}">
      <dsp:nvSpPr>
        <dsp:cNvPr id="0" name=""/>
        <dsp:cNvSpPr/>
      </dsp:nvSpPr>
      <dsp:spPr>
        <a:xfrm rot="16200000">
          <a:off x="5402507"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5402507" y="2924872"/>
        <a:ext cx="4502607" cy="430267"/>
      </dsp:txXfrm>
    </dsp:sp>
    <dsp:sp modelId="{7AEC85E7-E694-4955-B133-BFAA4E743944}">
      <dsp:nvSpPr>
        <dsp:cNvPr id="0" name=""/>
        <dsp:cNvSpPr/>
      </dsp:nvSpPr>
      <dsp:spPr>
        <a:xfrm>
          <a:off x="7383309" y="896559"/>
          <a:ext cx="3114461" cy="448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Drill down and up</a:t>
          </a:r>
        </a:p>
        <a:p>
          <a:pPr marL="228600" lvl="1" indent="-228600" algn="l" defTabSz="977900">
            <a:lnSpc>
              <a:spcPct val="90000"/>
            </a:lnSpc>
            <a:spcBef>
              <a:spcPct val="0"/>
            </a:spcBef>
            <a:spcAft>
              <a:spcPct val="15000"/>
            </a:spcAft>
            <a:buChar char="•"/>
          </a:pPr>
          <a:r>
            <a:rPr lang="en-US" sz="2200" kern="1200" dirty="0"/>
            <a:t>Buttons</a:t>
          </a:r>
        </a:p>
        <a:p>
          <a:pPr marL="228600" lvl="1" indent="-228600" algn="l" defTabSz="977900">
            <a:lnSpc>
              <a:spcPct val="90000"/>
            </a:lnSpc>
            <a:spcBef>
              <a:spcPct val="0"/>
            </a:spcBef>
            <a:spcAft>
              <a:spcPct val="15000"/>
            </a:spcAft>
            <a:buChar char="•"/>
          </a:pPr>
          <a:r>
            <a:rPr lang="en-US" sz="2200" kern="1200" dirty="0"/>
            <a:t>Filter pane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Cross-filtering and cross highlighting</a:t>
          </a:r>
          <a:endParaRPr lang="en-US" sz="2200" kern="1200" dirty="0">
            <a:solidFill>
              <a:schemeClr val="bg1"/>
            </a:solidFill>
          </a:endParaRPr>
        </a:p>
        <a:p>
          <a:pPr marL="228600" lvl="1" indent="-228600" algn="l" defTabSz="977900">
            <a:lnSpc>
              <a:spcPct val="90000"/>
            </a:lnSpc>
            <a:spcBef>
              <a:spcPct val="0"/>
            </a:spcBef>
            <a:spcAft>
              <a:spcPct val="15000"/>
            </a:spcAft>
            <a:buChar char="•"/>
          </a:pPr>
          <a:r>
            <a:rPr lang="en-US" sz="2200" kern="1200" dirty="0"/>
            <a:t>Slicers</a:t>
          </a:r>
        </a:p>
        <a:p>
          <a:pPr marL="228600" lvl="1" indent="-228600" algn="l" defTabSz="977900">
            <a:lnSpc>
              <a:spcPct val="90000"/>
            </a:lnSpc>
            <a:spcBef>
              <a:spcPct val="0"/>
            </a:spcBef>
            <a:spcAft>
              <a:spcPct val="15000"/>
            </a:spcAft>
            <a:buChar char="•"/>
          </a:pPr>
          <a:r>
            <a:rPr lang="en-US" sz="2200" kern="1200" dirty="0"/>
            <a:t>Drill through</a:t>
          </a:r>
        </a:p>
        <a:p>
          <a:pPr marL="228600" lvl="1" indent="-228600" algn="l" defTabSz="977900">
            <a:lnSpc>
              <a:spcPct val="90000"/>
            </a:lnSpc>
            <a:spcBef>
              <a:spcPct val="0"/>
            </a:spcBef>
            <a:spcAft>
              <a:spcPct val="15000"/>
            </a:spcAft>
            <a:buChar char="•"/>
          </a:pPr>
          <a:r>
            <a:rPr lang="en-US" sz="2200" kern="1200" dirty="0"/>
            <a:t>Show as table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sz="2200" kern="1200" dirty="0">
            <a:solidFill>
              <a:schemeClr val="bg1"/>
            </a:solidFill>
          </a:endParaRPr>
        </a:p>
        <a:p>
          <a:pPr marL="228600" lvl="1" indent="-228600" algn="l" defTabSz="977900">
            <a:lnSpc>
              <a:spcPct val="90000"/>
            </a:lnSpc>
            <a:spcBef>
              <a:spcPct val="0"/>
            </a:spcBef>
            <a:spcAft>
              <a:spcPct val="15000"/>
            </a:spcAft>
            <a:buChar char="•"/>
          </a:pPr>
          <a:endParaRPr lang="en-US" sz="2200" kern="1200" dirty="0"/>
        </a:p>
      </dsp:txBody>
      <dsp:txXfrm>
        <a:off x="7383309" y="896559"/>
        <a:ext cx="3114461" cy="4486893"/>
      </dsp:txXfrm>
    </dsp:sp>
    <dsp:sp modelId="{9B5B2535-C8E3-4AE4-BB45-EA62316EF63D}">
      <dsp:nvSpPr>
        <dsp:cNvPr id="0" name=""/>
        <dsp:cNvSpPr/>
      </dsp:nvSpPr>
      <dsp:spPr>
        <a:xfrm>
          <a:off x="7438677"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2868-3A42-4B91-AAC6-F5EB0F7E89A3}">
      <dsp:nvSpPr>
        <dsp:cNvPr id="0" name=""/>
        <dsp:cNvSpPr/>
      </dsp:nvSpPr>
      <dsp:spPr>
        <a:xfrm>
          <a:off x="341183" y="293893"/>
          <a:ext cx="521779" cy="52177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Features</a:t>
          </a:r>
        </a:p>
      </dsp:txBody>
      <dsp:txXfrm>
        <a:off x="446084" y="416117"/>
        <a:ext cx="311977" cy="268205"/>
      </dsp:txXfrm>
    </dsp:sp>
    <dsp:sp modelId="{5C4A37FC-1A5D-4E15-A50A-B0948AD4C749}">
      <dsp:nvSpPr>
        <dsp:cNvPr id="0" name=""/>
        <dsp:cNvSpPr/>
      </dsp:nvSpPr>
      <dsp:spPr>
        <a:xfrm>
          <a:off x="129044" y="303580"/>
          <a:ext cx="379476" cy="37947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Benefits</a:t>
          </a:r>
        </a:p>
      </dsp:txBody>
      <dsp:txXfrm>
        <a:off x="224578" y="399692"/>
        <a:ext cx="188408" cy="187252"/>
      </dsp:txXfrm>
    </dsp:sp>
    <dsp:sp modelId="{B7B11A74-A6E6-4C9E-A086-17BF468713BB}">
      <dsp:nvSpPr>
        <dsp:cNvPr id="0" name=""/>
        <dsp:cNvSpPr/>
      </dsp:nvSpPr>
      <dsp:spPr>
        <a:xfrm rot="20700000">
          <a:off x="341589" y="41781"/>
          <a:ext cx="371809" cy="37180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rot="-20700000">
        <a:off x="423138" y="123329"/>
        <a:ext cx="208711" cy="208711"/>
      </dsp:txXfrm>
    </dsp:sp>
    <dsp:sp modelId="{9334FBED-070E-4595-9EB6-B27753BA2931}">
      <dsp:nvSpPr>
        <dsp:cNvPr id="0" name=""/>
        <dsp:cNvSpPr/>
      </dsp:nvSpPr>
      <dsp:spPr>
        <a:xfrm>
          <a:off x="364359" y="362390"/>
          <a:ext cx="667877" cy="667877"/>
        </a:xfrm>
        <a:prstGeom prst="circularArrow">
          <a:avLst>
            <a:gd name="adj1" fmla="val 4688"/>
            <a:gd name="adj2" fmla="val 299029"/>
            <a:gd name="adj3" fmla="val 2285850"/>
            <a:gd name="adj4" fmla="val 1650373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B8DEF3-B076-4781-AFBC-4A3203D36B04}">
      <dsp:nvSpPr>
        <dsp:cNvPr id="0" name=""/>
        <dsp:cNvSpPr/>
      </dsp:nvSpPr>
      <dsp:spPr>
        <a:xfrm>
          <a:off x="61840" y="233545"/>
          <a:ext cx="485254" cy="4852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2A6A0D-A71A-417A-AA52-7B68E21A1E0E}">
      <dsp:nvSpPr>
        <dsp:cNvPr id="0" name=""/>
        <dsp:cNvSpPr/>
      </dsp:nvSpPr>
      <dsp:spPr>
        <a:xfrm>
          <a:off x="255586" y="-25730"/>
          <a:ext cx="523202" cy="52320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A48A6-4D6A-46E8-8582-6E4C75AF964F}" type="datetimeFigureOut">
              <a:rPr lang="pl-PL" smtClean="0"/>
              <a:t>03.09.2024</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B8B31-FD9F-4745-93D2-5F1C39A72687}" type="slidenum">
              <a:rPr lang="pl-PL" smtClean="0"/>
              <a:t>‹#›</a:t>
            </a:fld>
            <a:endParaRPr lang="pl-PL"/>
          </a:p>
        </p:txBody>
      </p:sp>
    </p:spTree>
    <p:extLst>
      <p:ext uri="{BB962C8B-B14F-4D97-AF65-F5344CB8AC3E}">
        <p14:creationId xmlns:p14="http://schemas.microsoft.com/office/powerpoint/2010/main" val="409039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12</a:t>
            </a:fld>
            <a:endParaRPr lang="pl-PL"/>
          </a:p>
        </p:txBody>
      </p:sp>
    </p:spTree>
    <p:extLst>
      <p:ext uri="{BB962C8B-B14F-4D97-AF65-F5344CB8AC3E}">
        <p14:creationId xmlns:p14="http://schemas.microsoft.com/office/powerpoint/2010/main" val="61352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14</a:t>
            </a:fld>
            <a:endParaRPr lang="pl-PL"/>
          </a:p>
        </p:txBody>
      </p:sp>
    </p:spTree>
    <p:extLst>
      <p:ext uri="{BB962C8B-B14F-4D97-AF65-F5344CB8AC3E}">
        <p14:creationId xmlns:p14="http://schemas.microsoft.com/office/powerpoint/2010/main" val="182439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22</a:t>
            </a:fld>
            <a:endParaRPr lang="pl-PL"/>
          </a:p>
        </p:txBody>
      </p:sp>
    </p:spTree>
    <p:extLst>
      <p:ext uri="{BB962C8B-B14F-4D97-AF65-F5344CB8AC3E}">
        <p14:creationId xmlns:p14="http://schemas.microsoft.com/office/powerpoint/2010/main" val="338465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35</a:t>
            </a:fld>
            <a:endParaRPr lang="pl-PL"/>
          </a:p>
        </p:txBody>
      </p:sp>
    </p:spTree>
    <p:extLst>
      <p:ext uri="{BB962C8B-B14F-4D97-AF65-F5344CB8AC3E}">
        <p14:creationId xmlns:p14="http://schemas.microsoft.com/office/powerpoint/2010/main" val="4269537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36</a:t>
            </a:fld>
            <a:endParaRPr lang="pl-PL"/>
          </a:p>
        </p:txBody>
      </p:sp>
    </p:spTree>
    <p:extLst>
      <p:ext uri="{BB962C8B-B14F-4D97-AF65-F5344CB8AC3E}">
        <p14:creationId xmlns:p14="http://schemas.microsoft.com/office/powerpoint/2010/main" val="2568421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37</a:t>
            </a:fld>
            <a:endParaRPr lang="pl-PL"/>
          </a:p>
        </p:txBody>
      </p:sp>
    </p:spTree>
    <p:extLst>
      <p:ext uri="{BB962C8B-B14F-4D97-AF65-F5344CB8AC3E}">
        <p14:creationId xmlns:p14="http://schemas.microsoft.com/office/powerpoint/2010/main" val="3404695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57</a:t>
            </a:fld>
            <a:endParaRPr lang="pl-PL"/>
          </a:p>
        </p:txBody>
      </p:sp>
    </p:spTree>
    <p:extLst>
      <p:ext uri="{BB962C8B-B14F-4D97-AF65-F5344CB8AC3E}">
        <p14:creationId xmlns:p14="http://schemas.microsoft.com/office/powerpoint/2010/main" val="349603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58</a:t>
            </a:fld>
            <a:endParaRPr lang="pl-PL"/>
          </a:p>
        </p:txBody>
      </p:sp>
    </p:spTree>
    <p:extLst>
      <p:ext uri="{BB962C8B-B14F-4D97-AF65-F5344CB8AC3E}">
        <p14:creationId xmlns:p14="http://schemas.microsoft.com/office/powerpoint/2010/main" val="12887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Circle Picture">
    <p:bg>
      <p:bgPr>
        <a:solidFill>
          <a:schemeClr val="accent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solidFill>
                  <a:schemeClr val="bg1"/>
                </a:solidFill>
              </a:defRPr>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638800" cy="722086"/>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solidFill>
                  <a:schemeClr val="tx1"/>
                </a:solidFill>
              </a:defRPr>
            </a:lvl1pPr>
          </a:lstStyle>
          <a:p>
            <a:r>
              <a:rPr lang="en-US"/>
              <a:t>Click to edit Master title style</a:t>
            </a:r>
          </a:p>
        </p:txBody>
      </p:sp>
      <p:grpSp>
        <p:nvGrpSpPr>
          <p:cNvPr id="5" name="Group 4">
            <a:extLst>
              <a:ext uri="{FF2B5EF4-FFF2-40B4-BE49-F238E27FC236}">
                <a16:creationId xmlns:a16="http://schemas.microsoft.com/office/drawing/2014/main" id="{8A3D9FA7-D2DB-46FB-BE00-B926A730276E}"/>
              </a:ext>
            </a:extLst>
          </p:cNvPr>
          <p:cNvGrpSpPr>
            <a:grpSpLocks noChangeAspect="1"/>
          </p:cNvGrpSpPr>
          <p:nvPr/>
        </p:nvGrpSpPr>
        <p:grpSpPr>
          <a:xfrm>
            <a:off x="9544152" y="5543531"/>
            <a:ext cx="2286000" cy="880288"/>
            <a:chOff x="2078951" y="1888610"/>
            <a:chExt cx="8030200" cy="3092248"/>
          </a:xfrm>
          <a:solidFill>
            <a:srgbClr val="FFFFFF"/>
          </a:solidFill>
        </p:grpSpPr>
        <p:sp>
          <p:nvSpPr>
            <p:cNvPr id="7" name="Freeform: Shape 6">
              <a:extLst>
                <a:ext uri="{FF2B5EF4-FFF2-40B4-BE49-F238E27FC236}">
                  <a16:creationId xmlns:a16="http://schemas.microsoft.com/office/drawing/2014/main" id="{958E2998-F3DA-4CEC-9A7D-6C088E1B4977}"/>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4CA604-4385-462E-97F5-497C4C504015}"/>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15F7ED-889E-4F9E-A1EC-B09712AAF8F4}"/>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6E4E17-2397-4CA3-ABA9-61E3BD559404}"/>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3A5CD1-6182-4595-B8A8-D785063BF716}"/>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0FE459-FDBA-4224-BF8C-7FB56F088B01}"/>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792F31E-ABF9-488A-BA83-294468B5A968}"/>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3162D5-7247-412F-A7EA-E2527FDDE86B}"/>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2A5EB49-78D9-47C5-8F4C-92D82FF96117}"/>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153BD94-FC6C-491C-87CC-FE707C871FD4}"/>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BC82946-E68D-4E5D-A508-7F6DEA27248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1FFC926-DCB2-4DFD-8921-31D3740A1576}"/>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7D561CC-A307-418B-BB5B-2E9F6029C1F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B41DF09-4DE2-4BA3-8850-42F1FE05A316}"/>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F743D14-4DD4-4BBF-9C77-D2CF60D0443C}"/>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9390E2C-0C7D-4CE4-9EDE-DDC867E57F7C}"/>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4A0F7AE-90E5-429D-94C7-CEF924483DC2}"/>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75E2EAA-30F6-4FD9-AD9B-7853CD78081E}"/>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527C85E-1B82-4FE6-BBB7-5F2120F9A818}"/>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B55D4A9-FB64-4681-89C3-FE7FC1BA5D7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0CF25C3-5B20-4C65-97E6-2FCBDCF69FA5}"/>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5C2C835-ACA7-4713-BA24-2EC3F725F54B}"/>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839F09-6869-4782-997A-C1DB13D3FAFD}"/>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AC811-8309-4A43-8AAB-7D47E24129FF}"/>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B8AA284-744C-4339-8893-D6368FD10AAE}"/>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865B7A3-B595-43E8-9EBD-1FED225C9FCB}"/>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D1848C6-7FFC-4763-9871-A8C7CE2CBD6C}"/>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97BA53C-5927-4890-95E0-16501B2A2A63}"/>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C9EF25D-B45E-483F-A696-70FB19DAB924}"/>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AC84430-0710-42C3-979B-215E8CEF9C69}"/>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42A3273-E3DC-4FAE-9AFF-EC913E562EE9}"/>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90D7267-1414-4CB3-9CEF-BEBE0366111F}"/>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F39874A-9569-4901-8D42-9F6951FAB3F9}"/>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56393A6-A398-46C6-84A8-A69133016DD7}"/>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240AB8-C073-4DBB-B4F1-A7BAF3CDDD94}"/>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56CA01-A592-4EFF-B363-73DF3F9E94E9}"/>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0841B5E-00CD-4F84-848E-6459D72CA08D}"/>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BA4167D-13BE-4368-9C93-86A0A7BA3944}"/>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CD57581-16D5-457C-AB8A-C39E91AF7848}"/>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A128766-36EC-4898-BC9F-3A0ED7FC0E84}"/>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894E878-CEB4-4E65-853B-05717F1F47A5}"/>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4463117-BF45-4116-9B90-88E469EA87AD}"/>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1012236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ircle Number Lis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29212D-B00C-4BBB-BB9D-1666236C692B}"/>
              </a:ext>
            </a:extLst>
          </p:cNvPr>
          <p:cNvSpPr/>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990842 h 6858000"/>
              <a:gd name="connsiteX5" fmla="*/ 150975 w 12192000"/>
              <a:gd name="connsiteY5" fmla="*/ 5998474 h 6858000"/>
              <a:gd name="connsiteX6" fmla="*/ 5193108 w 12192000"/>
              <a:gd name="connsiteY6" fmla="*/ 6001978 h 6858000"/>
              <a:gd name="connsiteX7" fmla="*/ 8558788 w 12192000"/>
              <a:gd name="connsiteY7" fmla="*/ 6014203 h 6858000"/>
              <a:gd name="connsiteX8" fmla="*/ 11288459 w 12192000"/>
              <a:gd name="connsiteY8" fmla="*/ 6050854 h 6858000"/>
              <a:gd name="connsiteX9" fmla="*/ 11871493 w 12192000"/>
              <a:gd name="connsiteY9" fmla="*/ 5281048 h 6858000"/>
              <a:gd name="connsiteX10" fmla="*/ 11897981 w 12192000"/>
              <a:gd name="connsiteY10" fmla="*/ 3643667 h 6858000"/>
              <a:gd name="connsiteX11" fmla="*/ 11924496 w 12192000"/>
              <a:gd name="connsiteY11" fmla="*/ 2409516 h 6858000"/>
              <a:gd name="connsiteX12" fmla="*/ 11924496 w 12192000"/>
              <a:gd name="connsiteY12" fmla="*/ 1554168 h 6858000"/>
              <a:gd name="connsiteX13" fmla="*/ 11844978 w 12192000"/>
              <a:gd name="connsiteY13" fmla="*/ 491099 h 6858000"/>
              <a:gd name="connsiteX14" fmla="*/ 10943926 w 12192000"/>
              <a:gd name="connsiteY14" fmla="*/ 295591 h 6858000"/>
              <a:gd name="connsiteX15" fmla="*/ 10016386 w 12192000"/>
              <a:gd name="connsiteY15" fmla="*/ 283365 h 6858000"/>
              <a:gd name="connsiteX16" fmla="*/ 9062331 w 12192000"/>
              <a:gd name="connsiteY16" fmla="*/ 222275 h 6858000"/>
              <a:gd name="connsiteX17" fmla="*/ 1906918 w 12192000"/>
              <a:gd name="connsiteY17" fmla="*/ 271152 h 6858000"/>
              <a:gd name="connsiteX18" fmla="*/ 581842 w 12192000"/>
              <a:gd name="connsiteY18" fmla="*/ 332242 h 6858000"/>
              <a:gd name="connsiteX19" fmla="*/ 39127 w 12192000"/>
              <a:gd name="connsiteY19" fmla="*/ 367898 h 6858000"/>
              <a:gd name="connsiteX20" fmla="*/ 0 w 12192000"/>
              <a:gd name="connsiteY20" fmla="*/ 3725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6858000">
                <a:moveTo>
                  <a:pt x="0" y="0"/>
                </a:moveTo>
                <a:lnTo>
                  <a:pt x="12192000" y="0"/>
                </a:lnTo>
                <a:lnTo>
                  <a:pt x="12192000" y="6858000"/>
                </a:lnTo>
                <a:lnTo>
                  <a:pt x="0" y="6858000"/>
                </a:lnTo>
                <a:lnTo>
                  <a:pt x="0" y="5990842"/>
                </a:lnTo>
                <a:lnTo>
                  <a:pt x="150975" y="5998474"/>
                </a:lnTo>
                <a:cubicBezTo>
                  <a:pt x="1703185" y="6058110"/>
                  <a:pt x="3407556" y="6001978"/>
                  <a:pt x="5193108" y="6001978"/>
                </a:cubicBezTo>
                <a:cubicBezTo>
                  <a:pt x="6226654" y="6001978"/>
                  <a:pt x="7551730" y="6026417"/>
                  <a:pt x="8558788" y="6014203"/>
                </a:cubicBezTo>
                <a:cubicBezTo>
                  <a:pt x="8876806" y="6001978"/>
                  <a:pt x="10970441" y="6050854"/>
                  <a:pt x="11288459" y="6050854"/>
                </a:cubicBezTo>
                <a:cubicBezTo>
                  <a:pt x="11977499" y="6050854"/>
                  <a:pt x="11871493" y="5659839"/>
                  <a:pt x="11871493" y="5281048"/>
                </a:cubicBezTo>
                <a:cubicBezTo>
                  <a:pt x="11844978" y="4731174"/>
                  <a:pt x="11950984" y="4193527"/>
                  <a:pt x="11897981" y="3643667"/>
                </a:cubicBezTo>
                <a:cubicBezTo>
                  <a:pt x="11871493" y="3240426"/>
                  <a:pt x="11950984" y="2812758"/>
                  <a:pt x="11924496" y="2409516"/>
                </a:cubicBezTo>
                <a:cubicBezTo>
                  <a:pt x="11897981" y="2128479"/>
                  <a:pt x="11950984" y="1835217"/>
                  <a:pt x="11924496" y="1554168"/>
                </a:cubicBezTo>
                <a:cubicBezTo>
                  <a:pt x="11897981" y="1273131"/>
                  <a:pt x="11950984" y="857677"/>
                  <a:pt x="11844978" y="491099"/>
                </a:cubicBezTo>
                <a:cubicBezTo>
                  <a:pt x="11791974" y="344467"/>
                  <a:pt x="11314947" y="320030"/>
                  <a:pt x="10943926" y="295591"/>
                </a:cubicBezTo>
                <a:cubicBezTo>
                  <a:pt x="10731913" y="283365"/>
                  <a:pt x="10334404" y="307804"/>
                  <a:pt x="10016386" y="283365"/>
                </a:cubicBezTo>
                <a:cubicBezTo>
                  <a:pt x="9777858" y="258927"/>
                  <a:pt x="9327346" y="222275"/>
                  <a:pt x="9062331" y="222275"/>
                </a:cubicBezTo>
                <a:cubicBezTo>
                  <a:pt x="6359175" y="185611"/>
                  <a:pt x="5034099" y="258927"/>
                  <a:pt x="1906918" y="271152"/>
                </a:cubicBezTo>
                <a:cubicBezTo>
                  <a:pt x="1615388" y="271152"/>
                  <a:pt x="1217879" y="271152"/>
                  <a:pt x="581842" y="332242"/>
                </a:cubicBezTo>
                <a:cubicBezTo>
                  <a:pt x="363204" y="350571"/>
                  <a:pt x="185559" y="355153"/>
                  <a:pt x="39127" y="367898"/>
                </a:cubicBezTo>
                <a:lnTo>
                  <a:pt x="0" y="3725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4F0FFF-5D36-4549-8268-45CFD8189490}"/>
              </a:ext>
            </a:extLst>
          </p:cNvPr>
          <p:cNvSpPr>
            <a:spLocks noGrp="1"/>
          </p:cNvSpPr>
          <p:nvPr>
            <p:ph type="title"/>
          </p:nvPr>
        </p:nvSpPr>
        <p:spPr>
          <a:xfrm>
            <a:off x="381002" y="429065"/>
            <a:ext cx="11294180"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2CAF28-BA8C-48BC-AC7B-67ED87054BF0}"/>
              </a:ext>
            </a:extLst>
          </p:cNvPr>
          <p:cNvSpPr>
            <a:spLocks noGrp="1"/>
          </p:cNvSpPr>
          <p:nvPr>
            <p:ph type="dt" sz="half" idx="10"/>
          </p:nvPr>
        </p:nvSpPr>
        <p:spPr/>
        <p:txBody>
          <a:bodyPr/>
          <a:lstStyle>
            <a:lvl1pPr>
              <a:defRPr>
                <a:solidFill>
                  <a:srgbClr val="FFFFFF"/>
                </a:solidFill>
              </a:defRPr>
            </a:lvl1p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4FDD4960-69A7-4E3C-9AD4-21496392E011}"/>
              </a:ext>
            </a:extLst>
          </p:cNvPr>
          <p:cNvSpPr>
            <a:spLocks noGrp="1"/>
          </p:cNvSpPr>
          <p:nvPr>
            <p:ph type="ftr" sz="quarter" idx="11"/>
          </p:nvPr>
        </p:nvSpPr>
        <p:spPr/>
        <p:txBody>
          <a:bodyPr/>
          <a:lstStyle>
            <a:lvl1pPr>
              <a:defRPr>
                <a:solidFill>
                  <a:srgbClr val="FFFFFF"/>
                </a:solidFill>
              </a:defRPr>
            </a:lvl1pPr>
          </a:lstStyle>
          <a:p>
            <a:endParaRPr lang="en-US"/>
          </a:p>
        </p:txBody>
      </p:sp>
      <p:sp>
        <p:nvSpPr>
          <p:cNvPr id="5" name="Slide Number Placeholder 4">
            <a:extLst>
              <a:ext uri="{FF2B5EF4-FFF2-40B4-BE49-F238E27FC236}">
                <a16:creationId xmlns:a16="http://schemas.microsoft.com/office/drawing/2014/main" id="{5F74DF74-F5E9-4644-AFC4-45DD819ED1D0}"/>
              </a:ext>
            </a:extLst>
          </p:cNvPr>
          <p:cNvSpPr>
            <a:spLocks noGrp="1"/>
          </p:cNvSpPr>
          <p:nvPr>
            <p:ph type="sldNum" sz="quarter" idx="12"/>
          </p:nvPr>
        </p:nvSpPr>
        <p:spPr/>
        <p:txBody>
          <a:bodyPr/>
          <a:lstStyle>
            <a:lvl1pPr>
              <a:defRPr>
                <a:solidFill>
                  <a:srgbClr val="FFFFFF"/>
                </a:solidFill>
              </a:defRPr>
            </a:lvl1pPr>
          </a:lstStyle>
          <a:p>
            <a:fld id="{23491BB8-C886-4ECA-AC85-EEC75D765930}" type="slidenum">
              <a:rPr lang="en-US" smtClean="0"/>
              <a:t>‹#›</a:t>
            </a:fld>
            <a:endParaRPr lang="en-US"/>
          </a:p>
        </p:txBody>
      </p:sp>
      <p:sp>
        <p:nvSpPr>
          <p:cNvPr id="53" name="Text Placeholder 53">
            <a:extLst>
              <a:ext uri="{FF2B5EF4-FFF2-40B4-BE49-F238E27FC236}">
                <a16:creationId xmlns:a16="http://schemas.microsoft.com/office/drawing/2014/main" id="{A06BB12E-B6C0-430E-92B2-14BF00169308}"/>
              </a:ext>
            </a:extLst>
          </p:cNvPr>
          <p:cNvSpPr>
            <a:spLocks noGrp="1"/>
          </p:cNvSpPr>
          <p:nvPr>
            <p:ph type="body" sz="quarter" idx="13" hasCustomPrompt="1"/>
          </p:nvPr>
        </p:nvSpPr>
        <p:spPr>
          <a:xfrm>
            <a:off x="971551" y="144471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first item</a:t>
            </a:r>
          </a:p>
        </p:txBody>
      </p:sp>
      <p:sp>
        <p:nvSpPr>
          <p:cNvPr id="58" name="Text Placeholder 57">
            <a:extLst>
              <a:ext uri="{FF2B5EF4-FFF2-40B4-BE49-F238E27FC236}">
                <a16:creationId xmlns:a16="http://schemas.microsoft.com/office/drawing/2014/main" id="{669D2195-8E5A-403C-9846-2544DFFAF2BD}"/>
              </a:ext>
            </a:extLst>
          </p:cNvPr>
          <p:cNvSpPr>
            <a:spLocks noGrp="1"/>
          </p:cNvSpPr>
          <p:nvPr>
            <p:ph type="body" sz="quarter" idx="14" hasCustomPrompt="1"/>
          </p:nvPr>
        </p:nvSpPr>
        <p:spPr>
          <a:xfrm>
            <a:off x="381001" y="14183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59" name="Text Placeholder 53">
            <a:extLst>
              <a:ext uri="{FF2B5EF4-FFF2-40B4-BE49-F238E27FC236}">
                <a16:creationId xmlns:a16="http://schemas.microsoft.com/office/drawing/2014/main" id="{A7B5E7A9-B9DF-45F8-A739-FC8A9096C720}"/>
              </a:ext>
            </a:extLst>
          </p:cNvPr>
          <p:cNvSpPr>
            <a:spLocks noGrp="1"/>
          </p:cNvSpPr>
          <p:nvPr>
            <p:ph type="body" sz="quarter" idx="15" hasCustomPrompt="1"/>
          </p:nvPr>
        </p:nvSpPr>
        <p:spPr>
          <a:xfrm>
            <a:off x="971551" y="21071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0" name="Text Placeholder 59">
            <a:extLst>
              <a:ext uri="{FF2B5EF4-FFF2-40B4-BE49-F238E27FC236}">
                <a16:creationId xmlns:a16="http://schemas.microsoft.com/office/drawing/2014/main" id="{A21D3DEF-A031-45FE-89E2-41EF0AF9C968}"/>
              </a:ext>
            </a:extLst>
          </p:cNvPr>
          <p:cNvSpPr>
            <a:spLocks noGrp="1"/>
          </p:cNvSpPr>
          <p:nvPr>
            <p:ph type="body" sz="quarter" idx="16" hasCustomPrompt="1"/>
          </p:nvPr>
        </p:nvSpPr>
        <p:spPr>
          <a:xfrm>
            <a:off x="381001" y="20808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1" name="Text Placeholder 53">
            <a:extLst>
              <a:ext uri="{FF2B5EF4-FFF2-40B4-BE49-F238E27FC236}">
                <a16:creationId xmlns:a16="http://schemas.microsoft.com/office/drawing/2014/main" id="{843991E2-821D-4ADE-B4B2-D73D36D98AD5}"/>
              </a:ext>
            </a:extLst>
          </p:cNvPr>
          <p:cNvSpPr>
            <a:spLocks noGrp="1"/>
          </p:cNvSpPr>
          <p:nvPr>
            <p:ph type="body" sz="quarter" idx="17" hasCustomPrompt="1"/>
          </p:nvPr>
        </p:nvSpPr>
        <p:spPr>
          <a:xfrm>
            <a:off x="971551" y="27749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2" name="Text Placeholder 61">
            <a:extLst>
              <a:ext uri="{FF2B5EF4-FFF2-40B4-BE49-F238E27FC236}">
                <a16:creationId xmlns:a16="http://schemas.microsoft.com/office/drawing/2014/main" id="{CCF9AAF0-8A4F-48C4-AC54-27C04E20141A}"/>
              </a:ext>
            </a:extLst>
          </p:cNvPr>
          <p:cNvSpPr>
            <a:spLocks noGrp="1"/>
          </p:cNvSpPr>
          <p:nvPr>
            <p:ph type="body" sz="quarter" idx="18" hasCustomPrompt="1"/>
          </p:nvPr>
        </p:nvSpPr>
        <p:spPr>
          <a:xfrm>
            <a:off x="381001" y="27486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3" name="Text Placeholder 53">
            <a:extLst>
              <a:ext uri="{FF2B5EF4-FFF2-40B4-BE49-F238E27FC236}">
                <a16:creationId xmlns:a16="http://schemas.microsoft.com/office/drawing/2014/main" id="{5235ED59-3C41-47EE-B906-51D1E578E399}"/>
              </a:ext>
            </a:extLst>
          </p:cNvPr>
          <p:cNvSpPr>
            <a:spLocks noGrp="1"/>
          </p:cNvSpPr>
          <p:nvPr>
            <p:ph type="body" sz="quarter" idx="19" hasCustomPrompt="1"/>
          </p:nvPr>
        </p:nvSpPr>
        <p:spPr>
          <a:xfrm>
            <a:off x="971551" y="34691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4" name="Text Placeholder 63">
            <a:extLst>
              <a:ext uri="{FF2B5EF4-FFF2-40B4-BE49-F238E27FC236}">
                <a16:creationId xmlns:a16="http://schemas.microsoft.com/office/drawing/2014/main" id="{4280E422-A0A9-40DF-9122-00AD1444FB54}"/>
              </a:ext>
            </a:extLst>
          </p:cNvPr>
          <p:cNvSpPr>
            <a:spLocks noGrp="1"/>
          </p:cNvSpPr>
          <p:nvPr>
            <p:ph type="body" sz="quarter" idx="20" hasCustomPrompt="1"/>
          </p:nvPr>
        </p:nvSpPr>
        <p:spPr>
          <a:xfrm>
            <a:off x="381001" y="34428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5" name="Text Placeholder 53">
            <a:extLst>
              <a:ext uri="{FF2B5EF4-FFF2-40B4-BE49-F238E27FC236}">
                <a16:creationId xmlns:a16="http://schemas.microsoft.com/office/drawing/2014/main" id="{AECA80CA-9F74-4096-9C45-C057913B5886}"/>
              </a:ext>
            </a:extLst>
          </p:cNvPr>
          <p:cNvSpPr>
            <a:spLocks noGrp="1"/>
          </p:cNvSpPr>
          <p:nvPr>
            <p:ph type="body" sz="quarter" idx="21" hasCustomPrompt="1"/>
          </p:nvPr>
        </p:nvSpPr>
        <p:spPr>
          <a:xfrm>
            <a:off x="971551" y="41264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6" name="Text Placeholder 65">
            <a:extLst>
              <a:ext uri="{FF2B5EF4-FFF2-40B4-BE49-F238E27FC236}">
                <a16:creationId xmlns:a16="http://schemas.microsoft.com/office/drawing/2014/main" id="{B6CAD1F9-5950-4D84-A97B-25108B127726}"/>
              </a:ext>
            </a:extLst>
          </p:cNvPr>
          <p:cNvSpPr>
            <a:spLocks noGrp="1"/>
          </p:cNvSpPr>
          <p:nvPr>
            <p:ph type="body" sz="quarter" idx="22" hasCustomPrompt="1"/>
          </p:nvPr>
        </p:nvSpPr>
        <p:spPr>
          <a:xfrm>
            <a:off x="381001" y="41001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7" name="Text Placeholder 53">
            <a:extLst>
              <a:ext uri="{FF2B5EF4-FFF2-40B4-BE49-F238E27FC236}">
                <a16:creationId xmlns:a16="http://schemas.microsoft.com/office/drawing/2014/main" id="{A4C226B7-27E7-48B6-9ACD-14E208CD4471}"/>
              </a:ext>
            </a:extLst>
          </p:cNvPr>
          <p:cNvSpPr>
            <a:spLocks noGrp="1"/>
          </p:cNvSpPr>
          <p:nvPr>
            <p:ph type="body" sz="quarter" idx="23" hasCustomPrompt="1"/>
          </p:nvPr>
        </p:nvSpPr>
        <p:spPr>
          <a:xfrm>
            <a:off x="971551" y="479226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8" name="Text Placeholder 67">
            <a:extLst>
              <a:ext uri="{FF2B5EF4-FFF2-40B4-BE49-F238E27FC236}">
                <a16:creationId xmlns:a16="http://schemas.microsoft.com/office/drawing/2014/main" id="{D0EA1119-3409-4D86-8187-1CFFEF0DF14C}"/>
              </a:ext>
            </a:extLst>
          </p:cNvPr>
          <p:cNvSpPr>
            <a:spLocks noGrp="1"/>
          </p:cNvSpPr>
          <p:nvPr>
            <p:ph type="body" sz="quarter" idx="24" hasCustomPrompt="1"/>
          </p:nvPr>
        </p:nvSpPr>
        <p:spPr>
          <a:xfrm>
            <a:off x="381001" y="476592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9" name="Text Placeholder 53">
            <a:extLst>
              <a:ext uri="{FF2B5EF4-FFF2-40B4-BE49-F238E27FC236}">
                <a16:creationId xmlns:a16="http://schemas.microsoft.com/office/drawing/2014/main" id="{DF220140-A17A-47FD-96A9-63441622845B}"/>
              </a:ext>
            </a:extLst>
          </p:cNvPr>
          <p:cNvSpPr>
            <a:spLocks noGrp="1"/>
          </p:cNvSpPr>
          <p:nvPr>
            <p:ph type="body" sz="quarter" idx="25" hasCustomPrompt="1"/>
          </p:nvPr>
        </p:nvSpPr>
        <p:spPr>
          <a:xfrm>
            <a:off x="6845301" y="144471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0" name="Text Placeholder 69">
            <a:extLst>
              <a:ext uri="{FF2B5EF4-FFF2-40B4-BE49-F238E27FC236}">
                <a16:creationId xmlns:a16="http://schemas.microsoft.com/office/drawing/2014/main" id="{D5C5A157-E82E-413B-BB5A-5BB8F6F13C73}"/>
              </a:ext>
            </a:extLst>
          </p:cNvPr>
          <p:cNvSpPr>
            <a:spLocks noGrp="1"/>
          </p:cNvSpPr>
          <p:nvPr>
            <p:ph type="body" sz="quarter" idx="26" hasCustomPrompt="1"/>
          </p:nvPr>
        </p:nvSpPr>
        <p:spPr>
          <a:xfrm>
            <a:off x="6254751" y="14183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1" name="Text Placeholder 53">
            <a:extLst>
              <a:ext uri="{FF2B5EF4-FFF2-40B4-BE49-F238E27FC236}">
                <a16:creationId xmlns:a16="http://schemas.microsoft.com/office/drawing/2014/main" id="{BD21E496-D37E-4761-8172-822F85DCF01A}"/>
              </a:ext>
            </a:extLst>
          </p:cNvPr>
          <p:cNvSpPr>
            <a:spLocks noGrp="1"/>
          </p:cNvSpPr>
          <p:nvPr>
            <p:ph type="body" sz="quarter" idx="27" hasCustomPrompt="1"/>
          </p:nvPr>
        </p:nvSpPr>
        <p:spPr>
          <a:xfrm>
            <a:off x="6845301" y="21071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2" name="Text Placeholder 71">
            <a:extLst>
              <a:ext uri="{FF2B5EF4-FFF2-40B4-BE49-F238E27FC236}">
                <a16:creationId xmlns:a16="http://schemas.microsoft.com/office/drawing/2014/main" id="{E0EF41A7-D380-4CC9-9EC8-D362F1F0B13C}"/>
              </a:ext>
            </a:extLst>
          </p:cNvPr>
          <p:cNvSpPr>
            <a:spLocks noGrp="1"/>
          </p:cNvSpPr>
          <p:nvPr>
            <p:ph type="body" sz="quarter" idx="28" hasCustomPrompt="1"/>
          </p:nvPr>
        </p:nvSpPr>
        <p:spPr>
          <a:xfrm>
            <a:off x="6254751" y="20808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3" name="Text Placeholder 53">
            <a:extLst>
              <a:ext uri="{FF2B5EF4-FFF2-40B4-BE49-F238E27FC236}">
                <a16:creationId xmlns:a16="http://schemas.microsoft.com/office/drawing/2014/main" id="{4F469721-F9C8-4264-985A-69119F52CAC2}"/>
              </a:ext>
            </a:extLst>
          </p:cNvPr>
          <p:cNvSpPr>
            <a:spLocks noGrp="1"/>
          </p:cNvSpPr>
          <p:nvPr>
            <p:ph type="body" sz="quarter" idx="29" hasCustomPrompt="1"/>
          </p:nvPr>
        </p:nvSpPr>
        <p:spPr>
          <a:xfrm>
            <a:off x="6845301" y="27749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4" name="Text Placeholder 73">
            <a:extLst>
              <a:ext uri="{FF2B5EF4-FFF2-40B4-BE49-F238E27FC236}">
                <a16:creationId xmlns:a16="http://schemas.microsoft.com/office/drawing/2014/main" id="{FECC6C45-1A8B-4F2F-B1E3-9FE603D3F2B9}"/>
              </a:ext>
            </a:extLst>
          </p:cNvPr>
          <p:cNvSpPr>
            <a:spLocks noGrp="1"/>
          </p:cNvSpPr>
          <p:nvPr>
            <p:ph type="body" sz="quarter" idx="30" hasCustomPrompt="1"/>
          </p:nvPr>
        </p:nvSpPr>
        <p:spPr>
          <a:xfrm>
            <a:off x="6254751" y="27486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5" name="Text Placeholder 53">
            <a:extLst>
              <a:ext uri="{FF2B5EF4-FFF2-40B4-BE49-F238E27FC236}">
                <a16:creationId xmlns:a16="http://schemas.microsoft.com/office/drawing/2014/main" id="{9C294EA6-0710-4E2B-9FE5-E2AA43EB7455}"/>
              </a:ext>
            </a:extLst>
          </p:cNvPr>
          <p:cNvSpPr>
            <a:spLocks noGrp="1"/>
          </p:cNvSpPr>
          <p:nvPr>
            <p:ph type="body" sz="quarter" idx="31" hasCustomPrompt="1"/>
          </p:nvPr>
        </p:nvSpPr>
        <p:spPr>
          <a:xfrm>
            <a:off x="6845301" y="34691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76" name="Text Placeholder 75">
            <a:extLst>
              <a:ext uri="{FF2B5EF4-FFF2-40B4-BE49-F238E27FC236}">
                <a16:creationId xmlns:a16="http://schemas.microsoft.com/office/drawing/2014/main" id="{C167E3BD-01BA-46B0-8C56-C2139417F9BA}"/>
              </a:ext>
            </a:extLst>
          </p:cNvPr>
          <p:cNvSpPr>
            <a:spLocks noGrp="1"/>
          </p:cNvSpPr>
          <p:nvPr>
            <p:ph type="body" sz="quarter" idx="32" hasCustomPrompt="1"/>
          </p:nvPr>
        </p:nvSpPr>
        <p:spPr>
          <a:xfrm>
            <a:off x="6254751" y="34428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7" name="Text Placeholder 53">
            <a:extLst>
              <a:ext uri="{FF2B5EF4-FFF2-40B4-BE49-F238E27FC236}">
                <a16:creationId xmlns:a16="http://schemas.microsoft.com/office/drawing/2014/main" id="{CC08D11D-1C9F-4E62-B3A8-39C8892D7678}"/>
              </a:ext>
            </a:extLst>
          </p:cNvPr>
          <p:cNvSpPr>
            <a:spLocks noGrp="1"/>
          </p:cNvSpPr>
          <p:nvPr>
            <p:ph type="body" sz="quarter" idx="33" hasCustomPrompt="1"/>
          </p:nvPr>
        </p:nvSpPr>
        <p:spPr>
          <a:xfrm>
            <a:off x="6845301" y="41264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78" name="Text Placeholder 77">
            <a:extLst>
              <a:ext uri="{FF2B5EF4-FFF2-40B4-BE49-F238E27FC236}">
                <a16:creationId xmlns:a16="http://schemas.microsoft.com/office/drawing/2014/main" id="{E99AB11B-9D32-4DF8-80A4-930B735446CA}"/>
              </a:ext>
            </a:extLst>
          </p:cNvPr>
          <p:cNvSpPr>
            <a:spLocks noGrp="1"/>
          </p:cNvSpPr>
          <p:nvPr>
            <p:ph type="body" sz="quarter" idx="34" hasCustomPrompt="1"/>
          </p:nvPr>
        </p:nvSpPr>
        <p:spPr>
          <a:xfrm>
            <a:off x="6254751" y="41001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9" name="Text Placeholder 53">
            <a:extLst>
              <a:ext uri="{FF2B5EF4-FFF2-40B4-BE49-F238E27FC236}">
                <a16:creationId xmlns:a16="http://schemas.microsoft.com/office/drawing/2014/main" id="{F8CCC2D7-D1BC-4EB8-BB66-1CCA97A45B63}"/>
              </a:ext>
            </a:extLst>
          </p:cNvPr>
          <p:cNvSpPr>
            <a:spLocks noGrp="1"/>
          </p:cNvSpPr>
          <p:nvPr>
            <p:ph type="body" sz="quarter" idx="35" hasCustomPrompt="1"/>
          </p:nvPr>
        </p:nvSpPr>
        <p:spPr>
          <a:xfrm>
            <a:off x="6845301" y="479226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80" name="Text Placeholder 79">
            <a:extLst>
              <a:ext uri="{FF2B5EF4-FFF2-40B4-BE49-F238E27FC236}">
                <a16:creationId xmlns:a16="http://schemas.microsoft.com/office/drawing/2014/main" id="{8C487161-30FF-4175-B33D-D4EFB0DD4EAE}"/>
              </a:ext>
            </a:extLst>
          </p:cNvPr>
          <p:cNvSpPr>
            <a:spLocks noGrp="1"/>
          </p:cNvSpPr>
          <p:nvPr>
            <p:ph type="body" sz="quarter" idx="36" hasCustomPrompt="1"/>
          </p:nvPr>
        </p:nvSpPr>
        <p:spPr>
          <a:xfrm>
            <a:off x="6254751" y="476592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Tree>
    <p:extLst>
      <p:ext uri="{BB962C8B-B14F-4D97-AF65-F5344CB8AC3E}">
        <p14:creationId xmlns:p14="http://schemas.microsoft.com/office/powerpoint/2010/main" val="405138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rrow with Text">
    <p:bg>
      <p:bgPr>
        <a:solidFill>
          <a:schemeClr val="tx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7A9474-DCF8-444C-9F9E-D4D5FF840D78}"/>
              </a:ext>
            </a:extLst>
          </p:cNvPr>
          <p:cNvSpPr/>
          <p:nvPr/>
        </p:nvSpPr>
        <p:spPr>
          <a:xfrm>
            <a:off x="0" y="308486"/>
            <a:ext cx="4118657" cy="3661435"/>
          </a:xfrm>
          <a:custGeom>
            <a:avLst/>
            <a:gdLst>
              <a:gd name="connsiteX0" fmla="*/ 2315158 w 4118657"/>
              <a:gd name="connsiteY0" fmla="*/ 0 h 3661435"/>
              <a:gd name="connsiteX1" fmla="*/ 2321167 w 4118657"/>
              <a:gd name="connsiteY1" fmla="*/ 0 h 3661435"/>
              <a:gd name="connsiteX2" fmla="*/ 3782138 w 4118657"/>
              <a:gd name="connsiteY2" fmla="*/ 1376794 h 3661435"/>
              <a:gd name="connsiteX3" fmla="*/ 4106797 w 4118657"/>
              <a:gd name="connsiteY3" fmla="*/ 2026113 h 3661435"/>
              <a:gd name="connsiteX4" fmla="*/ 3896366 w 4118657"/>
              <a:gd name="connsiteY4" fmla="*/ 2338748 h 3661435"/>
              <a:gd name="connsiteX5" fmla="*/ 2567671 w 4118657"/>
              <a:gd name="connsiteY5" fmla="*/ 3438986 h 3661435"/>
              <a:gd name="connsiteX6" fmla="*/ 2321167 w 4118657"/>
              <a:gd name="connsiteY6" fmla="*/ 3619352 h 3661435"/>
              <a:gd name="connsiteX7" fmla="*/ 2255036 w 4118657"/>
              <a:gd name="connsiteY7" fmla="*/ 3661435 h 3661435"/>
              <a:gd name="connsiteX8" fmla="*/ 2243012 w 4118657"/>
              <a:gd name="connsiteY8" fmla="*/ 3661435 h 3661435"/>
              <a:gd name="connsiteX9" fmla="*/ 2146817 w 4118657"/>
              <a:gd name="connsiteY9" fmla="*/ 3475059 h 3661435"/>
              <a:gd name="connsiteX10" fmla="*/ 2140801 w 4118657"/>
              <a:gd name="connsiteY10" fmla="*/ 3270644 h 3661435"/>
              <a:gd name="connsiteX11" fmla="*/ 2146817 w 4118657"/>
              <a:gd name="connsiteY11" fmla="*/ 2909911 h 3661435"/>
              <a:gd name="connsiteX12" fmla="*/ 2146817 w 4118657"/>
              <a:gd name="connsiteY12" fmla="*/ 2765618 h 3661435"/>
              <a:gd name="connsiteX13" fmla="*/ 0 w 4118657"/>
              <a:gd name="connsiteY13" fmla="*/ 2765618 h 3661435"/>
              <a:gd name="connsiteX14" fmla="*/ 0 w 4118657"/>
              <a:gd name="connsiteY14" fmla="*/ 893100 h 3661435"/>
              <a:gd name="connsiteX15" fmla="*/ 36528 w 4118657"/>
              <a:gd name="connsiteY15" fmla="*/ 889808 h 3661435"/>
              <a:gd name="connsiteX16" fmla="*/ 2212948 w 4118657"/>
              <a:gd name="connsiteY16" fmla="*/ 889808 h 3661435"/>
              <a:gd name="connsiteX17" fmla="*/ 2297119 w 4118657"/>
              <a:gd name="connsiteY17" fmla="*/ 12025 h 3661435"/>
              <a:gd name="connsiteX18" fmla="*/ 2303134 w 4118657"/>
              <a:gd name="connsiteY18" fmla="*/ 6009 h 3661435"/>
              <a:gd name="connsiteX19" fmla="*/ 2315158 w 4118657"/>
              <a:gd name="connsiteY19" fmla="*/ 0 h 366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8657" h="3661435">
                <a:moveTo>
                  <a:pt x="2315158" y="0"/>
                </a:moveTo>
                <a:lnTo>
                  <a:pt x="2321167" y="0"/>
                </a:lnTo>
                <a:cubicBezTo>
                  <a:pt x="2477485" y="0"/>
                  <a:pt x="3649869" y="1232501"/>
                  <a:pt x="3782138" y="1376794"/>
                </a:cubicBezTo>
                <a:cubicBezTo>
                  <a:pt x="3800171" y="1394834"/>
                  <a:pt x="4190968" y="1833722"/>
                  <a:pt x="4106797" y="2026113"/>
                </a:cubicBezTo>
                <a:cubicBezTo>
                  <a:pt x="4076733" y="2104275"/>
                  <a:pt x="3902382" y="2326724"/>
                  <a:pt x="3896366" y="2338748"/>
                </a:cubicBezTo>
                <a:cubicBezTo>
                  <a:pt x="3493551" y="2801692"/>
                  <a:pt x="2892331" y="3216531"/>
                  <a:pt x="2567671" y="3438986"/>
                </a:cubicBezTo>
                <a:cubicBezTo>
                  <a:pt x="2435403" y="3529166"/>
                  <a:pt x="2345216" y="3595304"/>
                  <a:pt x="2321167" y="3619352"/>
                </a:cubicBezTo>
                <a:cubicBezTo>
                  <a:pt x="2297119" y="3649410"/>
                  <a:pt x="2273070" y="3661435"/>
                  <a:pt x="2255036" y="3661435"/>
                </a:cubicBezTo>
                <a:cubicBezTo>
                  <a:pt x="2249021" y="3661435"/>
                  <a:pt x="2249021" y="3661435"/>
                  <a:pt x="2243012" y="3661435"/>
                </a:cubicBezTo>
                <a:cubicBezTo>
                  <a:pt x="2194914" y="3649410"/>
                  <a:pt x="2164850" y="3559230"/>
                  <a:pt x="2146817" y="3475059"/>
                </a:cubicBezTo>
                <a:cubicBezTo>
                  <a:pt x="2128777" y="3408922"/>
                  <a:pt x="2134792" y="3354815"/>
                  <a:pt x="2140801" y="3270644"/>
                </a:cubicBezTo>
                <a:cubicBezTo>
                  <a:pt x="2146817" y="3186473"/>
                  <a:pt x="2152826" y="3078253"/>
                  <a:pt x="2146817" y="2909911"/>
                </a:cubicBezTo>
                <a:cubicBezTo>
                  <a:pt x="2146817" y="2867823"/>
                  <a:pt x="2146817" y="2819725"/>
                  <a:pt x="2146817" y="2765618"/>
                </a:cubicBezTo>
                <a:lnTo>
                  <a:pt x="0" y="2765618"/>
                </a:lnTo>
                <a:lnTo>
                  <a:pt x="0" y="893100"/>
                </a:lnTo>
                <a:lnTo>
                  <a:pt x="36528" y="889808"/>
                </a:lnTo>
                <a:lnTo>
                  <a:pt x="2212948" y="889808"/>
                </a:lnTo>
                <a:cubicBezTo>
                  <a:pt x="2212948" y="162327"/>
                  <a:pt x="2273070" y="30058"/>
                  <a:pt x="2297119" y="12025"/>
                </a:cubicBezTo>
                <a:lnTo>
                  <a:pt x="2303134" y="6009"/>
                </a:lnTo>
                <a:cubicBezTo>
                  <a:pt x="2303134" y="6009"/>
                  <a:pt x="2309143" y="0"/>
                  <a:pt x="2315158" y="0"/>
                </a:cubicBezTo>
                <a:close/>
              </a:path>
            </a:pathLst>
          </a:custGeom>
          <a:solidFill>
            <a:schemeClr val="accent2"/>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6" name="Freeform: Shape 5">
            <a:extLst>
              <a:ext uri="{FF2B5EF4-FFF2-40B4-BE49-F238E27FC236}">
                <a16:creationId xmlns:a16="http://schemas.microsoft.com/office/drawing/2014/main" id="{3117BFFA-728A-45B4-855F-C65538E196D8}"/>
              </a:ext>
            </a:extLst>
          </p:cNvPr>
          <p:cNvSpPr/>
          <p:nvPr/>
        </p:nvSpPr>
        <p:spPr bwMode="ltGray">
          <a:xfrm>
            <a:off x="4252974" y="0"/>
            <a:ext cx="7564605" cy="6019800"/>
          </a:xfrm>
          <a:custGeom>
            <a:avLst/>
            <a:gdLst>
              <a:gd name="connsiteX0" fmla="*/ 49779 w 7564605"/>
              <a:gd name="connsiteY0" fmla="*/ 0 h 5823600"/>
              <a:gd name="connsiteX1" fmla="*/ 7531204 w 7564605"/>
              <a:gd name="connsiteY1" fmla="*/ 0 h 5823600"/>
              <a:gd name="connsiteX2" fmla="*/ 7531733 w 7564605"/>
              <a:gd name="connsiteY2" fmla="*/ 14515 h 5823600"/>
              <a:gd name="connsiteX3" fmla="*/ 7528259 w 7564605"/>
              <a:gd name="connsiteY3" fmla="*/ 318689 h 5823600"/>
              <a:gd name="connsiteX4" fmla="*/ 7544134 w 7564605"/>
              <a:gd name="connsiteY4" fmla="*/ 2096896 h 5823600"/>
              <a:gd name="connsiteX5" fmla="*/ 7560025 w 7564605"/>
              <a:gd name="connsiteY5" fmla="*/ 3437194 h 5823600"/>
              <a:gd name="connsiteX6" fmla="*/ 7560025 w 7564605"/>
              <a:gd name="connsiteY6" fmla="*/ 4366108 h 5823600"/>
              <a:gd name="connsiteX7" fmla="*/ 7512369 w 7564605"/>
              <a:gd name="connsiteY7" fmla="*/ 5520609 h 5823600"/>
              <a:gd name="connsiteX8" fmla="*/ 6972367 w 7564605"/>
              <a:gd name="connsiteY8" fmla="*/ 5732932 h 5823600"/>
              <a:gd name="connsiteX9" fmla="*/ 6416491 w 7564605"/>
              <a:gd name="connsiteY9" fmla="*/ 5746210 h 5823600"/>
              <a:gd name="connsiteX10" fmla="*/ 5844725 w 7564605"/>
              <a:gd name="connsiteY10" fmla="*/ 5812554 h 5823600"/>
              <a:gd name="connsiteX11" fmla="*/ 1556476 w 7564605"/>
              <a:gd name="connsiteY11" fmla="*/ 5759473 h 5823600"/>
              <a:gd name="connsiteX12" fmla="*/ 762356 w 7564605"/>
              <a:gd name="connsiteY12" fmla="*/ 5693129 h 5823600"/>
              <a:gd name="connsiteX13" fmla="*/ 127060 w 7564605"/>
              <a:gd name="connsiteY13" fmla="*/ 5401184 h 5823600"/>
              <a:gd name="connsiteX14" fmla="*/ 63530 w 7564605"/>
              <a:gd name="connsiteY14" fmla="*/ 4074164 h 5823600"/>
              <a:gd name="connsiteX15" fmla="*/ 31766 w 7564605"/>
              <a:gd name="connsiteY15" fmla="*/ 2083633 h 5823600"/>
              <a:gd name="connsiteX16" fmla="*/ 0 w 7564605"/>
              <a:gd name="connsiteY16" fmla="*/ 1420123 h 5823600"/>
              <a:gd name="connsiteX17" fmla="*/ 31766 w 7564605"/>
              <a:gd name="connsiteY17" fmla="*/ 385047 h 5823600"/>
              <a:gd name="connsiteX18" fmla="*/ 47640 w 7564605"/>
              <a:gd name="connsiteY18" fmla="*/ 53285 h 5823600"/>
              <a:gd name="connsiteX19" fmla="*/ 49066 w 7564605"/>
              <a:gd name="connsiteY19" fmla="*/ 10986 h 58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4605" h="5823600">
                <a:moveTo>
                  <a:pt x="49779" y="0"/>
                </a:moveTo>
                <a:lnTo>
                  <a:pt x="7531204" y="0"/>
                </a:lnTo>
                <a:lnTo>
                  <a:pt x="7531733" y="14515"/>
                </a:lnTo>
                <a:cubicBezTo>
                  <a:pt x="7532230" y="112174"/>
                  <a:pt x="7528259" y="215847"/>
                  <a:pt x="7528259" y="318689"/>
                </a:cubicBezTo>
                <a:cubicBezTo>
                  <a:pt x="7512369" y="915855"/>
                  <a:pt x="7575899" y="1499744"/>
                  <a:pt x="7544134" y="2096896"/>
                </a:cubicBezTo>
                <a:cubicBezTo>
                  <a:pt x="7528259" y="2534820"/>
                  <a:pt x="7575899" y="2999270"/>
                  <a:pt x="7560025" y="3437194"/>
                </a:cubicBezTo>
                <a:cubicBezTo>
                  <a:pt x="7544134" y="3742402"/>
                  <a:pt x="7575899" y="4060887"/>
                  <a:pt x="7560025" y="4366108"/>
                </a:cubicBezTo>
                <a:cubicBezTo>
                  <a:pt x="7544134" y="4671316"/>
                  <a:pt x="7575899" y="5122503"/>
                  <a:pt x="7512369" y="5520609"/>
                </a:cubicBezTo>
                <a:cubicBezTo>
                  <a:pt x="7480604" y="5679852"/>
                  <a:pt x="7194721" y="5706392"/>
                  <a:pt x="6972367" y="5732932"/>
                </a:cubicBezTo>
                <a:cubicBezTo>
                  <a:pt x="6845308" y="5746210"/>
                  <a:pt x="6607081" y="5719669"/>
                  <a:pt x="6416491" y="5746210"/>
                </a:cubicBezTo>
                <a:cubicBezTo>
                  <a:pt x="6273541" y="5772750"/>
                  <a:pt x="6003549" y="5812554"/>
                  <a:pt x="5844725" y="5812554"/>
                </a:cubicBezTo>
                <a:cubicBezTo>
                  <a:pt x="4224719" y="5852371"/>
                  <a:pt x="3430600" y="5772750"/>
                  <a:pt x="1556476" y="5759473"/>
                </a:cubicBezTo>
                <a:cubicBezTo>
                  <a:pt x="1381761" y="5759473"/>
                  <a:pt x="1143534" y="5759473"/>
                  <a:pt x="762356" y="5693129"/>
                </a:cubicBezTo>
                <a:cubicBezTo>
                  <a:pt x="412943" y="5640048"/>
                  <a:pt x="238228" y="5693129"/>
                  <a:pt x="127060" y="5401184"/>
                </a:cubicBezTo>
                <a:cubicBezTo>
                  <a:pt x="31766" y="5162321"/>
                  <a:pt x="79404" y="4379372"/>
                  <a:pt x="63530" y="4074164"/>
                </a:cubicBezTo>
                <a:cubicBezTo>
                  <a:pt x="31766" y="3384113"/>
                  <a:pt x="31766" y="2906386"/>
                  <a:pt x="31766" y="2083633"/>
                </a:cubicBezTo>
                <a:lnTo>
                  <a:pt x="0" y="1420123"/>
                </a:lnTo>
                <a:cubicBezTo>
                  <a:pt x="79404" y="1048557"/>
                  <a:pt x="-47655" y="769876"/>
                  <a:pt x="31766" y="385047"/>
                </a:cubicBezTo>
                <a:cubicBezTo>
                  <a:pt x="47640" y="252345"/>
                  <a:pt x="47640" y="265608"/>
                  <a:pt x="47640" y="53285"/>
                </a:cubicBezTo>
                <a:cubicBezTo>
                  <a:pt x="47640" y="43332"/>
                  <a:pt x="48136" y="28818"/>
                  <a:pt x="49066" y="10986"/>
                </a:cubicBezTo>
                <a:close/>
              </a:path>
            </a:pathLst>
          </a:custGeom>
          <a:solidFill>
            <a:schemeClr val="accent1"/>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2" name="Title 1">
            <a:extLst>
              <a:ext uri="{FF2B5EF4-FFF2-40B4-BE49-F238E27FC236}">
                <a16:creationId xmlns:a16="http://schemas.microsoft.com/office/drawing/2014/main" id="{17EAB047-7709-4466-A961-418CD41D0EAF}"/>
              </a:ext>
            </a:extLst>
          </p:cNvPr>
          <p:cNvSpPr>
            <a:spLocks noGrp="1"/>
          </p:cNvSpPr>
          <p:nvPr>
            <p:ph type="title" hasCustomPrompt="1"/>
          </p:nvPr>
        </p:nvSpPr>
        <p:spPr>
          <a:xfrm>
            <a:off x="381001" y="1555130"/>
            <a:ext cx="3111499" cy="921370"/>
          </a:xfrm>
        </p:spPr>
        <p:txBody>
          <a:bodyPr/>
          <a:lstStyle>
            <a:lvl1pPr>
              <a:defRPr sz="6600" baseline="0">
                <a:solidFill>
                  <a:schemeClr val="tx1"/>
                </a:solidFill>
              </a:defRPr>
            </a:lvl1pPr>
          </a:lstStyle>
          <a:p>
            <a:r>
              <a:rPr lang="en-US"/>
              <a:t>TITLE</a:t>
            </a:r>
          </a:p>
        </p:txBody>
      </p:sp>
      <p:sp>
        <p:nvSpPr>
          <p:cNvPr id="3" name="Date Placeholder 2">
            <a:extLst>
              <a:ext uri="{FF2B5EF4-FFF2-40B4-BE49-F238E27FC236}">
                <a16:creationId xmlns:a16="http://schemas.microsoft.com/office/drawing/2014/main" id="{278109F1-DB54-40AC-9EFE-BD170DCF93B3}"/>
              </a:ext>
            </a:extLst>
          </p:cNvPr>
          <p:cNvSpPr>
            <a:spLocks noGrp="1"/>
          </p:cNvSpPr>
          <p:nvPr>
            <p:ph type="dt" sz="half" idx="10"/>
          </p:nvPr>
        </p:nvSpPr>
        <p:spPr/>
        <p:txBody>
          <a:bodyPr/>
          <a:lstStyle>
            <a:lvl1pPr>
              <a:defRPr>
                <a:solidFill>
                  <a:schemeClr val="bg1"/>
                </a:solidFill>
              </a:defRPr>
            </a:lvl1p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058632F8-B1D4-42C3-A25F-51F06753F5F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1CD40013-3360-45D5-A8EF-FE748E71205C}"/>
              </a:ext>
            </a:extLst>
          </p:cNvPr>
          <p:cNvSpPr>
            <a:spLocks noGrp="1"/>
          </p:cNvSpPr>
          <p:nvPr>
            <p:ph type="sldNum" sz="quarter" idx="12"/>
          </p:nvPr>
        </p:nvSpPr>
        <p:spPr/>
        <p:txBody>
          <a:bodyPr/>
          <a:lstStyle>
            <a:lvl1pPr>
              <a:defRPr>
                <a:solidFill>
                  <a:schemeClr val="bg1"/>
                </a:solidFill>
              </a:defRPr>
            </a:lvl1pPr>
          </a:lstStyle>
          <a:p>
            <a:fld id="{23491BB8-C886-4ECA-AC85-EEC75D765930}" type="slidenum">
              <a:rPr lang="en-US" smtClean="0"/>
              <a:t>‹#›</a:t>
            </a:fld>
            <a:endParaRPr lang="en-US"/>
          </a:p>
        </p:txBody>
      </p:sp>
      <p:sp>
        <p:nvSpPr>
          <p:cNvPr id="9" name="Text Placeholder 8">
            <a:extLst>
              <a:ext uri="{FF2B5EF4-FFF2-40B4-BE49-F238E27FC236}">
                <a16:creationId xmlns:a16="http://schemas.microsoft.com/office/drawing/2014/main" id="{BBCEFFE7-67B4-45E7-A42F-DB170DD4AE20}"/>
              </a:ext>
            </a:extLst>
          </p:cNvPr>
          <p:cNvSpPr>
            <a:spLocks noGrp="1"/>
          </p:cNvSpPr>
          <p:nvPr>
            <p:ph type="body" sz="quarter" idx="13" hasCustomPrompt="1"/>
          </p:nvPr>
        </p:nvSpPr>
        <p:spPr>
          <a:xfrm>
            <a:off x="4730750" y="914400"/>
            <a:ext cx="6705600" cy="4572000"/>
          </a:xfrm>
        </p:spPr>
        <p:txBody>
          <a:bodyPr/>
          <a:lstStyle>
            <a:lvl1pPr>
              <a:defRPr/>
            </a:lvl1pPr>
          </a:lstStyle>
          <a:p>
            <a:pPr lvl="0"/>
            <a:r>
              <a:rPr lang="en-US"/>
              <a:t>Click to add text (change to numbered list on Home tab)</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80158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Orang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90A67651-30FC-482C-8BD7-415FEAC5C2F3}"/>
              </a:ext>
            </a:extLst>
          </p:cNvPr>
          <p:cNvSpPr/>
          <p:nvPr/>
        </p:nvSpPr>
        <p:spPr>
          <a:xfrm>
            <a:off x="0" y="0"/>
            <a:ext cx="12192000" cy="6874379"/>
          </a:xfrm>
          <a:custGeom>
            <a:avLst/>
            <a:gdLst>
              <a:gd name="connsiteX0" fmla="*/ 0 w 12192000"/>
              <a:gd name="connsiteY0" fmla="*/ 0 h 6874379"/>
              <a:gd name="connsiteX1" fmla="*/ 12192000 w 12192000"/>
              <a:gd name="connsiteY1" fmla="*/ 0 h 6874379"/>
              <a:gd name="connsiteX2" fmla="*/ 12192000 w 12192000"/>
              <a:gd name="connsiteY2" fmla="*/ 190329 h 6874379"/>
              <a:gd name="connsiteX3" fmla="*/ 12097817 w 12192000"/>
              <a:gd name="connsiteY3" fmla="*/ 160025 h 6874379"/>
              <a:gd name="connsiteX4" fmla="*/ 11807295 w 12192000"/>
              <a:gd name="connsiteY4" fmla="*/ 132559 h 6874379"/>
              <a:gd name="connsiteX5" fmla="*/ 11803273 w 12192000"/>
              <a:gd name="connsiteY5" fmla="*/ 132651 h 6874379"/>
              <a:gd name="connsiteX6" fmla="*/ 11801114 w 12192000"/>
              <a:gd name="connsiteY6" fmla="*/ 132559 h 6874379"/>
              <a:gd name="connsiteX7" fmla="*/ 9648247 w 12192000"/>
              <a:gd name="connsiteY7" fmla="*/ 283191 h 6874379"/>
              <a:gd name="connsiteX8" fmla="*/ 9289437 w 12192000"/>
              <a:gd name="connsiteY8" fmla="*/ 298139 h 6874379"/>
              <a:gd name="connsiteX9" fmla="*/ 8937897 w 12192000"/>
              <a:gd name="connsiteY9" fmla="*/ 297353 h 6874379"/>
              <a:gd name="connsiteX10" fmla="*/ 7958013 w 12192000"/>
              <a:gd name="connsiteY10" fmla="*/ 284263 h 6874379"/>
              <a:gd name="connsiteX11" fmla="*/ 7948375 w 12192000"/>
              <a:gd name="connsiteY11" fmla="*/ 284273 h 6874379"/>
              <a:gd name="connsiteX12" fmla="*/ 7947582 w 12192000"/>
              <a:gd name="connsiteY12" fmla="*/ 284263 h 6874379"/>
              <a:gd name="connsiteX13" fmla="*/ 5026488 w 12192000"/>
              <a:gd name="connsiteY13" fmla="*/ 324819 h 6874379"/>
              <a:gd name="connsiteX14" fmla="*/ 5003554 w 12192000"/>
              <a:gd name="connsiteY14" fmla="*/ 325295 h 6874379"/>
              <a:gd name="connsiteX15" fmla="*/ 4543566 w 12192000"/>
              <a:gd name="connsiteY15" fmla="*/ 331280 h 6874379"/>
              <a:gd name="connsiteX16" fmla="*/ 1280017 w 12192000"/>
              <a:gd name="connsiteY16" fmla="*/ 176856 h 6874379"/>
              <a:gd name="connsiteX17" fmla="*/ 405208 w 12192000"/>
              <a:gd name="connsiteY17" fmla="*/ 314184 h 6874379"/>
              <a:gd name="connsiteX18" fmla="*/ 282764 w 12192000"/>
              <a:gd name="connsiteY18" fmla="*/ 671391 h 6874379"/>
              <a:gd name="connsiteX19" fmla="*/ 248165 w 12192000"/>
              <a:gd name="connsiteY19" fmla="*/ 1871382 h 6874379"/>
              <a:gd name="connsiteX20" fmla="*/ 256012 w 12192000"/>
              <a:gd name="connsiteY20" fmla="*/ 2213101 h 6874379"/>
              <a:gd name="connsiteX21" fmla="*/ 252706 w 12192000"/>
              <a:gd name="connsiteY21" fmla="*/ 2453832 h 6874379"/>
              <a:gd name="connsiteX22" fmla="*/ 244400 w 12192000"/>
              <a:gd name="connsiteY22" fmla="*/ 3071384 h 6874379"/>
              <a:gd name="connsiteX23" fmla="*/ 177982 w 12192000"/>
              <a:gd name="connsiteY23" fmla="*/ 3854148 h 6874379"/>
              <a:gd name="connsiteX24" fmla="*/ 144773 w 12192000"/>
              <a:gd name="connsiteY24" fmla="*/ 6202469 h 6874379"/>
              <a:gd name="connsiteX25" fmla="*/ 676116 w 12192000"/>
              <a:gd name="connsiteY25" fmla="*/ 6710576 h 6874379"/>
              <a:gd name="connsiteX26" fmla="*/ 739810 w 12192000"/>
              <a:gd name="connsiteY26" fmla="*/ 6711571 h 6874379"/>
              <a:gd name="connsiteX27" fmla="*/ 742537 w 12192000"/>
              <a:gd name="connsiteY27" fmla="*/ 6711326 h 6874379"/>
              <a:gd name="connsiteX28" fmla="*/ 758188 w 12192000"/>
              <a:gd name="connsiteY28" fmla="*/ 6711571 h 6874379"/>
              <a:gd name="connsiteX29" fmla="*/ 1161699 w 12192000"/>
              <a:gd name="connsiteY29" fmla="*/ 6645433 h 6874379"/>
              <a:gd name="connsiteX30" fmla="*/ 1223129 w 12192000"/>
              <a:gd name="connsiteY30" fmla="*/ 6642040 h 6874379"/>
              <a:gd name="connsiteX31" fmla="*/ 1249749 w 12192000"/>
              <a:gd name="connsiteY31" fmla="*/ 6642246 h 6874379"/>
              <a:gd name="connsiteX32" fmla="*/ 2021087 w 12192000"/>
              <a:gd name="connsiteY32" fmla="*/ 6683110 h 6874379"/>
              <a:gd name="connsiteX33" fmla="*/ 7012994 w 12192000"/>
              <a:gd name="connsiteY33" fmla="*/ 6716069 h 6874379"/>
              <a:gd name="connsiteX34" fmla="*/ 7016698 w 12192000"/>
              <a:gd name="connsiteY34" fmla="*/ 6716018 h 6874379"/>
              <a:gd name="connsiteX35" fmla="*/ 7024455 w 12192000"/>
              <a:gd name="connsiteY35" fmla="*/ 6716069 h 6874379"/>
              <a:gd name="connsiteX36" fmla="*/ 7963164 w 12192000"/>
              <a:gd name="connsiteY36" fmla="*/ 6700185 h 6874379"/>
              <a:gd name="connsiteX37" fmla="*/ 8424990 w 12192000"/>
              <a:gd name="connsiteY37" fmla="*/ 6696610 h 6874379"/>
              <a:gd name="connsiteX38" fmla="*/ 8891818 w 12192000"/>
              <a:gd name="connsiteY38" fmla="*/ 6707289 h 6874379"/>
              <a:gd name="connsiteX39" fmla="*/ 11120508 w 12192000"/>
              <a:gd name="connsiteY39" fmla="*/ 6749147 h 6874379"/>
              <a:gd name="connsiteX40" fmla="*/ 11123244 w 12192000"/>
              <a:gd name="connsiteY40" fmla="*/ 6749138 h 6874379"/>
              <a:gd name="connsiteX41" fmla="*/ 11127440 w 12192000"/>
              <a:gd name="connsiteY41" fmla="*/ 6749147 h 6874379"/>
              <a:gd name="connsiteX42" fmla="*/ 11659021 w 12192000"/>
              <a:gd name="connsiteY42" fmla="*/ 6746289 h 6874379"/>
              <a:gd name="connsiteX43" fmla="*/ 12146815 w 12192000"/>
              <a:gd name="connsiteY43" fmla="*/ 6741361 h 6874379"/>
              <a:gd name="connsiteX44" fmla="*/ 12192000 w 12192000"/>
              <a:gd name="connsiteY44" fmla="*/ 6734754 h 6874379"/>
              <a:gd name="connsiteX45" fmla="*/ 12192000 w 12192000"/>
              <a:gd name="connsiteY45" fmla="*/ 6874379 h 6874379"/>
              <a:gd name="connsiteX46" fmla="*/ 0 w 12192000"/>
              <a:gd name="connsiteY46" fmla="*/ 6874379 h 68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6874379">
                <a:moveTo>
                  <a:pt x="0" y="0"/>
                </a:moveTo>
                <a:lnTo>
                  <a:pt x="12192000" y="0"/>
                </a:lnTo>
                <a:lnTo>
                  <a:pt x="12192000" y="190329"/>
                </a:lnTo>
                <a:lnTo>
                  <a:pt x="12097817" y="160025"/>
                </a:lnTo>
                <a:cubicBezTo>
                  <a:pt x="12015663" y="141142"/>
                  <a:pt x="11919254" y="132559"/>
                  <a:pt x="11807295" y="132559"/>
                </a:cubicBezTo>
                <a:lnTo>
                  <a:pt x="11803273" y="132651"/>
                </a:lnTo>
                <a:lnTo>
                  <a:pt x="11801114" y="132559"/>
                </a:lnTo>
                <a:cubicBezTo>
                  <a:pt x="11078819" y="132559"/>
                  <a:pt x="10365869" y="240705"/>
                  <a:pt x="9648247" y="283191"/>
                </a:cubicBezTo>
                <a:lnTo>
                  <a:pt x="9289437" y="298139"/>
                </a:lnTo>
                <a:lnTo>
                  <a:pt x="8937897" y="297353"/>
                </a:lnTo>
                <a:cubicBezTo>
                  <a:pt x="8610318" y="290487"/>
                  <a:pt x="8283777" y="286195"/>
                  <a:pt x="7958013" y="284263"/>
                </a:cubicBezTo>
                <a:lnTo>
                  <a:pt x="7948375" y="284273"/>
                </a:lnTo>
                <a:lnTo>
                  <a:pt x="7947582" y="284263"/>
                </a:lnTo>
                <a:cubicBezTo>
                  <a:pt x="6969212" y="278468"/>
                  <a:pt x="5997850" y="293915"/>
                  <a:pt x="5026488" y="324819"/>
                </a:cubicBezTo>
                <a:lnTo>
                  <a:pt x="5003554" y="325295"/>
                </a:lnTo>
                <a:lnTo>
                  <a:pt x="4543566" y="331280"/>
                </a:lnTo>
                <a:cubicBezTo>
                  <a:pt x="3349959" y="326969"/>
                  <a:pt x="1955605" y="198024"/>
                  <a:pt x="1280017" y="176856"/>
                </a:cubicBezTo>
                <a:cubicBezTo>
                  <a:pt x="615478" y="156034"/>
                  <a:pt x="571070" y="163116"/>
                  <a:pt x="405208" y="314184"/>
                </a:cubicBezTo>
                <a:cubicBezTo>
                  <a:pt x="322286" y="396581"/>
                  <a:pt x="299341" y="575254"/>
                  <a:pt x="282764" y="671391"/>
                </a:cubicBezTo>
                <a:cubicBezTo>
                  <a:pt x="241294" y="1090239"/>
                  <a:pt x="240583" y="1480809"/>
                  <a:pt x="248165" y="1871382"/>
                </a:cubicBezTo>
                <a:lnTo>
                  <a:pt x="256012" y="2213101"/>
                </a:lnTo>
                <a:lnTo>
                  <a:pt x="252706" y="2453832"/>
                </a:lnTo>
                <a:cubicBezTo>
                  <a:pt x="250630" y="2656821"/>
                  <a:pt x="248553" y="2861957"/>
                  <a:pt x="244400" y="3071384"/>
                </a:cubicBezTo>
                <a:cubicBezTo>
                  <a:pt x="244400" y="3277369"/>
                  <a:pt x="211191" y="3552026"/>
                  <a:pt x="177982" y="3854148"/>
                </a:cubicBezTo>
                <a:cubicBezTo>
                  <a:pt x="94968" y="4623186"/>
                  <a:pt x="177982" y="5419690"/>
                  <a:pt x="144773" y="6202469"/>
                </a:cubicBezTo>
                <a:cubicBezTo>
                  <a:pt x="128177" y="6477125"/>
                  <a:pt x="227804" y="6683110"/>
                  <a:pt x="676116" y="6710576"/>
                </a:cubicBezTo>
                <a:cubicBezTo>
                  <a:pt x="696872" y="6712294"/>
                  <a:pt x="718146" y="6712509"/>
                  <a:pt x="739810" y="6711571"/>
                </a:cubicBezTo>
                <a:lnTo>
                  <a:pt x="742537" y="6711326"/>
                </a:lnTo>
                <a:lnTo>
                  <a:pt x="758188" y="6711571"/>
                </a:lnTo>
                <a:cubicBezTo>
                  <a:pt x="888027" y="6705943"/>
                  <a:pt x="1031860" y="6658790"/>
                  <a:pt x="1161699" y="6645433"/>
                </a:cubicBezTo>
                <a:lnTo>
                  <a:pt x="1223129" y="6642040"/>
                </a:lnTo>
                <a:lnTo>
                  <a:pt x="1249749" y="6642246"/>
                </a:lnTo>
                <a:cubicBezTo>
                  <a:pt x="1426096" y="6645459"/>
                  <a:pt x="1113971" y="6671527"/>
                  <a:pt x="2021087" y="6683110"/>
                </a:cubicBezTo>
                <a:lnTo>
                  <a:pt x="7012994" y="6716069"/>
                </a:lnTo>
                <a:lnTo>
                  <a:pt x="7016698" y="6716018"/>
                </a:lnTo>
                <a:lnTo>
                  <a:pt x="7024455" y="6716069"/>
                </a:lnTo>
                <a:cubicBezTo>
                  <a:pt x="7337250" y="6714606"/>
                  <a:pt x="7650263" y="6705480"/>
                  <a:pt x="7963164" y="6700185"/>
                </a:cubicBezTo>
                <a:lnTo>
                  <a:pt x="8424990" y="6696610"/>
                </a:lnTo>
                <a:lnTo>
                  <a:pt x="8891818" y="6707289"/>
                </a:lnTo>
                <a:cubicBezTo>
                  <a:pt x="9645805" y="6740724"/>
                  <a:pt x="10498919" y="6749520"/>
                  <a:pt x="11120508" y="6749147"/>
                </a:cubicBezTo>
                <a:lnTo>
                  <a:pt x="11123244" y="6749138"/>
                </a:lnTo>
                <a:lnTo>
                  <a:pt x="11127440" y="6749147"/>
                </a:lnTo>
                <a:cubicBezTo>
                  <a:pt x="11334408" y="6749022"/>
                  <a:pt x="11515679" y="6747879"/>
                  <a:pt x="11659021" y="6746289"/>
                </a:cubicBezTo>
                <a:cubicBezTo>
                  <a:pt x="11945705" y="6743110"/>
                  <a:pt x="12070693" y="6747846"/>
                  <a:pt x="12146815" y="6741361"/>
                </a:cubicBezTo>
                <a:lnTo>
                  <a:pt x="12192000" y="6734754"/>
                </a:lnTo>
                <a:lnTo>
                  <a:pt x="12192000" y="6874379"/>
                </a:lnTo>
                <a:lnTo>
                  <a:pt x="0" y="68743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8FEA80-7B9C-47B6-AB26-C4831912993A}"/>
              </a:ext>
            </a:extLst>
          </p:cNvPr>
          <p:cNvSpPr>
            <a:spLocks noGrp="1"/>
          </p:cNvSpPr>
          <p:nvPr>
            <p:ph type="title"/>
          </p:nvPr>
        </p:nvSpPr>
        <p:spPr>
          <a:xfrm>
            <a:off x="628501" y="457200"/>
            <a:ext cx="11182499"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F412722-E6BD-447B-8052-740133E9D43C}"/>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C5511FD4-F314-401C-A0EF-CB4185315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0098E-180C-438C-85EA-F6F1FB1B52F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4609F077-D81F-4729-9AC7-9C5410D45906}"/>
              </a:ext>
            </a:extLst>
          </p:cNvPr>
          <p:cNvSpPr>
            <a:spLocks noGrp="1"/>
          </p:cNvSpPr>
          <p:nvPr>
            <p:ph sz="quarter" idx="13" hasCustomPrompt="1"/>
          </p:nvPr>
        </p:nvSpPr>
        <p:spPr>
          <a:xfrm>
            <a:off x="628651" y="1664702"/>
            <a:ext cx="1118235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53">
            <a:extLst>
              <a:ext uri="{FF2B5EF4-FFF2-40B4-BE49-F238E27FC236}">
                <a16:creationId xmlns:a16="http://schemas.microsoft.com/office/drawing/2014/main" id="{DCA8F8B7-60BD-4B53-A658-C77FA4FA67B5}"/>
              </a:ext>
            </a:extLst>
          </p:cNvPr>
          <p:cNvSpPr>
            <a:spLocks noGrp="1"/>
          </p:cNvSpPr>
          <p:nvPr>
            <p:ph type="body" sz="quarter" idx="14" hasCustomPrompt="1"/>
          </p:nvPr>
        </p:nvSpPr>
        <p:spPr>
          <a:xfrm>
            <a:off x="628500" y="1086829"/>
            <a:ext cx="11182499" cy="290515"/>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6" name="TextBox 5">
            <a:extLst>
              <a:ext uri="{FF2B5EF4-FFF2-40B4-BE49-F238E27FC236}">
                <a16:creationId xmlns:a16="http://schemas.microsoft.com/office/drawing/2014/main" id="{32641FCD-4BBA-E279-7611-70EFA4D79A0C}"/>
              </a:ext>
            </a:extLst>
          </p:cNvPr>
          <p:cNvSpPr txBox="1"/>
          <p:nvPr userDrawn="1"/>
        </p:nvSpPr>
        <p:spPr>
          <a:xfrm>
            <a:off x="10639425" y="6124575"/>
            <a:ext cx="1323975" cy="617391"/>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1312967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5318214A-2D20-42DC-9E1E-5FE8646C4D6C}"/>
              </a:ext>
            </a:extLst>
          </p:cNvPr>
          <p:cNvSpPr/>
          <p:nvPr/>
        </p:nvSpPr>
        <p:spPr bwMode="ltGray">
          <a:xfrm>
            <a:off x="0" y="0"/>
            <a:ext cx="12192000" cy="6874379"/>
          </a:xfrm>
          <a:custGeom>
            <a:avLst/>
            <a:gdLst>
              <a:gd name="connsiteX0" fmla="*/ 0 w 12192000"/>
              <a:gd name="connsiteY0" fmla="*/ 0 h 6874379"/>
              <a:gd name="connsiteX1" fmla="*/ 12192000 w 12192000"/>
              <a:gd name="connsiteY1" fmla="*/ 0 h 6874379"/>
              <a:gd name="connsiteX2" fmla="*/ 12192000 w 12192000"/>
              <a:gd name="connsiteY2" fmla="*/ 341392 h 6874379"/>
              <a:gd name="connsiteX3" fmla="*/ 12134257 w 12192000"/>
              <a:gd name="connsiteY3" fmla="*/ 320479 h 6874379"/>
              <a:gd name="connsiteX4" fmla="*/ 11462617 w 12192000"/>
              <a:gd name="connsiteY4" fmla="*/ 234532 h 6874379"/>
              <a:gd name="connsiteX5" fmla="*/ 10560397 w 12192000"/>
              <a:gd name="connsiteY5" fmla="*/ 220643 h 6874379"/>
              <a:gd name="connsiteX6" fmla="*/ 9632386 w 12192000"/>
              <a:gd name="connsiteY6" fmla="*/ 151243 h 6874379"/>
              <a:gd name="connsiteX7" fmla="*/ 8274354 w 12192000"/>
              <a:gd name="connsiteY7" fmla="*/ 139710 h 6874379"/>
              <a:gd name="connsiteX8" fmla="*/ 2672303 w 12192000"/>
              <a:gd name="connsiteY8" fmla="*/ 206769 h 6874379"/>
              <a:gd name="connsiteX9" fmla="*/ 1383398 w 12192000"/>
              <a:gd name="connsiteY9" fmla="*/ 276170 h 6874379"/>
              <a:gd name="connsiteX10" fmla="*/ 352275 w 12192000"/>
              <a:gd name="connsiteY10" fmla="*/ 581565 h 6874379"/>
              <a:gd name="connsiteX11" fmla="*/ 249163 w 12192000"/>
              <a:gd name="connsiteY11" fmla="*/ 1969723 h 6874379"/>
              <a:gd name="connsiteX12" fmla="*/ 197606 w 12192000"/>
              <a:gd name="connsiteY12" fmla="*/ 4051960 h 6874379"/>
              <a:gd name="connsiteX13" fmla="*/ 146050 w 12192000"/>
              <a:gd name="connsiteY13" fmla="*/ 4746040 h 6874379"/>
              <a:gd name="connsiteX14" fmla="*/ 197606 w 12192000"/>
              <a:gd name="connsiteY14" fmla="*/ 5828803 h 6874379"/>
              <a:gd name="connsiteX15" fmla="*/ 223371 w 12192000"/>
              <a:gd name="connsiteY15" fmla="*/ 6175850 h 6874379"/>
              <a:gd name="connsiteX16" fmla="*/ 452464 w 12192000"/>
              <a:gd name="connsiteY16" fmla="*/ 6511675 h 6874379"/>
              <a:gd name="connsiteX17" fmla="*/ 5891167 w 12192000"/>
              <a:gd name="connsiteY17" fmla="*/ 6680936 h 6874379"/>
              <a:gd name="connsiteX18" fmla="*/ 9142589 w 12192000"/>
              <a:gd name="connsiteY18" fmla="*/ 6731113 h 6874379"/>
              <a:gd name="connsiteX19" fmla="*/ 12192000 w 12192000"/>
              <a:gd name="connsiteY19" fmla="*/ 6743126 h 6874379"/>
              <a:gd name="connsiteX20" fmla="*/ 12192000 w 12192000"/>
              <a:gd name="connsiteY20" fmla="*/ 6874379 h 6874379"/>
              <a:gd name="connsiteX21" fmla="*/ 0 w 12192000"/>
              <a:gd name="connsiteY21" fmla="*/ 6874379 h 68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6874379">
                <a:moveTo>
                  <a:pt x="0" y="0"/>
                </a:moveTo>
                <a:lnTo>
                  <a:pt x="12192000" y="0"/>
                </a:lnTo>
                <a:lnTo>
                  <a:pt x="12192000" y="341392"/>
                </a:lnTo>
                <a:lnTo>
                  <a:pt x="12134257" y="320479"/>
                </a:lnTo>
                <a:cubicBezTo>
                  <a:pt x="11954012" y="269236"/>
                  <a:pt x="11688175" y="251884"/>
                  <a:pt x="11462617" y="234532"/>
                </a:cubicBezTo>
                <a:cubicBezTo>
                  <a:pt x="11256392" y="220643"/>
                  <a:pt x="10869734" y="248407"/>
                  <a:pt x="10560397" y="220643"/>
                </a:cubicBezTo>
                <a:cubicBezTo>
                  <a:pt x="10328381" y="192880"/>
                  <a:pt x="9890167" y="151243"/>
                  <a:pt x="9632386" y="151243"/>
                </a:cubicBezTo>
                <a:cubicBezTo>
                  <a:pt x="9139380" y="143433"/>
                  <a:pt x="8693500" y="140016"/>
                  <a:pt x="8274354" y="139710"/>
                </a:cubicBezTo>
                <a:cubicBezTo>
                  <a:pt x="6458057" y="138384"/>
                  <a:pt x="5143777" y="195484"/>
                  <a:pt x="2672303" y="206769"/>
                </a:cubicBezTo>
                <a:cubicBezTo>
                  <a:pt x="2388730" y="206769"/>
                  <a:pt x="2002073" y="206769"/>
                  <a:pt x="1383398" y="276170"/>
                </a:cubicBezTo>
                <a:cubicBezTo>
                  <a:pt x="816280" y="331696"/>
                  <a:pt x="532708" y="276170"/>
                  <a:pt x="352275" y="581565"/>
                </a:cubicBezTo>
                <a:cubicBezTo>
                  <a:pt x="197606" y="831433"/>
                  <a:pt x="274927" y="1650454"/>
                  <a:pt x="249163" y="1969723"/>
                </a:cubicBezTo>
                <a:cubicBezTo>
                  <a:pt x="197606" y="2691565"/>
                  <a:pt x="197606" y="3191302"/>
                  <a:pt x="197606" y="4051960"/>
                </a:cubicBezTo>
                <a:lnTo>
                  <a:pt x="146050" y="4746040"/>
                </a:lnTo>
                <a:cubicBezTo>
                  <a:pt x="274927" y="5134724"/>
                  <a:pt x="68702" y="5426244"/>
                  <a:pt x="197606" y="5828803"/>
                </a:cubicBezTo>
                <a:cubicBezTo>
                  <a:pt x="223371" y="5967619"/>
                  <a:pt x="180908" y="6062043"/>
                  <a:pt x="223371" y="6175850"/>
                </a:cubicBezTo>
                <a:cubicBezTo>
                  <a:pt x="265834" y="6289657"/>
                  <a:pt x="263750" y="6295253"/>
                  <a:pt x="452464" y="6511675"/>
                </a:cubicBezTo>
                <a:cubicBezTo>
                  <a:pt x="1044048" y="6836264"/>
                  <a:pt x="4442832" y="6644370"/>
                  <a:pt x="5891167" y="6680936"/>
                </a:cubicBezTo>
                <a:cubicBezTo>
                  <a:pt x="7339503" y="6717501"/>
                  <a:pt x="8163022" y="6744988"/>
                  <a:pt x="9142589" y="6731113"/>
                </a:cubicBezTo>
                <a:lnTo>
                  <a:pt x="12192000" y="6743126"/>
                </a:lnTo>
                <a:lnTo>
                  <a:pt x="12192000" y="6874379"/>
                </a:lnTo>
                <a:lnTo>
                  <a:pt x="0" y="68743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1DE026-1211-4BB1-B4B5-C2260592AD3B}"/>
              </a:ext>
            </a:extLst>
          </p:cNvPr>
          <p:cNvSpPr>
            <a:spLocks noGrp="1"/>
          </p:cNvSpPr>
          <p:nvPr>
            <p:ph type="title"/>
          </p:nvPr>
        </p:nvSpPr>
        <p:spPr>
          <a:xfrm>
            <a:off x="628501" y="457200"/>
            <a:ext cx="11182499"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717AA9E-D108-4CE2-89FE-7BF9BE02BB50}"/>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C3D5D3E2-25F9-4BB3-889E-54F2FFA429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C1D393-2630-4AA7-9044-26C6B46637A9}"/>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9" name="Text Placeholder 53">
            <a:extLst>
              <a:ext uri="{FF2B5EF4-FFF2-40B4-BE49-F238E27FC236}">
                <a16:creationId xmlns:a16="http://schemas.microsoft.com/office/drawing/2014/main" id="{9D2C6C6E-901A-4B8F-B000-D207C47F072E}"/>
              </a:ext>
            </a:extLst>
          </p:cNvPr>
          <p:cNvSpPr>
            <a:spLocks noGrp="1"/>
          </p:cNvSpPr>
          <p:nvPr>
            <p:ph type="body" sz="quarter" idx="14" hasCustomPrompt="1"/>
          </p:nvPr>
        </p:nvSpPr>
        <p:spPr>
          <a:xfrm>
            <a:off x="628500" y="1086829"/>
            <a:ext cx="11182499" cy="290515"/>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1" name="Content Placeholder 10">
            <a:extLst>
              <a:ext uri="{FF2B5EF4-FFF2-40B4-BE49-F238E27FC236}">
                <a16:creationId xmlns:a16="http://schemas.microsoft.com/office/drawing/2014/main" id="{A18E98C8-CBF7-4423-80CA-BBA23E400588}"/>
              </a:ext>
            </a:extLst>
          </p:cNvPr>
          <p:cNvSpPr>
            <a:spLocks noGrp="1"/>
          </p:cNvSpPr>
          <p:nvPr>
            <p:ph sz="quarter" idx="16" hasCustomPrompt="1"/>
          </p:nvPr>
        </p:nvSpPr>
        <p:spPr>
          <a:xfrm>
            <a:off x="628649" y="1664702"/>
            <a:ext cx="548640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7318A40-5974-4778-8EA2-5CB8991B7CBA}"/>
              </a:ext>
            </a:extLst>
          </p:cNvPr>
          <p:cNvSpPr>
            <a:spLocks noGrp="1"/>
          </p:cNvSpPr>
          <p:nvPr>
            <p:ph sz="quarter" idx="17" hasCustomPrompt="1"/>
          </p:nvPr>
        </p:nvSpPr>
        <p:spPr>
          <a:xfrm>
            <a:off x="6324599" y="1664702"/>
            <a:ext cx="548640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E15DB6A-5BA5-DC00-8DBF-44EEE615FC95}"/>
              </a:ext>
            </a:extLst>
          </p:cNvPr>
          <p:cNvSpPr/>
          <p:nvPr userDrawn="1"/>
        </p:nvSpPr>
        <p:spPr>
          <a:xfrm>
            <a:off x="10671786" y="6200775"/>
            <a:ext cx="1224939"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950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EC308-A595-4731-81D6-E996B8DA199F}"/>
              </a:ext>
            </a:extLst>
          </p:cNvPr>
          <p:cNvSpPr>
            <a:spLocks noGrp="1"/>
          </p:cNvSpPr>
          <p:nvPr>
            <p:ph idx="1" hasCustomPrompt="1"/>
          </p:nvPr>
        </p:nvSpPr>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04747-4051-4C7A-B674-A1E64ACD02F8}"/>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5" name="Footer Placeholder 4">
            <a:extLst>
              <a:ext uri="{FF2B5EF4-FFF2-40B4-BE49-F238E27FC236}">
                <a16:creationId xmlns:a16="http://schemas.microsoft.com/office/drawing/2014/main" id="{79DB6A6F-2612-48E0-B685-EE5FD0A1A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2BD39-0025-4E14-A207-974EC0FD86D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Title 6">
            <a:extLst>
              <a:ext uri="{FF2B5EF4-FFF2-40B4-BE49-F238E27FC236}">
                <a16:creationId xmlns:a16="http://schemas.microsoft.com/office/drawing/2014/main" id="{0A593348-F93D-4FEF-A9B9-1AEA4A21A646}"/>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19924DFC-E066-5359-5051-5624AE83CBCC}"/>
              </a:ext>
            </a:extLst>
          </p:cNvPr>
          <p:cNvSpPr/>
          <p:nvPr userDrawn="1"/>
        </p:nvSpPr>
        <p:spPr>
          <a:xfrm>
            <a:off x="10582275" y="6143625"/>
            <a:ext cx="150495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102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3CEC-1B8A-4FB0-9276-0170AED9E3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94A90-D491-44FB-9802-5BF47DE84FD2}"/>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F07A821A-79DC-41C0-A300-2B368D9926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9FD507-7645-49CA-AA88-72717BAD31EB}"/>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8" name="Text Placeholder 53">
            <a:extLst>
              <a:ext uri="{FF2B5EF4-FFF2-40B4-BE49-F238E27FC236}">
                <a16:creationId xmlns:a16="http://schemas.microsoft.com/office/drawing/2014/main" id="{B420C7EB-E753-4F7B-AEA6-BF83E3F37129}"/>
              </a:ext>
            </a:extLst>
          </p:cNvPr>
          <p:cNvSpPr>
            <a:spLocks noGrp="1"/>
          </p:cNvSpPr>
          <p:nvPr>
            <p:ph type="body" sz="quarter" idx="14" hasCustomPrompt="1"/>
          </p:nvPr>
        </p:nvSpPr>
        <p:spPr>
          <a:xfrm>
            <a:off x="381000" y="731530"/>
            <a:ext cx="114299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9" name="Content Placeholder 8">
            <a:extLst>
              <a:ext uri="{FF2B5EF4-FFF2-40B4-BE49-F238E27FC236}">
                <a16:creationId xmlns:a16="http://schemas.microsoft.com/office/drawing/2014/main" id="{41BC387F-0885-43F6-85BD-C73BA9398781}"/>
              </a:ext>
            </a:extLst>
          </p:cNvPr>
          <p:cNvSpPr>
            <a:spLocks noGrp="1"/>
          </p:cNvSpPr>
          <p:nvPr>
            <p:ph sz="quarter" idx="15"/>
          </p:nvPr>
        </p:nvSpPr>
        <p:spPr>
          <a:xfrm>
            <a:off x="381000" y="1384628"/>
            <a:ext cx="11430000" cy="4635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42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F7A3-C01B-4858-95E5-B008688EC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0B5B2-035E-4875-9E0B-65D7693B97EB}"/>
              </a:ext>
            </a:extLst>
          </p:cNvPr>
          <p:cNvSpPr>
            <a:spLocks noGrp="1"/>
          </p:cNvSpPr>
          <p:nvPr>
            <p:ph sz="half" idx="1" hasCustomPrompt="1"/>
          </p:nvPr>
        </p:nvSpPr>
        <p:spPr>
          <a:xfrm>
            <a:off x="381001" y="914400"/>
            <a:ext cx="5610221"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9F57-0475-48B8-B2C4-3C1B844EB79F}"/>
              </a:ext>
            </a:extLst>
          </p:cNvPr>
          <p:cNvSpPr>
            <a:spLocks noGrp="1"/>
          </p:cNvSpPr>
          <p:nvPr>
            <p:ph sz="half" idx="2" hasCustomPrompt="1"/>
          </p:nvPr>
        </p:nvSpPr>
        <p:spPr>
          <a:xfrm>
            <a:off x="6200774" y="914401"/>
            <a:ext cx="5610221"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8D6859-D53D-4387-B548-092AE96646A4}"/>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6" name="Footer Placeholder 5">
            <a:extLst>
              <a:ext uri="{FF2B5EF4-FFF2-40B4-BE49-F238E27FC236}">
                <a16:creationId xmlns:a16="http://schemas.microsoft.com/office/drawing/2014/main" id="{09800914-2B16-461D-99E1-47F264024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10C2F-EFB2-4168-86BE-C3ABA04BA60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8" name="TextBox 7">
            <a:extLst>
              <a:ext uri="{FF2B5EF4-FFF2-40B4-BE49-F238E27FC236}">
                <a16:creationId xmlns:a16="http://schemas.microsoft.com/office/drawing/2014/main" id="{73CEE9CE-12D3-FD8B-6E0E-59F29F91E219}"/>
              </a:ext>
            </a:extLst>
          </p:cNvPr>
          <p:cNvSpPr txBox="1"/>
          <p:nvPr userDrawn="1"/>
        </p:nvSpPr>
        <p:spPr>
          <a:xfrm>
            <a:off x="10582275" y="6105525"/>
            <a:ext cx="1323975" cy="600075"/>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3166489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1126-3DF6-4AE2-A8AE-6034E9AA3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021F4-C37C-4B7E-96F0-1DCC62967302}"/>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2343FD06-8A80-436E-AAD0-0B4CC79FEF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54BFCC-9FE5-4526-91E6-920CEB6231C2}"/>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45AA6A50-CF51-470A-8339-2A98B2291152}"/>
              </a:ext>
            </a:extLst>
          </p:cNvPr>
          <p:cNvSpPr>
            <a:spLocks noGrp="1"/>
          </p:cNvSpPr>
          <p:nvPr>
            <p:ph sz="quarter" idx="13" hasCustomPrompt="1"/>
          </p:nvPr>
        </p:nvSpPr>
        <p:spPr>
          <a:xfrm>
            <a:off x="3810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EC50042C-8E0C-40C9-A488-3584EFC873E7}"/>
              </a:ext>
            </a:extLst>
          </p:cNvPr>
          <p:cNvSpPr>
            <a:spLocks noGrp="1"/>
          </p:cNvSpPr>
          <p:nvPr>
            <p:ph sz="quarter" idx="14" hasCustomPrompt="1"/>
          </p:nvPr>
        </p:nvSpPr>
        <p:spPr>
          <a:xfrm>
            <a:off x="42291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E85AC529-F215-45F0-A438-817CEBA3DFFA}"/>
              </a:ext>
            </a:extLst>
          </p:cNvPr>
          <p:cNvSpPr>
            <a:spLocks noGrp="1"/>
          </p:cNvSpPr>
          <p:nvPr>
            <p:ph sz="quarter" idx="15" hasCustomPrompt="1"/>
          </p:nvPr>
        </p:nvSpPr>
        <p:spPr>
          <a:xfrm>
            <a:off x="80772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9197A51-875B-941A-49A8-F33D838624FA}"/>
              </a:ext>
            </a:extLst>
          </p:cNvPr>
          <p:cNvSpPr txBox="1"/>
          <p:nvPr userDrawn="1"/>
        </p:nvSpPr>
        <p:spPr>
          <a:xfrm>
            <a:off x="10563225" y="6115050"/>
            <a:ext cx="1419225" cy="590550"/>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383647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2B1C-9D1C-470A-8DAC-872C6F3CE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15023-C126-4128-BC8F-1BB4CB113EEA}"/>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4CFFE3BA-31F8-4FB8-B78F-6C12DFB24A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CDE704-6759-4C07-BC57-03EACFFCB1E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6" name="Rectangle 5">
            <a:extLst>
              <a:ext uri="{FF2B5EF4-FFF2-40B4-BE49-F238E27FC236}">
                <a16:creationId xmlns:a16="http://schemas.microsoft.com/office/drawing/2014/main" id="{00946D5D-BEE6-0C77-118F-AA4C8E6E44B9}"/>
              </a:ext>
            </a:extLst>
          </p:cNvPr>
          <p:cNvSpPr/>
          <p:nvPr userDrawn="1"/>
        </p:nvSpPr>
        <p:spPr>
          <a:xfrm>
            <a:off x="10653204" y="6072326"/>
            <a:ext cx="1269507" cy="633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767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2308-D8FD-4D2D-A4A4-0AB7B42613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24ADA-2B35-4506-BCFE-28F2ED617C2B}"/>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22EABF83-04BE-4745-A7CD-9BF297456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FB1B30-07A6-4897-BFAA-775293B4CC0A}"/>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6" name="Text Placeholder 53">
            <a:extLst>
              <a:ext uri="{FF2B5EF4-FFF2-40B4-BE49-F238E27FC236}">
                <a16:creationId xmlns:a16="http://schemas.microsoft.com/office/drawing/2014/main" id="{AC1DD188-8160-4400-A56B-985CF10D4904}"/>
              </a:ext>
            </a:extLst>
          </p:cNvPr>
          <p:cNvSpPr>
            <a:spLocks noGrp="1"/>
          </p:cNvSpPr>
          <p:nvPr>
            <p:ph type="body" sz="quarter" idx="14" hasCustomPrompt="1"/>
          </p:nvPr>
        </p:nvSpPr>
        <p:spPr>
          <a:xfrm>
            <a:off x="381000" y="731530"/>
            <a:ext cx="114299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Tree>
    <p:extLst>
      <p:ext uri="{BB962C8B-B14F-4D97-AF65-F5344CB8AC3E}">
        <p14:creationId xmlns:p14="http://schemas.microsoft.com/office/powerpoint/2010/main" val="375441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Full PIcture">
    <p:bg>
      <p:bgPr>
        <a:solidFill>
          <a:schemeClr val="accent1"/>
        </a:solidFill>
        <a:effectLst/>
      </p:bgPr>
    </p:bg>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2410F133-604A-4AC7-8A06-35B16808E83C}"/>
              </a:ext>
            </a:extLst>
          </p:cNvPr>
          <p:cNvSpPr>
            <a:spLocks noGrp="1"/>
          </p:cNvSpPr>
          <p:nvPr>
            <p:ph type="pic" sz="quarter" idx="10" hasCustomPrompt="1"/>
          </p:nvPr>
        </p:nvSpPr>
        <p:spPr>
          <a:xfrm>
            <a:off x="3459602" y="0"/>
            <a:ext cx="8732399" cy="6858000"/>
          </a:xfrm>
          <a:custGeom>
            <a:avLst/>
            <a:gdLst>
              <a:gd name="connsiteX0" fmla="*/ 343919 w 8732399"/>
              <a:gd name="connsiteY0" fmla="*/ 0 h 6858000"/>
              <a:gd name="connsiteX1" fmla="*/ 8732399 w 8732399"/>
              <a:gd name="connsiteY1" fmla="*/ 0 h 6858000"/>
              <a:gd name="connsiteX2" fmla="*/ 8732399 w 8732399"/>
              <a:gd name="connsiteY2" fmla="*/ 6858000 h 6858000"/>
              <a:gd name="connsiteX3" fmla="*/ 0 w 8732399"/>
              <a:gd name="connsiteY3" fmla="*/ 6858000 h 6858000"/>
              <a:gd name="connsiteX4" fmla="*/ 177693 w 8732399"/>
              <a:gd name="connsiteY4" fmla="*/ 6768713 h 6858000"/>
              <a:gd name="connsiteX5" fmla="*/ 2063325 w 8732399"/>
              <a:gd name="connsiteY5" fmla="*/ 3899618 h 6858000"/>
              <a:gd name="connsiteX6" fmla="*/ 2077959 w 8732399"/>
              <a:gd name="connsiteY6" fmla="*/ 3618494 h 6858000"/>
              <a:gd name="connsiteX7" fmla="*/ 2077954 w 8732399"/>
              <a:gd name="connsiteY7" fmla="*/ 3617951 h 6858000"/>
              <a:gd name="connsiteX8" fmla="*/ 2077959 w 8732399"/>
              <a:gd name="connsiteY8" fmla="*/ 3617865 h 6858000"/>
              <a:gd name="connsiteX9" fmla="*/ 2076397 w 8732399"/>
              <a:gd name="connsiteY9" fmla="*/ 3429041 h 6858000"/>
              <a:gd name="connsiteX10" fmla="*/ 2075650 w 8732399"/>
              <a:gd name="connsiteY10" fmla="*/ 3338309 h 6858000"/>
              <a:gd name="connsiteX11" fmla="*/ 404439 w 8732399"/>
              <a:gd name="connsiteY11" fmla="*/ 399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2399" h="6858000">
                <a:moveTo>
                  <a:pt x="343919" y="0"/>
                </a:moveTo>
                <a:lnTo>
                  <a:pt x="8732399" y="0"/>
                </a:lnTo>
                <a:lnTo>
                  <a:pt x="8732399" y="6858000"/>
                </a:lnTo>
                <a:lnTo>
                  <a:pt x="0" y="6858000"/>
                </a:lnTo>
                <a:lnTo>
                  <a:pt x="177693" y="6768713"/>
                </a:lnTo>
                <a:cubicBezTo>
                  <a:pt x="1141742" y="6254472"/>
                  <a:pt x="1951349" y="5360222"/>
                  <a:pt x="2063325" y="3899618"/>
                </a:cubicBezTo>
                <a:cubicBezTo>
                  <a:pt x="2071055" y="3805858"/>
                  <a:pt x="2075919" y="3712098"/>
                  <a:pt x="2077959" y="3618494"/>
                </a:cubicBezTo>
                <a:lnTo>
                  <a:pt x="2077954" y="3617951"/>
                </a:lnTo>
                <a:lnTo>
                  <a:pt x="2077959" y="3617865"/>
                </a:lnTo>
                <a:lnTo>
                  <a:pt x="2076397" y="3429041"/>
                </a:lnTo>
                <a:lnTo>
                  <a:pt x="2075650" y="3338309"/>
                </a:lnTo>
                <a:cubicBezTo>
                  <a:pt x="2025731" y="2034428"/>
                  <a:pt x="1430533" y="791870"/>
                  <a:pt x="404439" y="39934"/>
                </a:cubicBezTo>
                <a:close/>
              </a:path>
            </a:pathLst>
          </a:custGeom>
          <a:solidFill>
            <a:srgbClr val="D9D9D9"/>
          </a:solidFill>
        </p:spPr>
        <p:txBody>
          <a:bodyPr wrap="square" lIns="466344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C3683E8B-89CE-4EF5-BBB9-62368C382071}"/>
              </a:ext>
            </a:extLst>
          </p:cNvPr>
          <p:cNvSpPr>
            <a:spLocks noGrp="1"/>
          </p:cNvSpPr>
          <p:nvPr>
            <p:ph type="title"/>
          </p:nvPr>
        </p:nvSpPr>
        <p:spPr>
          <a:xfrm>
            <a:off x="609600" y="1660503"/>
            <a:ext cx="4389120" cy="2391042"/>
          </a:xfrm>
        </p:spPr>
        <p:txBody>
          <a:bodyPr/>
          <a:lstStyle>
            <a:lvl1pPr>
              <a:defRPr sz="6000">
                <a:solidFill>
                  <a:schemeClr val="tx1"/>
                </a:solidFill>
              </a:defRPr>
            </a:lvl1pPr>
          </a:lstStyle>
          <a:p>
            <a:r>
              <a:rPr lang="en-US"/>
              <a:t>Click to edit Master title style</a:t>
            </a:r>
          </a:p>
        </p:txBody>
      </p:sp>
      <p:grpSp>
        <p:nvGrpSpPr>
          <p:cNvPr id="10" name="Group 9">
            <a:extLst>
              <a:ext uri="{FF2B5EF4-FFF2-40B4-BE49-F238E27FC236}">
                <a16:creationId xmlns:a16="http://schemas.microsoft.com/office/drawing/2014/main" id="{F99B91ED-E0FA-43C7-8B4E-31F9017845E6}"/>
              </a:ext>
            </a:extLst>
          </p:cNvPr>
          <p:cNvGrpSpPr>
            <a:grpSpLocks noChangeAspect="1"/>
          </p:cNvGrpSpPr>
          <p:nvPr/>
        </p:nvGrpSpPr>
        <p:grpSpPr bwMode="black">
          <a:xfrm>
            <a:off x="609630" y="457200"/>
            <a:ext cx="2286000" cy="880288"/>
            <a:chOff x="2078951" y="1888610"/>
            <a:chExt cx="8030200" cy="3092248"/>
          </a:xfrm>
          <a:solidFill>
            <a:srgbClr val="FFFFFF"/>
          </a:solidFill>
        </p:grpSpPr>
        <p:sp>
          <p:nvSpPr>
            <p:cNvPr id="11" name="Freeform: Shape 10">
              <a:extLst>
                <a:ext uri="{FF2B5EF4-FFF2-40B4-BE49-F238E27FC236}">
                  <a16:creationId xmlns:a16="http://schemas.microsoft.com/office/drawing/2014/main" id="{A9AB0108-0379-4A18-900E-6A61DF3018CE}"/>
                </a:ext>
              </a:extLst>
            </p:cNvPr>
            <p:cNvSpPr/>
            <p:nvPr/>
          </p:nvSpPr>
          <p:spPr bwMode="black">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F2F77B2-9024-4ACC-A728-CA3AB71F5A8E}"/>
                </a:ext>
              </a:extLst>
            </p:cNvPr>
            <p:cNvSpPr/>
            <p:nvPr/>
          </p:nvSpPr>
          <p:spPr bwMode="black">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0BB7A39-4E40-4061-A76F-7B79D98B54EE}"/>
                </a:ext>
              </a:extLst>
            </p:cNvPr>
            <p:cNvSpPr/>
            <p:nvPr/>
          </p:nvSpPr>
          <p:spPr bwMode="black">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441B9D-EA57-4F40-8DCE-CBEF348C3A0F}"/>
                </a:ext>
              </a:extLst>
            </p:cNvPr>
            <p:cNvSpPr/>
            <p:nvPr/>
          </p:nvSpPr>
          <p:spPr bwMode="black">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AE4E4D0-FF92-495C-9CD5-354ED8923672}"/>
                </a:ext>
              </a:extLst>
            </p:cNvPr>
            <p:cNvSpPr/>
            <p:nvPr/>
          </p:nvSpPr>
          <p:spPr bwMode="black">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D4AF130-6E23-4412-BC70-EE04DCC1545D}"/>
                </a:ext>
              </a:extLst>
            </p:cNvPr>
            <p:cNvSpPr/>
            <p:nvPr/>
          </p:nvSpPr>
          <p:spPr bwMode="black">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2ABE821-58B4-49BB-A652-52A61F3BD10D}"/>
                </a:ext>
              </a:extLst>
            </p:cNvPr>
            <p:cNvSpPr/>
            <p:nvPr/>
          </p:nvSpPr>
          <p:spPr bwMode="black">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D66007-2868-471F-B969-3FB8E82DCC4E}"/>
                </a:ext>
              </a:extLst>
            </p:cNvPr>
            <p:cNvSpPr/>
            <p:nvPr/>
          </p:nvSpPr>
          <p:spPr bwMode="black">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70846-6F4C-40AA-99D4-EF9934A7E399}"/>
                </a:ext>
              </a:extLst>
            </p:cNvPr>
            <p:cNvSpPr/>
            <p:nvPr/>
          </p:nvSpPr>
          <p:spPr bwMode="black">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03D0E3-2D30-4032-9E53-A7EB9F4BC9C3}"/>
                </a:ext>
              </a:extLst>
            </p:cNvPr>
            <p:cNvSpPr/>
            <p:nvPr/>
          </p:nvSpPr>
          <p:spPr bwMode="black">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D40A0A-73C4-4955-9FF6-0EEB215FD392}"/>
                </a:ext>
              </a:extLst>
            </p:cNvPr>
            <p:cNvSpPr/>
            <p:nvPr/>
          </p:nvSpPr>
          <p:spPr bwMode="black">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04D811-319A-4186-8A59-457C07D35712}"/>
                </a:ext>
              </a:extLst>
            </p:cNvPr>
            <p:cNvSpPr/>
            <p:nvPr/>
          </p:nvSpPr>
          <p:spPr bwMode="black">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70FC748-AD59-44E9-9226-9F3F398D3C6A}"/>
                </a:ext>
              </a:extLst>
            </p:cNvPr>
            <p:cNvSpPr/>
            <p:nvPr/>
          </p:nvSpPr>
          <p:spPr bwMode="black">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7A6B2FE-A112-480D-A8E6-6ED513559C90}"/>
                </a:ext>
              </a:extLst>
            </p:cNvPr>
            <p:cNvSpPr/>
            <p:nvPr/>
          </p:nvSpPr>
          <p:spPr bwMode="black">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DBBC33B-5E76-47D0-9997-B175DC5CA88D}"/>
                </a:ext>
              </a:extLst>
            </p:cNvPr>
            <p:cNvSpPr/>
            <p:nvPr/>
          </p:nvSpPr>
          <p:spPr bwMode="black">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F5FE826-C991-4781-9C3E-F5243696119B}"/>
                </a:ext>
              </a:extLst>
            </p:cNvPr>
            <p:cNvSpPr/>
            <p:nvPr/>
          </p:nvSpPr>
          <p:spPr bwMode="black">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EFB7C3C-C9B9-4A7C-9802-BE61D791106C}"/>
                </a:ext>
              </a:extLst>
            </p:cNvPr>
            <p:cNvSpPr/>
            <p:nvPr/>
          </p:nvSpPr>
          <p:spPr bwMode="black">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E6058B8-6C4B-4DD3-9D56-2A32C09E480C}"/>
                </a:ext>
              </a:extLst>
            </p:cNvPr>
            <p:cNvSpPr/>
            <p:nvPr/>
          </p:nvSpPr>
          <p:spPr bwMode="black">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BDDCE3B-CBF0-46A0-95E3-BE2D1DB5CC39}"/>
                </a:ext>
              </a:extLst>
            </p:cNvPr>
            <p:cNvSpPr/>
            <p:nvPr/>
          </p:nvSpPr>
          <p:spPr bwMode="black">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A898F72-C445-4743-97BA-4379F1696CC7}"/>
                </a:ext>
              </a:extLst>
            </p:cNvPr>
            <p:cNvSpPr/>
            <p:nvPr/>
          </p:nvSpPr>
          <p:spPr bwMode="black">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C0A55B-CEB1-43A3-BD42-9118CCCC4997}"/>
                </a:ext>
              </a:extLst>
            </p:cNvPr>
            <p:cNvSpPr/>
            <p:nvPr/>
          </p:nvSpPr>
          <p:spPr bwMode="black">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B50D7FF-ABF7-48B0-B01A-BDAB3E56A59C}"/>
                </a:ext>
              </a:extLst>
            </p:cNvPr>
            <p:cNvSpPr/>
            <p:nvPr/>
          </p:nvSpPr>
          <p:spPr bwMode="black">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498461-453E-4B01-AC09-28EB4FE30933}"/>
                </a:ext>
              </a:extLst>
            </p:cNvPr>
            <p:cNvSpPr/>
            <p:nvPr/>
          </p:nvSpPr>
          <p:spPr bwMode="black">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9CBDCEB-800E-4D28-B2C3-1A925BFB4697}"/>
                </a:ext>
              </a:extLst>
            </p:cNvPr>
            <p:cNvSpPr/>
            <p:nvPr/>
          </p:nvSpPr>
          <p:spPr bwMode="black">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C4C5D3-38A9-48A3-A737-2E1782DEC6C3}"/>
                </a:ext>
              </a:extLst>
            </p:cNvPr>
            <p:cNvSpPr/>
            <p:nvPr/>
          </p:nvSpPr>
          <p:spPr bwMode="black">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C67A3C2-5E36-485E-BD0C-74020928665D}"/>
                </a:ext>
              </a:extLst>
            </p:cNvPr>
            <p:cNvSpPr/>
            <p:nvPr/>
          </p:nvSpPr>
          <p:spPr bwMode="black">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ED642CE-A789-4786-8A92-D88EC62AC133}"/>
                </a:ext>
              </a:extLst>
            </p:cNvPr>
            <p:cNvSpPr/>
            <p:nvPr/>
          </p:nvSpPr>
          <p:spPr bwMode="black">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4386D89-2FDC-4706-8B37-36CF6ABF07FB}"/>
                </a:ext>
              </a:extLst>
            </p:cNvPr>
            <p:cNvSpPr/>
            <p:nvPr/>
          </p:nvSpPr>
          <p:spPr bwMode="black">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FE86223-C5DA-4CB7-B13B-0B51B75F54C4}"/>
                </a:ext>
              </a:extLst>
            </p:cNvPr>
            <p:cNvSpPr/>
            <p:nvPr/>
          </p:nvSpPr>
          <p:spPr bwMode="black">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23558B8-06E0-4621-852F-9D8F09A23F14}"/>
                </a:ext>
              </a:extLst>
            </p:cNvPr>
            <p:cNvSpPr/>
            <p:nvPr/>
          </p:nvSpPr>
          <p:spPr bwMode="black">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96A1217-0C47-4B68-B46A-6D7E7E1D3BBD}"/>
                </a:ext>
              </a:extLst>
            </p:cNvPr>
            <p:cNvSpPr/>
            <p:nvPr/>
          </p:nvSpPr>
          <p:spPr bwMode="black">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CAD3D5E-D368-4C1C-96EE-A63B27AC18E9}"/>
                </a:ext>
              </a:extLst>
            </p:cNvPr>
            <p:cNvSpPr/>
            <p:nvPr/>
          </p:nvSpPr>
          <p:spPr bwMode="black">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589BCD-A0C1-497B-8D9B-7071336DC859}"/>
                </a:ext>
              </a:extLst>
            </p:cNvPr>
            <p:cNvSpPr/>
            <p:nvPr/>
          </p:nvSpPr>
          <p:spPr bwMode="black">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FF6291-0096-416B-8932-CFAEE8C24CC3}"/>
                </a:ext>
              </a:extLst>
            </p:cNvPr>
            <p:cNvSpPr/>
            <p:nvPr/>
          </p:nvSpPr>
          <p:spPr bwMode="black">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F0A9BCD-4E63-42B7-9992-63F009834CC8}"/>
                </a:ext>
              </a:extLst>
            </p:cNvPr>
            <p:cNvSpPr/>
            <p:nvPr/>
          </p:nvSpPr>
          <p:spPr bwMode="black">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45F9331-6EB0-4EF1-AF1B-D8101C2D5B8D}"/>
                </a:ext>
              </a:extLst>
            </p:cNvPr>
            <p:cNvSpPr/>
            <p:nvPr/>
          </p:nvSpPr>
          <p:spPr bwMode="black">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E7CE7BB-5D54-49B3-B53E-541559A726B8}"/>
                </a:ext>
              </a:extLst>
            </p:cNvPr>
            <p:cNvSpPr/>
            <p:nvPr/>
          </p:nvSpPr>
          <p:spPr bwMode="black">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134D3C-A529-412E-B918-F35B50DB4607}"/>
                </a:ext>
              </a:extLst>
            </p:cNvPr>
            <p:cNvSpPr/>
            <p:nvPr/>
          </p:nvSpPr>
          <p:spPr bwMode="black">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06216BF-A380-4FA9-9B4A-C9DC258CCF12}"/>
                </a:ext>
              </a:extLst>
            </p:cNvPr>
            <p:cNvSpPr/>
            <p:nvPr/>
          </p:nvSpPr>
          <p:spPr bwMode="black">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3FA18A3-B765-448E-A96D-70ECA09B74C4}"/>
                </a:ext>
              </a:extLst>
            </p:cNvPr>
            <p:cNvSpPr/>
            <p:nvPr/>
          </p:nvSpPr>
          <p:spPr bwMode="black">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909F6E8-DEAA-40C5-A466-3C2C305FF26A}"/>
                </a:ext>
              </a:extLst>
            </p:cNvPr>
            <p:cNvSpPr/>
            <p:nvPr/>
          </p:nvSpPr>
          <p:spPr bwMode="black">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C730DF2-B7B8-470D-B166-19B7C7F51A75}"/>
                </a:ext>
              </a:extLst>
            </p:cNvPr>
            <p:cNvSpPr/>
            <p:nvPr/>
          </p:nvSpPr>
          <p:spPr bwMode="black">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55" name="Text Placeholder 53">
            <a:extLst>
              <a:ext uri="{FF2B5EF4-FFF2-40B4-BE49-F238E27FC236}">
                <a16:creationId xmlns:a16="http://schemas.microsoft.com/office/drawing/2014/main" id="{6C6F15D6-83AC-4099-9946-CE8B5A1B72B3}"/>
              </a:ext>
            </a:extLst>
          </p:cNvPr>
          <p:cNvSpPr>
            <a:spLocks noGrp="1"/>
          </p:cNvSpPr>
          <p:nvPr>
            <p:ph type="body" sz="quarter" idx="12" hasCustomPrompt="1"/>
          </p:nvPr>
        </p:nvSpPr>
        <p:spPr>
          <a:xfrm>
            <a:off x="621333" y="4370504"/>
            <a:ext cx="4389120"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or Presenter Name</a:t>
            </a:r>
          </a:p>
          <a:p>
            <a:pPr lvl="1"/>
            <a:endParaRPr lang="en-US"/>
          </a:p>
        </p:txBody>
      </p:sp>
    </p:spTree>
    <p:extLst>
      <p:ext uri="{BB962C8B-B14F-4D97-AF65-F5344CB8AC3E}">
        <p14:creationId xmlns:p14="http://schemas.microsoft.com/office/powerpoint/2010/main" val="225115095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DCD65-4054-4059-9788-175B50658EF4}"/>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3" name="Footer Placeholder 2">
            <a:extLst>
              <a:ext uri="{FF2B5EF4-FFF2-40B4-BE49-F238E27FC236}">
                <a16:creationId xmlns:a16="http://schemas.microsoft.com/office/drawing/2014/main" id="{4009CC7B-BD5E-4DEB-98F7-581E73AB0D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B1890A-9F5B-4D33-B25B-84BA80C938A0}"/>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29545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Pictures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3F8DDC-ACF7-4A20-8541-378AD67A6BE4}"/>
              </a:ext>
            </a:extLst>
          </p:cNvPr>
          <p:cNvSpPr>
            <a:spLocks noGrp="1"/>
          </p:cNvSpPr>
          <p:nvPr>
            <p:ph type="pic" sz="quarter" idx="17" hasCustomPrompt="1"/>
          </p:nvPr>
        </p:nvSpPr>
        <p:spPr>
          <a:xfrm>
            <a:off x="905999" y="5020104"/>
            <a:ext cx="2797175" cy="1837896"/>
          </a:xfrm>
          <a:custGeom>
            <a:avLst/>
            <a:gdLst>
              <a:gd name="connsiteX0" fmla="*/ 1477209 w 2797175"/>
              <a:gd name="connsiteY0" fmla="*/ 25 h 1837896"/>
              <a:gd name="connsiteX1" fmla="*/ 1754297 w 2797175"/>
              <a:gd name="connsiteY1" fmla="*/ 32364 h 1837896"/>
              <a:gd name="connsiteX2" fmla="*/ 2791755 w 2797175"/>
              <a:gd name="connsiteY2" fmla="*/ 1570484 h 1837896"/>
              <a:gd name="connsiteX3" fmla="*/ 2761264 w 2797175"/>
              <a:gd name="connsiteY3" fmla="*/ 1772753 h 1837896"/>
              <a:gd name="connsiteX4" fmla="*/ 2740822 w 2797175"/>
              <a:gd name="connsiteY4" fmla="*/ 1837896 h 1837896"/>
              <a:gd name="connsiteX5" fmla="*/ 40031 w 2797175"/>
              <a:gd name="connsiteY5" fmla="*/ 1837896 h 1837896"/>
              <a:gd name="connsiteX6" fmla="*/ 14140 w 2797175"/>
              <a:gd name="connsiteY6" fmla="*/ 1713596 h 1837896"/>
              <a:gd name="connsiteX7" fmla="*/ 35516 w 2797175"/>
              <a:gd name="connsiteY7" fmla="*/ 1142084 h 1837896"/>
              <a:gd name="connsiteX8" fmla="*/ 1477209 w 2797175"/>
              <a:gd name="connsiteY8" fmla="*/ 25 h 183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175" h="1837896">
                <a:moveTo>
                  <a:pt x="1477209" y="25"/>
                </a:moveTo>
                <a:cubicBezTo>
                  <a:pt x="1570418" y="590"/>
                  <a:pt x="1663325" y="11074"/>
                  <a:pt x="1754297" y="32364"/>
                </a:cubicBezTo>
                <a:cubicBezTo>
                  <a:pt x="2456261" y="197531"/>
                  <a:pt x="2848534" y="884010"/>
                  <a:pt x="2791755" y="1570484"/>
                </a:cubicBezTo>
                <a:cubicBezTo>
                  <a:pt x="2786271" y="1641777"/>
                  <a:pt x="2775928" y="1709139"/>
                  <a:pt x="2761264" y="1772753"/>
                </a:cubicBezTo>
                <a:lnTo>
                  <a:pt x="2740822" y="1837896"/>
                </a:lnTo>
                <a:lnTo>
                  <a:pt x="40031" y="1837896"/>
                </a:lnTo>
                <a:lnTo>
                  <a:pt x="14140" y="1713596"/>
                </a:lnTo>
                <a:cubicBezTo>
                  <a:pt x="-15049" y="1510297"/>
                  <a:pt x="5355" y="1310638"/>
                  <a:pt x="35516" y="1142084"/>
                </a:cubicBezTo>
                <a:cubicBezTo>
                  <a:pt x="157459" y="478188"/>
                  <a:pt x="824742" y="-3925"/>
                  <a:pt x="1477209" y="25"/>
                </a:cubicBezTo>
                <a:close/>
              </a:path>
            </a:pathLst>
          </a:custGeom>
          <a:solidFill>
            <a:srgbClr val="D9D9D9"/>
          </a:solidFill>
        </p:spPr>
        <p:txBody>
          <a:bodyPr wrap="square" tIns="109728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
        <p:nvSpPr>
          <p:cNvPr id="2" name="Title 1">
            <a:extLst>
              <a:ext uri="{FF2B5EF4-FFF2-40B4-BE49-F238E27FC236}">
                <a16:creationId xmlns:a16="http://schemas.microsoft.com/office/drawing/2014/main" id="{DC2924F1-A0DC-49D4-96C4-A482D4DF753C}"/>
              </a:ext>
            </a:extLst>
          </p:cNvPr>
          <p:cNvSpPr>
            <a:spLocks noGrp="1"/>
          </p:cNvSpPr>
          <p:nvPr>
            <p:ph type="title"/>
          </p:nvPr>
        </p:nvSpPr>
        <p:spPr>
          <a:xfrm>
            <a:off x="4229100" y="152400"/>
            <a:ext cx="7581902"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EA32D13B-5124-4E72-BA9F-FE8C6BFCCC0F}"/>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DFA0BBFE-DFC3-45FF-B281-F9BC65C1B4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7E582E-199C-40D6-A654-4D49AF0C7DFD}"/>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C7104F46-245D-486A-B90A-2D0951EDC204}"/>
              </a:ext>
            </a:extLst>
          </p:cNvPr>
          <p:cNvSpPr>
            <a:spLocks noGrp="1"/>
          </p:cNvSpPr>
          <p:nvPr>
            <p:ph sz="quarter" idx="13" hasCustomPrompt="1"/>
          </p:nvPr>
        </p:nvSpPr>
        <p:spPr>
          <a:xfrm>
            <a:off x="4229100" y="1383792"/>
            <a:ext cx="75819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EF7030FC-3432-442B-80CB-FA420E440CA9}"/>
              </a:ext>
            </a:extLst>
          </p:cNvPr>
          <p:cNvSpPr>
            <a:spLocks noGrp="1"/>
          </p:cNvSpPr>
          <p:nvPr>
            <p:ph type="body" sz="quarter" idx="14" hasCustomPrompt="1"/>
          </p:nvPr>
        </p:nvSpPr>
        <p:spPr>
          <a:xfrm>
            <a:off x="4229100" y="731530"/>
            <a:ext cx="75818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6" name="Picture Placeholder 15">
            <a:extLst>
              <a:ext uri="{FF2B5EF4-FFF2-40B4-BE49-F238E27FC236}">
                <a16:creationId xmlns:a16="http://schemas.microsoft.com/office/drawing/2014/main" id="{5D6B7F4B-2B1B-4CC9-B4BE-A27597837E20}"/>
              </a:ext>
            </a:extLst>
          </p:cNvPr>
          <p:cNvSpPr>
            <a:spLocks noGrp="1"/>
          </p:cNvSpPr>
          <p:nvPr>
            <p:ph type="pic" sz="quarter" idx="15" hasCustomPrompt="1"/>
          </p:nvPr>
        </p:nvSpPr>
        <p:spPr>
          <a:xfrm>
            <a:off x="905996" y="1"/>
            <a:ext cx="2797176" cy="1905875"/>
          </a:xfrm>
          <a:custGeom>
            <a:avLst/>
            <a:gdLst>
              <a:gd name="connsiteX0" fmla="*/ 126450 w 2797176"/>
              <a:gd name="connsiteY0" fmla="*/ 0 h 1905875"/>
              <a:gd name="connsiteX1" fmla="*/ 2684933 w 2797176"/>
              <a:gd name="connsiteY1" fmla="*/ 0 h 1905875"/>
              <a:gd name="connsiteX2" fmla="*/ 2717681 w 2797176"/>
              <a:gd name="connsiteY2" fmla="*/ 86895 h 1905875"/>
              <a:gd name="connsiteX3" fmla="*/ 2791756 w 2797176"/>
              <a:gd name="connsiteY3" fmla="*/ 714556 h 1905875"/>
              <a:gd name="connsiteX4" fmla="*/ 1000720 w 2797176"/>
              <a:gd name="connsiteY4" fmla="*/ 1870727 h 1905875"/>
              <a:gd name="connsiteX5" fmla="*/ 35517 w 2797176"/>
              <a:gd name="connsiteY5" fmla="*/ 286156 h 1905875"/>
              <a:gd name="connsiteX6" fmla="*/ 119533 w 2797176"/>
              <a:gd name="connsiteY6" fmla="*/ 13646 h 19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176" h="1905875">
                <a:moveTo>
                  <a:pt x="126450" y="0"/>
                </a:moveTo>
                <a:lnTo>
                  <a:pt x="2684933" y="0"/>
                </a:lnTo>
                <a:lnTo>
                  <a:pt x="2717681" y="86895"/>
                </a:lnTo>
                <a:cubicBezTo>
                  <a:pt x="2783390" y="285509"/>
                  <a:pt x="2809500" y="500033"/>
                  <a:pt x="2791756" y="714556"/>
                </a:cubicBezTo>
                <a:cubicBezTo>
                  <a:pt x="2704013" y="1855245"/>
                  <a:pt x="1372347" y="1989443"/>
                  <a:pt x="1000720" y="1870727"/>
                </a:cubicBezTo>
                <a:cubicBezTo>
                  <a:pt x="-57390" y="1530069"/>
                  <a:pt x="-52226" y="776494"/>
                  <a:pt x="35517" y="286156"/>
                </a:cubicBezTo>
                <a:cubicBezTo>
                  <a:pt x="52937" y="191314"/>
                  <a:pt x="81487" y="100181"/>
                  <a:pt x="119533" y="13646"/>
                </a:cubicBezTo>
                <a:close/>
              </a:path>
            </a:pathLst>
          </a:custGeom>
          <a:solidFill>
            <a:srgbClr val="D9D9D9"/>
          </a:solidFill>
        </p:spPr>
        <p:txBody>
          <a:bodyPr wrap="square" tIns="36576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
        <p:nvSpPr>
          <p:cNvPr id="17" name="Picture Placeholder 16">
            <a:extLst>
              <a:ext uri="{FF2B5EF4-FFF2-40B4-BE49-F238E27FC236}">
                <a16:creationId xmlns:a16="http://schemas.microsoft.com/office/drawing/2014/main" id="{DF9C56AD-BDF6-4DD3-BCC6-F6A6E7ADA300}"/>
              </a:ext>
            </a:extLst>
          </p:cNvPr>
          <p:cNvSpPr>
            <a:spLocks noGrp="1"/>
          </p:cNvSpPr>
          <p:nvPr>
            <p:ph type="pic" sz="quarter" idx="16" hasCustomPrompt="1"/>
          </p:nvPr>
        </p:nvSpPr>
        <p:spPr>
          <a:xfrm>
            <a:off x="905996" y="2082136"/>
            <a:ext cx="2797176" cy="2761803"/>
          </a:xfrm>
          <a:custGeom>
            <a:avLst/>
            <a:gdLst>
              <a:gd name="connsiteX0" fmla="*/ 1477210 w 2797176"/>
              <a:gd name="connsiteY0" fmla="*/ 25 h 2761803"/>
              <a:gd name="connsiteX1" fmla="*/ 1754298 w 2797176"/>
              <a:gd name="connsiteY1" fmla="*/ 32364 h 2761803"/>
              <a:gd name="connsiteX2" fmla="*/ 2791756 w 2797176"/>
              <a:gd name="connsiteY2" fmla="*/ 1570484 h 2761803"/>
              <a:gd name="connsiteX3" fmla="*/ 1000720 w 2797176"/>
              <a:gd name="connsiteY3" fmla="*/ 2726655 h 2761803"/>
              <a:gd name="connsiteX4" fmla="*/ 35517 w 2797176"/>
              <a:gd name="connsiteY4" fmla="*/ 1142084 h 2761803"/>
              <a:gd name="connsiteX5" fmla="*/ 1477210 w 2797176"/>
              <a:gd name="connsiteY5" fmla="*/ 25 h 276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176" h="2761803">
                <a:moveTo>
                  <a:pt x="1477210" y="25"/>
                </a:moveTo>
                <a:cubicBezTo>
                  <a:pt x="1570419" y="589"/>
                  <a:pt x="1663326" y="11073"/>
                  <a:pt x="1754298" y="32364"/>
                </a:cubicBezTo>
                <a:cubicBezTo>
                  <a:pt x="2456262" y="197531"/>
                  <a:pt x="2848535" y="884010"/>
                  <a:pt x="2791756" y="1570484"/>
                </a:cubicBezTo>
                <a:cubicBezTo>
                  <a:pt x="2704013" y="2711173"/>
                  <a:pt x="1372347" y="2845371"/>
                  <a:pt x="1000720" y="2726655"/>
                </a:cubicBezTo>
                <a:cubicBezTo>
                  <a:pt x="-57390" y="2385997"/>
                  <a:pt x="-52226" y="1632422"/>
                  <a:pt x="35517" y="1142084"/>
                </a:cubicBezTo>
                <a:cubicBezTo>
                  <a:pt x="157460" y="478187"/>
                  <a:pt x="824743" y="-3925"/>
                  <a:pt x="1477210" y="25"/>
                </a:cubicBezTo>
                <a:close/>
              </a:path>
            </a:pathLst>
          </a:custGeom>
          <a:solidFill>
            <a:srgbClr val="D9D9D9"/>
          </a:solidFill>
        </p:spPr>
        <p:txBody>
          <a:bodyPr wrap="square" tIns="73152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Tree>
    <p:extLst>
      <p:ext uri="{BB962C8B-B14F-4D97-AF65-F5344CB8AC3E}">
        <p14:creationId xmlns:p14="http://schemas.microsoft.com/office/powerpoint/2010/main" val="1645461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rcle Picture with Content">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A2733906-1C03-4012-B214-1CE93389DA79}"/>
              </a:ext>
            </a:extLst>
          </p:cNvPr>
          <p:cNvSpPr>
            <a:spLocks noGrp="1"/>
          </p:cNvSpPr>
          <p:nvPr>
            <p:ph type="pic" sz="quarter" idx="13"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2" name="Title 1">
            <a:extLst>
              <a:ext uri="{FF2B5EF4-FFF2-40B4-BE49-F238E27FC236}">
                <a16:creationId xmlns:a16="http://schemas.microsoft.com/office/drawing/2014/main" id="{18AEA02C-1880-4C71-86A6-34ED8A6721F2}"/>
              </a:ext>
            </a:extLst>
          </p:cNvPr>
          <p:cNvSpPr>
            <a:spLocks noGrp="1"/>
          </p:cNvSpPr>
          <p:nvPr>
            <p:ph type="title"/>
          </p:nvPr>
        </p:nvSpPr>
        <p:spPr>
          <a:xfrm>
            <a:off x="6096000" y="152400"/>
            <a:ext cx="5715002" cy="901700"/>
          </a:xfrm>
        </p:spPr>
        <p:txBody>
          <a:bodyPr/>
          <a:lstStyle>
            <a:lvl1pPr>
              <a:defRPr/>
            </a:lvl1pPr>
          </a:lstStyle>
          <a:p>
            <a:r>
              <a:rPr lang="en-US"/>
              <a:t>Click to edit Master title style</a:t>
            </a:r>
          </a:p>
        </p:txBody>
      </p:sp>
      <p:sp>
        <p:nvSpPr>
          <p:cNvPr id="8" name="Content Placeholder 7">
            <a:extLst>
              <a:ext uri="{FF2B5EF4-FFF2-40B4-BE49-F238E27FC236}">
                <a16:creationId xmlns:a16="http://schemas.microsoft.com/office/drawing/2014/main" id="{720C5055-7E08-43F9-85F7-AF9A137CF041}"/>
              </a:ext>
            </a:extLst>
          </p:cNvPr>
          <p:cNvSpPr>
            <a:spLocks noGrp="1"/>
          </p:cNvSpPr>
          <p:nvPr>
            <p:ph sz="quarter" idx="14" hasCustomPrompt="1"/>
          </p:nvPr>
        </p:nvSpPr>
        <p:spPr>
          <a:xfrm>
            <a:off x="6096000" y="1383792"/>
            <a:ext cx="57150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24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ictur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CA62-557B-4233-A280-B632FDE7EB40}"/>
              </a:ext>
            </a:extLst>
          </p:cNvPr>
          <p:cNvSpPr>
            <a:spLocks noGrp="1"/>
          </p:cNvSpPr>
          <p:nvPr>
            <p:ph type="title"/>
          </p:nvPr>
        </p:nvSpPr>
        <p:spPr>
          <a:xfrm>
            <a:off x="381001" y="152400"/>
            <a:ext cx="11430001"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23477033-05D8-4136-947B-33FDFE0937F3}"/>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4" name="Footer Placeholder 3">
            <a:extLst>
              <a:ext uri="{FF2B5EF4-FFF2-40B4-BE49-F238E27FC236}">
                <a16:creationId xmlns:a16="http://schemas.microsoft.com/office/drawing/2014/main" id="{94ABE26E-7618-4F78-8596-2A31C0BCE0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4B0F7D-C1BE-4FF4-8D9C-4EB1E8760391}"/>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9CAA4CE7-2E79-487E-9FB0-5C7F0E926C22}"/>
              </a:ext>
            </a:extLst>
          </p:cNvPr>
          <p:cNvSpPr>
            <a:spLocks noGrp="1"/>
          </p:cNvSpPr>
          <p:nvPr>
            <p:ph sz="quarter" idx="13" hasCustomPrompt="1"/>
          </p:nvPr>
        </p:nvSpPr>
        <p:spPr>
          <a:xfrm>
            <a:off x="381000" y="1383792"/>
            <a:ext cx="64008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734CE9CF-0E3B-470F-87D6-C69D18AB3E08}"/>
              </a:ext>
            </a:extLst>
          </p:cNvPr>
          <p:cNvSpPr>
            <a:spLocks noGrp="1"/>
          </p:cNvSpPr>
          <p:nvPr>
            <p:ph type="body" sz="quarter" idx="14" hasCustomPrompt="1"/>
          </p:nvPr>
        </p:nvSpPr>
        <p:spPr>
          <a:xfrm>
            <a:off x="381001" y="731530"/>
            <a:ext cx="6400799"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2" name="Picture Placeholder 11">
            <a:extLst>
              <a:ext uri="{FF2B5EF4-FFF2-40B4-BE49-F238E27FC236}">
                <a16:creationId xmlns:a16="http://schemas.microsoft.com/office/drawing/2014/main" id="{111A1073-7FE1-4F7F-8031-C3C041EB8AF5}"/>
              </a:ext>
            </a:extLst>
          </p:cNvPr>
          <p:cNvSpPr>
            <a:spLocks noGrp="1"/>
          </p:cNvSpPr>
          <p:nvPr>
            <p:ph type="pic" sz="quarter" idx="15" hasCustomPrompt="1"/>
          </p:nvPr>
        </p:nvSpPr>
        <p:spPr>
          <a:xfrm>
            <a:off x="6986761" y="862564"/>
            <a:ext cx="4851030" cy="5081476"/>
          </a:xfrm>
          <a:custGeom>
            <a:avLst/>
            <a:gdLst>
              <a:gd name="connsiteX0" fmla="*/ 4603651 w 4851030"/>
              <a:gd name="connsiteY0" fmla="*/ 0 h 5081476"/>
              <a:gd name="connsiteX1" fmla="*/ 4827723 w 4851030"/>
              <a:gd name="connsiteY1" fmla="*/ 669963 h 5081476"/>
              <a:gd name="connsiteX2" fmla="*/ 4837903 w 4851030"/>
              <a:gd name="connsiteY2" fmla="*/ 2094980 h 5081476"/>
              <a:gd name="connsiteX3" fmla="*/ 4848093 w 4851030"/>
              <a:gd name="connsiteY3" fmla="*/ 3169064 h 5081476"/>
              <a:gd name="connsiteX4" fmla="*/ 4848093 w 4851030"/>
              <a:gd name="connsiteY4" fmla="*/ 3913475 h 5081476"/>
              <a:gd name="connsiteX5" fmla="*/ 4817532 w 4851030"/>
              <a:gd name="connsiteY5" fmla="*/ 4838667 h 5081476"/>
              <a:gd name="connsiteX6" fmla="*/ 4471241 w 4851030"/>
              <a:gd name="connsiteY6" fmla="*/ 5008818 h 5081476"/>
              <a:gd name="connsiteX7" fmla="*/ 4114767 w 4851030"/>
              <a:gd name="connsiteY7" fmla="*/ 5019457 h 5081476"/>
              <a:gd name="connsiteX8" fmla="*/ 3748105 w 4851030"/>
              <a:gd name="connsiteY8" fmla="*/ 5072624 h 5081476"/>
              <a:gd name="connsiteX9" fmla="*/ 998137 w 4851030"/>
              <a:gd name="connsiteY9" fmla="*/ 5030086 h 5081476"/>
              <a:gd name="connsiteX10" fmla="*/ 488884 w 4851030"/>
              <a:gd name="connsiteY10" fmla="*/ 4976920 h 5081476"/>
              <a:gd name="connsiteX11" fmla="*/ 81481 w 4851030"/>
              <a:gd name="connsiteY11" fmla="*/ 4742962 h 5081476"/>
              <a:gd name="connsiteX12" fmla="*/ 40741 w 4851030"/>
              <a:gd name="connsiteY12" fmla="*/ 3679517 h 5081476"/>
              <a:gd name="connsiteX13" fmla="*/ 20371 w 4851030"/>
              <a:gd name="connsiteY13" fmla="*/ 2084351 h 5081476"/>
              <a:gd name="connsiteX14" fmla="*/ 0 w 4851030"/>
              <a:gd name="connsiteY14" fmla="*/ 1552629 h 5081476"/>
              <a:gd name="connsiteX15" fmla="*/ 20371 w 4851030"/>
              <a:gd name="connsiteY15" fmla="*/ 723142 h 5081476"/>
              <a:gd name="connsiteX16" fmla="*/ 30551 w 4851030"/>
              <a:gd name="connsiteY16" fmla="*/ 457275 h 5081476"/>
              <a:gd name="connsiteX17" fmla="*/ 71291 w 4851030"/>
              <a:gd name="connsiteY17" fmla="*/ 74435 h 5081476"/>
              <a:gd name="connsiteX18" fmla="*/ 2261085 w 4851030"/>
              <a:gd name="connsiteY18" fmla="*/ 42537 h 5081476"/>
              <a:gd name="connsiteX19" fmla="*/ 3554584 w 4851030"/>
              <a:gd name="connsiteY19" fmla="*/ 31898 h 5081476"/>
              <a:gd name="connsiteX20" fmla="*/ 4603651 w 4851030"/>
              <a:gd name="connsiteY20" fmla="*/ 0 h 50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1030" h="5081476">
                <a:moveTo>
                  <a:pt x="4603651" y="0"/>
                </a:moveTo>
                <a:cubicBezTo>
                  <a:pt x="4868463" y="0"/>
                  <a:pt x="4827723" y="340302"/>
                  <a:pt x="4827723" y="669963"/>
                </a:cubicBezTo>
                <a:cubicBezTo>
                  <a:pt x="4817532" y="1148520"/>
                  <a:pt x="4858273" y="1616435"/>
                  <a:pt x="4837903" y="2094980"/>
                </a:cubicBezTo>
                <a:cubicBezTo>
                  <a:pt x="4827723" y="2445922"/>
                  <a:pt x="4858273" y="2818122"/>
                  <a:pt x="4848093" y="3169064"/>
                </a:cubicBezTo>
                <a:cubicBezTo>
                  <a:pt x="4837903" y="3413650"/>
                  <a:pt x="4858273" y="3668878"/>
                  <a:pt x="4848093" y="3913475"/>
                </a:cubicBezTo>
                <a:cubicBezTo>
                  <a:pt x="4837903" y="4158061"/>
                  <a:pt x="4858273" y="4519633"/>
                  <a:pt x="4817532" y="4838667"/>
                </a:cubicBezTo>
                <a:cubicBezTo>
                  <a:pt x="4797162" y="4966279"/>
                  <a:pt x="4613831" y="4987548"/>
                  <a:pt x="4471241" y="5008818"/>
                </a:cubicBezTo>
                <a:cubicBezTo>
                  <a:pt x="4389759" y="5019457"/>
                  <a:pt x="4236989" y="4998188"/>
                  <a:pt x="4114767" y="5019457"/>
                </a:cubicBezTo>
                <a:cubicBezTo>
                  <a:pt x="4023097" y="5040726"/>
                  <a:pt x="3849956" y="5072624"/>
                  <a:pt x="3748105" y="5072624"/>
                </a:cubicBezTo>
                <a:cubicBezTo>
                  <a:pt x="2709228" y="5104533"/>
                  <a:pt x="2199975" y="5040726"/>
                  <a:pt x="998137" y="5030086"/>
                </a:cubicBezTo>
                <a:cubicBezTo>
                  <a:pt x="886096" y="5030086"/>
                  <a:pt x="733325" y="5030086"/>
                  <a:pt x="488884" y="4976920"/>
                </a:cubicBezTo>
                <a:cubicBezTo>
                  <a:pt x="264812" y="4934382"/>
                  <a:pt x="152771" y="4976920"/>
                  <a:pt x="81481" y="4742962"/>
                </a:cubicBezTo>
                <a:cubicBezTo>
                  <a:pt x="20371" y="4551542"/>
                  <a:pt x="50920" y="3924104"/>
                  <a:pt x="40741" y="3679517"/>
                </a:cubicBezTo>
                <a:cubicBezTo>
                  <a:pt x="20371" y="3126526"/>
                  <a:pt x="20371" y="2743686"/>
                  <a:pt x="20371" y="2084351"/>
                </a:cubicBezTo>
                <a:lnTo>
                  <a:pt x="0" y="1552629"/>
                </a:lnTo>
                <a:cubicBezTo>
                  <a:pt x="50920" y="1254863"/>
                  <a:pt x="-30560" y="1031534"/>
                  <a:pt x="20371" y="723142"/>
                </a:cubicBezTo>
                <a:cubicBezTo>
                  <a:pt x="30551" y="616798"/>
                  <a:pt x="30551" y="627426"/>
                  <a:pt x="30551" y="457275"/>
                </a:cubicBezTo>
                <a:cubicBezTo>
                  <a:pt x="30551" y="393469"/>
                  <a:pt x="-31630" y="221930"/>
                  <a:pt x="71291" y="74435"/>
                </a:cubicBezTo>
                <a:cubicBezTo>
                  <a:pt x="358675" y="-52826"/>
                  <a:pt x="1476830" y="42537"/>
                  <a:pt x="2261085" y="42537"/>
                </a:cubicBezTo>
                <a:cubicBezTo>
                  <a:pt x="2658297" y="42537"/>
                  <a:pt x="3167551" y="21269"/>
                  <a:pt x="3554584" y="31898"/>
                </a:cubicBezTo>
                <a:cubicBezTo>
                  <a:pt x="3676805" y="42537"/>
                  <a:pt x="4481430" y="0"/>
                  <a:pt x="4603651" y="0"/>
                </a:cubicBezTo>
                <a:close/>
              </a:path>
            </a:pathLst>
          </a:custGeom>
          <a:solidFill>
            <a:srgbClr val="D9D9D9"/>
          </a:solidFill>
        </p:spPr>
        <p:txBody>
          <a:bodyPr wrap="square" tIns="155448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Tree>
    <p:extLst>
      <p:ext uri="{BB962C8B-B14F-4D97-AF65-F5344CB8AC3E}">
        <p14:creationId xmlns:p14="http://schemas.microsoft.com/office/powerpoint/2010/main" val="1950872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Picture with Circle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A5EAFFDE-7D79-4F83-9864-FE3F4E8DFC8B}"/>
              </a:ext>
            </a:extLst>
          </p:cNvPr>
          <p:cNvSpPr>
            <a:spLocks noGrp="1"/>
          </p:cNvSpPr>
          <p:nvPr>
            <p:ph type="pic" sz="quarter" idx="10" hasCustomPrompt="1"/>
          </p:nvPr>
        </p:nvSpPr>
        <p:spPr>
          <a:xfrm>
            <a:off x="0" y="635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 h 6858000"/>
              <a:gd name="connsiteX3" fmla="*/ 7663103 w 12192000"/>
              <a:gd name="connsiteY3" fmla="*/ 2 h 6858000"/>
              <a:gd name="connsiteX4" fmla="*/ 7480204 w 12192000"/>
              <a:gd name="connsiteY4" fmla="*/ 153025 h 6858000"/>
              <a:gd name="connsiteX5" fmla="*/ 6428049 w 12192000"/>
              <a:gd name="connsiteY5" fmla="*/ 1989352 h 6858000"/>
              <a:gd name="connsiteX6" fmla="*/ 8885900 w 12192000"/>
              <a:gd name="connsiteY6" fmla="*/ 5978297 h 6858000"/>
              <a:gd name="connsiteX7" fmla="*/ 12154972 w 12192000"/>
              <a:gd name="connsiteY7" fmla="*/ 5329397 h 6858000"/>
              <a:gd name="connsiteX8" fmla="*/ 12192000 w 12192000"/>
              <a:gd name="connsiteY8" fmla="*/ 5302368 h 6858000"/>
              <a:gd name="connsiteX9" fmla="*/ 12192000 w 12192000"/>
              <a:gd name="connsiteY9" fmla="*/ 6858000 h 6858000"/>
              <a:gd name="connsiteX10" fmla="*/ 12047573 w 12192000"/>
              <a:gd name="connsiteY10" fmla="*/ 6858000 h 6858000"/>
              <a:gd name="connsiteX11" fmla="*/ 12047848 w 12192000"/>
              <a:gd name="connsiteY11" fmla="*/ 6720949 h 6858000"/>
              <a:gd name="connsiteX12" fmla="*/ 11458478 w 12192000"/>
              <a:gd name="connsiteY12" fmla="*/ 5993181 h 6858000"/>
              <a:gd name="connsiteX13" fmla="*/ 11301145 w 12192000"/>
              <a:gd name="connsiteY13" fmla="*/ 5974818 h 6858000"/>
              <a:gd name="connsiteX14" fmla="*/ 10482538 w 12192000"/>
              <a:gd name="connsiteY14" fmla="*/ 6623291 h 6858000"/>
              <a:gd name="connsiteX15" fmla="*/ 10462665 w 12192000"/>
              <a:gd name="connsiteY15" fmla="*/ 6854132 h 6858000"/>
              <a:gd name="connsiteX16" fmla="*/ 10463066 w 12192000"/>
              <a:gd name="connsiteY16" fmla="*/ 6858000 h 6858000"/>
              <a:gd name="connsiteX17" fmla="*/ 0 w 12192000"/>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2"/>
                </a:lnTo>
                <a:lnTo>
                  <a:pt x="7663103" y="2"/>
                </a:lnTo>
                <a:lnTo>
                  <a:pt x="7480204" y="153025"/>
                </a:lnTo>
                <a:cubicBezTo>
                  <a:pt x="6949276" y="640885"/>
                  <a:pt x="6561130" y="1273092"/>
                  <a:pt x="6428049" y="1989352"/>
                </a:cubicBezTo>
                <a:cubicBezTo>
                  <a:pt x="6204615" y="3223711"/>
                  <a:pt x="6191465" y="5120738"/>
                  <a:pt x="8885900" y="5978297"/>
                </a:cubicBezTo>
                <a:cubicBezTo>
                  <a:pt x="9477360" y="6165081"/>
                  <a:pt x="11023781" y="6103162"/>
                  <a:pt x="12154972" y="5329397"/>
                </a:cubicBezTo>
                <a:lnTo>
                  <a:pt x="12192000" y="5302368"/>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0" rIns="347472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3054D87F-D170-4CA6-B8DB-A068AAB2EE62}"/>
              </a:ext>
            </a:extLst>
          </p:cNvPr>
          <p:cNvSpPr>
            <a:spLocks noGrp="1"/>
          </p:cNvSpPr>
          <p:nvPr>
            <p:ph type="title"/>
          </p:nvPr>
        </p:nvSpPr>
        <p:spPr>
          <a:xfrm>
            <a:off x="7184556" y="909045"/>
            <a:ext cx="4626444" cy="841828"/>
          </a:xfrm>
        </p:spPr>
        <p:txBody>
          <a:bodyPr/>
          <a:lstStyle/>
          <a:p>
            <a:r>
              <a:rPr lang="en-US"/>
              <a:t>Click to edit Master title style</a:t>
            </a:r>
          </a:p>
        </p:txBody>
      </p:sp>
      <p:sp>
        <p:nvSpPr>
          <p:cNvPr id="60" name="Content Placeholder 59">
            <a:extLst>
              <a:ext uri="{FF2B5EF4-FFF2-40B4-BE49-F238E27FC236}">
                <a16:creationId xmlns:a16="http://schemas.microsoft.com/office/drawing/2014/main" id="{8EFE1F84-4849-448C-8C35-33EC553AD838}"/>
              </a:ext>
            </a:extLst>
          </p:cNvPr>
          <p:cNvSpPr>
            <a:spLocks noGrp="1"/>
          </p:cNvSpPr>
          <p:nvPr>
            <p:ph sz="quarter" idx="11" hasCustomPrompt="1"/>
          </p:nvPr>
        </p:nvSpPr>
        <p:spPr>
          <a:xfrm>
            <a:off x="7185025" y="1981200"/>
            <a:ext cx="4625975" cy="29083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306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ull Picture with Square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6CA63B-C1B1-43E5-8904-2600EAA42658}"/>
              </a:ext>
            </a:extLst>
          </p:cNvPr>
          <p:cNvSpPr/>
          <p:nvPr/>
        </p:nvSpPr>
        <p:spPr bwMode="ltGray">
          <a:xfrm>
            <a:off x="10442039" y="5952152"/>
            <a:ext cx="1626142" cy="905848"/>
          </a:xfrm>
          <a:custGeom>
            <a:avLst/>
            <a:gdLst>
              <a:gd name="connsiteX0" fmla="*/ 838774 w 1585477"/>
              <a:gd name="connsiteY0" fmla="*/ 14 h 883197"/>
              <a:gd name="connsiteX1" fmla="*/ 996107 w 1585477"/>
              <a:gd name="connsiteY1" fmla="*/ 18377 h 883197"/>
              <a:gd name="connsiteX2" fmla="*/ 1585477 w 1585477"/>
              <a:gd name="connsiteY2" fmla="*/ 746145 h 883197"/>
              <a:gd name="connsiteX3" fmla="*/ 1585202 w 1585477"/>
              <a:gd name="connsiteY3" fmla="*/ 883197 h 883197"/>
              <a:gd name="connsiteX4" fmla="*/ 695 w 1585477"/>
              <a:gd name="connsiteY4" fmla="*/ 883197 h 883197"/>
              <a:gd name="connsiteX5" fmla="*/ 294 w 1585477"/>
              <a:gd name="connsiteY5" fmla="*/ 879328 h 883197"/>
              <a:gd name="connsiteX6" fmla="*/ 20167 w 1585477"/>
              <a:gd name="connsiteY6" fmla="*/ 648487 h 883197"/>
              <a:gd name="connsiteX7" fmla="*/ 838774 w 1585477"/>
              <a:gd name="connsiteY7" fmla="*/ 14 h 88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477" h="883197">
                <a:moveTo>
                  <a:pt x="838774" y="14"/>
                </a:moveTo>
                <a:cubicBezTo>
                  <a:pt x="891699" y="335"/>
                  <a:pt x="944452" y="6288"/>
                  <a:pt x="996107" y="18377"/>
                </a:cubicBezTo>
                <a:cubicBezTo>
                  <a:pt x="1344865" y="100437"/>
                  <a:pt x="1558993" y="409128"/>
                  <a:pt x="1585477" y="746145"/>
                </a:cubicBezTo>
                <a:lnTo>
                  <a:pt x="1585202" y="883197"/>
                </a:lnTo>
                <a:lnTo>
                  <a:pt x="695" y="883197"/>
                </a:lnTo>
                <a:lnTo>
                  <a:pt x="294" y="879328"/>
                </a:lnTo>
                <a:cubicBezTo>
                  <a:pt x="-1813" y="797038"/>
                  <a:pt x="7712" y="718092"/>
                  <a:pt x="20167" y="648487"/>
                </a:cubicBezTo>
                <a:cubicBezTo>
                  <a:pt x="89408" y="271519"/>
                  <a:pt x="468297" y="-2229"/>
                  <a:pt x="838774" y="14"/>
                </a:cubicBezTo>
                <a:close/>
              </a:path>
            </a:pathLst>
          </a:custGeom>
          <a:solidFill>
            <a:srgbClr val="4F2170"/>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57" name="Picture Placeholder 56">
            <a:extLst>
              <a:ext uri="{FF2B5EF4-FFF2-40B4-BE49-F238E27FC236}">
                <a16:creationId xmlns:a16="http://schemas.microsoft.com/office/drawing/2014/main" id="{1992DD06-529E-413D-A391-D73017C8142F}"/>
              </a:ext>
            </a:extLst>
          </p:cNvPr>
          <p:cNvSpPr>
            <a:spLocks noGrp="1"/>
          </p:cNvSpPr>
          <p:nvPr>
            <p:ph type="pic" sz="quarter" idx="10" hasCustomPrompt="1"/>
          </p:nvPr>
        </p:nvSpPr>
        <p:spPr>
          <a:xfrm>
            <a:off x="0" y="0"/>
            <a:ext cx="12192000" cy="6858000"/>
          </a:xfrm>
          <a:custGeom>
            <a:avLst/>
            <a:gdLst>
              <a:gd name="connsiteX0" fmla="*/ 11568889 w 12192000"/>
              <a:gd name="connsiteY0" fmla="*/ 372706 h 6858000"/>
              <a:gd name="connsiteX1" fmla="*/ 10371380 w 12192000"/>
              <a:gd name="connsiteY1" fmla="*/ 401205 h 6858000"/>
              <a:gd name="connsiteX2" fmla="*/ 8894854 w 12192000"/>
              <a:gd name="connsiteY2" fmla="*/ 410711 h 6858000"/>
              <a:gd name="connsiteX3" fmla="*/ 6395207 w 12192000"/>
              <a:gd name="connsiteY3" fmla="*/ 439209 h 6858000"/>
              <a:gd name="connsiteX4" fmla="*/ 6348702 w 12192000"/>
              <a:gd name="connsiteY4" fmla="*/ 781250 h 6858000"/>
              <a:gd name="connsiteX5" fmla="*/ 6337082 w 12192000"/>
              <a:gd name="connsiteY5" fmla="*/ 1018784 h 6858000"/>
              <a:gd name="connsiteX6" fmla="*/ 6313829 w 12192000"/>
              <a:gd name="connsiteY6" fmla="*/ 1759872 h 6858000"/>
              <a:gd name="connsiteX7" fmla="*/ 6337082 w 12192000"/>
              <a:gd name="connsiteY7" fmla="*/ 2234929 h 6858000"/>
              <a:gd name="connsiteX8" fmla="*/ 6360334 w 12192000"/>
              <a:gd name="connsiteY8" fmla="*/ 3660100 h 6858000"/>
              <a:gd name="connsiteX9" fmla="*/ 6406839 w 12192000"/>
              <a:gd name="connsiteY9" fmla="*/ 4610214 h 6858000"/>
              <a:gd name="connsiteX10" fmla="*/ 6871889 w 12192000"/>
              <a:gd name="connsiteY10" fmla="*/ 4819239 h 6858000"/>
              <a:gd name="connsiteX11" fmla="*/ 7453200 w 12192000"/>
              <a:gd name="connsiteY11" fmla="*/ 4866740 h 6858000"/>
              <a:gd name="connsiteX12" fmla="*/ 10592284 w 12192000"/>
              <a:gd name="connsiteY12" fmla="*/ 4904744 h 6858000"/>
              <a:gd name="connsiteX13" fmla="*/ 11010830 w 12192000"/>
              <a:gd name="connsiteY13" fmla="*/ 4857244 h 6858000"/>
              <a:gd name="connsiteX14" fmla="*/ 11417742 w 12192000"/>
              <a:gd name="connsiteY14" fmla="*/ 4847738 h 6858000"/>
              <a:gd name="connsiteX15" fmla="*/ 11813034 w 12192000"/>
              <a:gd name="connsiteY15" fmla="*/ 4695719 h 6858000"/>
              <a:gd name="connsiteX16" fmla="*/ 11847918 w 12192000"/>
              <a:gd name="connsiteY16" fmla="*/ 3869125 h 6858000"/>
              <a:gd name="connsiteX17" fmla="*/ 11847918 w 12192000"/>
              <a:gd name="connsiteY17" fmla="*/ 3204046 h 6858000"/>
              <a:gd name="connsiteX18" fmla="*/ 11836286 w 12192000"/>
              <a:gd name="connsiteY18" fmla="*/ 2244426 h 6858000"/>
              <a:gd name="connsiteX19" fmla="*/ 11824666 w 12192000"/>
              <a:gd name="connsiteY19" fmla="*/ 971273 h 6858000"/>
              <a:gd name="connsiteX20" fmla="*/ 11568889 w 12192000"/>
              <a:gd name="connsiteY20" fmla="*/ 372706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12047573 w 12192000"/>
              <a:gd name="connsiteY24" fmla="*/ 6858000 h 6858000"/>
              <a:gd name="connsiteX25" fmla="*/ 12047848 w 12192000"/>
              <a:gd name="connsiteY25" fmla="*/ 6720949 h 6858000"/>
              <a:gd name="connsiteX26" fmla="*/ 11458478 w 12192000"/>
              <a:gd name="connsiteY26" fmla="*/ 5993181 h 6858000"/>
              <a:gd name="connsiteX27" fmla="*/ 11301145 w 12192000"/>
              <a:gd name="connsiteY27" fmla="*/ 5974818 h 6858000"/>
              <a:gd name="connsiteX28" fmla="*/ 10482538 w 12192000"/>
              <a:gd name="connsiteY28" fmla="*/ 6623291 h 6858000"/>
              <a:gd name="connsiteX29" fmla="*/ 10462665 w 12192000"/>
              <a:gd name="connsiteY29" fmla="*/ 6854132 h 6858000"/>
              <a:gd name="connsiteX30" fmla="*/ 10463066 w 12192000"/>
              <a:gd name="connsiteY30" fmla="*/ 6858000 h 6858000"/>
              <a:gd name="connsiteX31" fmla="*/ 0 w 12192000"/>
              <a:gd name="connsiteY3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92000" h="6858000">
                <a:moveTo>
                  <a:pt x="11568889" y="372706"/>
                </a:moveTo>
                <a:cubicBezTo>
                  <a:pt x="11429374" y="372706"/>
                  <a:pt x="10510895" y="410711"/>
                  <a:pt x="10371380" y="401205"/>
                </a:cubicBezTo>
                <a:cubicBezTo>
                  <a:pt x="9929583" y="391708"/>
                  <a:pt x="9348271" y="410711"/>
                  <a:pt x="8894854" y="410711"/>
                </a:cubicBezTo>
                <a:cubicBezTo>
                  <a:pt x="7999628" y="410711"/>
                  <a:pt x="7150918" y="353704"/>
                  <a:pt x="6395207" y="439209"/>
                </a:cubicBezTo>
                <a:cubicBezTo>
                  <a:pt x="6371954" y="458211"/>
                  <a:pt x="6348702" y="724243"/>
                  <a:pt x="6348702" y="781250"/>
                </a:cubicBezTo>
                <a:cubicBezTo>
                  <a:pt x="6348702" y="933268"/>
                  <a:pt x="6348702" y="923772"/>
                  <a:pt x="6337082" y="1018784"/>
                </a:cubicBezTo>
                <a:cubicBezTo>
                  <a:pt x="6278944" y="1294312"/>
                  <a:pt x="6371954" y="1493841"/>
                  <a:pt x="6313829" y="1759872"/>
                </a:cubicBezTo>
                <a:lnTo>
                  <a:pt x="6337082" y="2234929"/>
                </a:lnTo>
                <a:cubicBezTo>
                  <a:pt x="6337082" y="2824000"/>
                  <a:pt x="6337082" y="3166041"/>
                  <a:pt x="6360334" y="3660100"/>
                </a:cubicBezTo>
                <a:cubicBezTo>
                  <a:pt x="6371954" y="3878621"/>
                  <a:pt x="6337082" y="4439194"/>
                  <a:pt x="6406839" y="4610214"/>
                </a:cubicBezTo>
                <a:cubicBezTo>
                  <a:pt x="6488217" y="4819239"/>
                  <a:pt x="6616111" y="4781235"/>
                  <a:pt x="6871889" y="4819239"/>
                </a:cubicBezTo>
                <a:cubicBezTo>
                  <a:pt x="7150918" y="4866740"/>
                  <a:pt x="7325306" y="4866740"/>
                  <a:pt x="7453200" y="4866740"/>
                </a:cubicBezTo>
                <a:cubicBezTo>
                  <a:pt x="8825096" y="4876246"/>
                  <a:pt x="9406408" y="4933253"/>
                  <a:pt x="10592284" y="4904744"/>
                </a:cubicBezTo>
                <a:cubicBezTo>
                  <a:pt x="10708547" y="4904744"/>
                  <a:pt x="10906187" y="4876246"/>
                  <a:pt x="11010830" y="4857244"/>
                </a:cubicBezTo>
                <a:cubicBezTo>
                  <a:pt x="11150344" y="4838242"/>
                  <a:pt x="11324732" y="4857244"/>
                  <a:pt x="11417742" y="4847738"/>
                </a:cubicBezTo>
                <a:cubicBezTo>
                  <a:pt x="11580509" y="4828735"/>
                  <a:pt x="11789781" y="4809733"/>
                  <a:pt x="11813034" y="4695719"/>
                </a:cubicBezTo>
                <a:cubicBezTo>
                  <a:pt x="11859538" y="4410685"/>
                  <a:pt x="11836286" y="4087646"/>
                  <a:pt x="11847918" y="3869125"/>
                </a:cubicBezTo>
                <a:cubicBezTo>
                  <a:pt x="11859538" y="3650594"/>
                  <a:pt x="11836286" y="3422567"/>
                  <a:pt x="11847918" y="3204046"/>
                </a:cubicBezTo>
                <a:cubicBezTo>
                  <a:pt x="11859538" y="2890503"/>
                  <a:pt x="11824666" y="2557968"/>
                  <a:pt x="11836286" y="2244426"/>
                </a:cubicBezTo>
                <a:cubicBezTo>
                  <a:pt x="11859538" y="1816879"/>
                  <a:pt x="11813034" y="1398829"/>
                  <a:pt x="11824666" y="971273"/>
                </a:cubicBezTo>
                <a:cubicBezTo>
                  <a:pt x="11824666" y="676743"/>
                  <a:pt x="11871171" y="372706"/>
                  <a:pt x="11568889" y="372706"/>
                </a:cubicBezTo>
                <a:close/>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0" rIns="347472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3054D87F-D170-4CA6-B8DB-A068AAB2EE62}"/>
              </a:ext>
            </a:extLst>
          </p:cNvPr>
          <p:cNvSpPr>
            <a:spLocks noGrp="1"/>
          </p:cNvSpPr>
          <p:nvPr>
            <p:ph type="title"/>
          </p:nvPr>
        </p:nvSpPr>
        <p:spPr>
          <a:xfrm>
            <a:off x="6538914" y="656717"/>
            <a:ext cx="5065253" cy="939800"/>
          </a:xfrm>
        </p:spPr>
        <p:txBody>
          <a:bodyPr/>
          <a:lstStyle/>
          <a:p>
            <a:r>
              <a:rPr lang="en-US"/>
              <a:t>Click to edit Master title style</a:t>
            </a:r>
          </a:p>
        </p:txBody>
      </p:sp>
      <p:grpSp>
        <p:nvGrpSpPr>
          <p:cNvPr id="8" name="Group 7">
            <a:extLst>
              <a:ext uri="{FF2B5EF4-FFF2-40B4-BE49-F238E27FC236}">
                <a16:creationId xmlns:a16="http://schemas.microsoft.com/office/drawing/2014/main" id="{DBB3B4C9-10AF-4C1C-BD4C-19B5526DA837}"/>
              </a:ext>
            </a:extLst>
          </p:cNvPr>
          <p:cNvGrpSpPr>
            <a:grpSpLocks noChangeAspect="1"/>
          </p:cNvGrpSpPr>
          <p:nvPr/>
        </p:nvGrpSpPr>
        <p:grpSpPr>
          <a:xfrm>
            <a:off x="10676779" y="6205751"/>
            <a:ext cx="1143000" cy="440144"/>
            <a:chOff x="2078951" y="1888610"/>
            <a:chExt cx="8030200" cy="3092248"/>
          </a:xfrm>
          <a:solidFill>
            <a:srgbClr val="FFFFFF"/>
          </a:solidFill>
        </p:grpSpPr>
        <p:sp>
          <p:nvSpPr>
            <p:cNvPr id="9" name="Freeform: Shape 8">
              <a:extLst>
                <a:ext uri="{FF2B5EF4-FFF2-40B4-BE49-F238E27FC236}">
                  <a16:creationId xmlns:a16="http://schemas.microsoft.com/office/drawing/2014/main" id="{2AA55965-C91C-46A8-84D3-9426B2920951}"/>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A7C3306-5AFD-4197-B039-52B9B3D0AC6E}"/>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C31767F-4ADA-45F2-B354-AEF2579A6A70}"/>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B6DA548-0CD9-4078-B433-D61F10371744}"/>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D688978-BCBB-42C3-8877-14A7C1EF64F9}"/>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EAD6C8-DC12-4BCC-8993-9CD4B9FF1B4B}"/>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A3D4A8-5179-4579-86DA-E3BE1D9939BC}"/>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DB9A871-4A68-495F-A3EF-392427AED281}"/>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001B3D6-C1BC-4979-BF9B-2956B2C7EC99}"/>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6367185-B7D6-4C5F-BFDB-408FCE04E3F2}"/>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770C8A-5B84-4503-8D5D-B710B131CCB1}"/>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E3A062-DDC7-49B6-A3D5-B32A3A38D18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B52140B-5C19-4D8B-93F0-72CFECE86CC0}"/>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9A100D8-96DD-4438-B034-852ACD48360A}"/>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4435034-3BFA-4E05-A947-D42274FB4ACD}"/>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F94EEDF-4DA9-4C49-8D81-4FEAA7A00790}"/>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7FAE4D-6929-4A6E-B735-59F6ED016FDD}"/>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1A7D8E-A6BF-40D7-95EB-1191999BD2EC}"/>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1409C27-3D54-4E7E-B608-F8D1F36BC68E}"/>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063CBE-F520-471D-99C8-586943DE0D8C}"/>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C003CD-8A26-432E-9060-84F8E0B2AA1B}"/>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A46793-C37F-42AD-B0A2-1B9D19975188}"/>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0046F6B-E5D4-4598-93CE-3280F6A1E048}"/>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E3FEEA-893B-4BCB-878A-93F25BBD9C29}"/>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C294731-92AD-4771-A321-6B09FBA089E6}"/>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E06B157-DBF4-4A2A-A41B-A23CBB507D06}"/>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06E6070-9EF3-4ED3-9C75-E6CAC8EA9E4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7FE90C-6359-4A38-A932-B9E34A36EB87}"/>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195EC85-116E-4D1D-AAC5-E1EE778E9F14}"/>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1199EB2-8CF7-412C-88D7-2C906A9B506E}"/>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A54ECDD-525B-4F0D-A32C-CAD98CC4E1E2}"/>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99AA5A5-B810-47BF-9870-E078E580E225}"/>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176AE20-94DB-48D9-93A0-3EB3C1F5FB2E}"/>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5CAD56A-462D-4366-9EFB-54581CD299AF}"/>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7C2FCB-7D05-4824-AE10-F453FE482C72}"/>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019EDE9-B07A-4FD5-87B9-487B5E3194EF}"/>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7DE58C-884C-473D-88BB-56EE3548B302}"/>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E622CD9-12E7-481D-9568-392632F69D07}"/>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CB86C1E-34D9-4E0F-88EC-65476446F32C}"/>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932AD99-53C0-46CD-960C-6F1735F80A7B}"/>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C6EC568-17DB-458F-9492-F1CC33DF1A00}"/>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45AFC19-C641-4E38-8827-516270B72E11}"/>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60" name="Content Placeholder 59">
            <a:extLst>
              <a:ext uri="{FF2B5EF4-FFF2-40B4-BE49-F238E27FC236}">
                <a16:creationId xmlns:a16="http://schemas.microsoft.com/office/drawing/2014/main" id="{8EFE1F84-4849-448C-8C35-33EC553AD838}"/>
              </a:ext>
            </a:extLst>
          </p:cNvPr>
          <p:cNvSpPr>
            <a:spLocks noGrp="1"/>
          </p:cNvSpPr>
          <p:nvPr>
            <p:ph sz="quarter" idx="11" hasCustomPrompt="1"/>
          </p:nvPr>
        </p:nvSpPr>
        <p:spPr>
          <a:xfrm>
            <a:off x="6538914" y="1860550"/>
            <a:ext cx="5065254" cy="268605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752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frame Pictur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9A604104-23C8-45DB-B8E5-CC8FD54A777D}"/>
              </a:ext>
            </a:extLst>
          </p:cNvPr>
          <p:cNvSpPr>
            <a:spLocks noGrp="1"/>
          </p:cNvSpPr>
          <p:nvPr>
            <p:ph type="pic" sz="quarter" idx="10" hasCustomPrompt="1"/>
          </p:nvPr>
        </p:nvSpPr>
        <p:spPr>
          <a:xfrm>
            <a:off x="71738"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047573 w 12192000"/>
              <a:gd name="connsiteY3" fmla="*/ 6858000 h 6858000"/>
              <a:gd name="connsiteX4" fmla="*/ 12047848 w 12192000"/>
              <a:gd name="connsiteY4" fmla="*/ 6720949 h 6858000"/>
              <a:gd name="connsiteX5" fmla="*/ 11458478 w 12192000"/>
              <a:gd name="connsiteY5" fmla="*/ 5993181 h 6858000"/>
              <a:gd name="connsiteX6" fmla="*/ 11301145 w 12192000"/>
              <a:gd name="connsiteY6" fmla="*/ 5974818 h 6858000"/>
              <a:gd name="connsiteX7" fmla="*/ 10482538 w 12192000"/>
              <a:gd name="connsiteY7" fmla="*/ 6623291 h 6858000"/>
              <a:gd name="connsiteX8" fmla="*/ 10462665 w 12192000"/>
              <a:gd name="connsiteY8" fmla="*/ 6854132 h 6858000"/>
              <a:gd name="connsiteX9" fmla="*/ 10463066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3657600" tIns="0" rIns="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full slide image is 1280 x 720 pixels)</a:t>
            </a:r>
          </a:p>
        </p:txBody>
      </p:sp>
      <p:sp>
        <p:nvSpPr>
          <p:cNvPr id="52" name="Title 51">
            <a:extLst>
              <a:ext uri="{FF2B5EF4-FFF2-40B4-BE49-F238E27FC236}">
                <a16:creationId xmlns:a16="http://schemas.microsoft.com/office/drawing/2014/main" id="{A2A18BD8-58F2-477C-8542-F5233F2756F3}"/>
              </a:ext>
            </a:extLst>
          </p:cNvPr>
          <p:cNvSpPr>
            <a:spLocks noGrp="1"/>
          </p:cNvSpPr>
          <p:nvPr>
            <p:ph type="title" hasCustomPrompt="1"/>
          </p:nvPr>
        </p:nvSpPr>
        <p:spPr>
          <a:xfrm>
            <a:off x="609599" y="457200"/>
            <a:ext cx="5950857" cy="1904999"/>
          </a:xfrm>
        </p:spPr>
        <p:txBody>
          <a:bodyPr/>
          <a:lstStyle>
            <a:lvl1pPr>
              <a:lnSpc>
                <a:spcPct val="82000"/>
              </a:lnSpc>
              <a:defRPr sz="6000"/>
            </a:lvl1pPr>
          </a:lstStyle>
          <a:p>
            <a:r>
              <a:rPr lang="en-US"/>
              <a:t>Click to add title</a:t>
            </a:r>
          </a:p>
        </p:txBody>
      </p:sp>
    </p:spTree>
    <p:extLst>
      <p:ext uri="{BB962C8B-B14F-4D97-AF65-F5344CB8AC3E}">
        <p14:creationId xmlns:p14="http://schemas.microsoft.com/office/powerpoint/2010/main" val="56008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e Statement Purp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E889-7B80-4DAF-BFF1-2CAC896A364F}"/>
              </a:ext>
            </a:extLst>
          </p:cNvPr>
          <p:cNvSpPr>
            <a:spLocks noGrp="1"/>
          </p:cNvSpPr>
          <p:nvPr>
            <p:ph type="title" hasCustomPrompt="1"/>
          </p:nvPr>
        </p:nvSpPr>
        <p:spPr>
          <a:xfrm>
            <a:off x="2438400" y="914400"/>
            <a:ext cx="7315200" cy="2174793"/>
          </a:xfrm>
        </p:spPr>
        <p:txBody>
          <a:bodyPr/>
          <a:lstStyle>
            <a:lvl1pPr algn="ctr">
              <a:defRPr sz="8000">
                <a:solidFill>
                  <a:schemeClr val="tx1"/>
                </a:solidFill>
              </a:defRPr>
            </a:lvl1pPr>
          </a:lstStyle>
          <a:p>
            <a:r>
              <a:rPr lang="en-US"/>
              <a:t>Click to ADD title</a:t>
            </a:r>
          </a:p>
        </p:txBody>
      </p:sp>
      <p:grpSp>
        <p:nvGrpSpPr>
          <p:cNvPr id="6" name="Group 5">
            <a:extLst>
              <a:ext uri="{FF2B5EF4-FFF2-40B4-BE49-F238E27FC236}">
                <a16:creationId xmlns:a16="http://schemas.microsoft.com/office/drawing/2014/main" id="{F71F4C7A-D51B-409D-B308-C00E68C12219}"/>
              </a:ext>
            </a:extLst>
          </p:cNvPr>
          <p:cNvGrpSpPr>
            <a:grpSpLocks noChangeAspect="1"/>
          </p:cNvGrpSpPr>
          <p:nvPr/>
        </p:nvGrpSpPr>
        <p:grpSpPr bwMode="black">
          <a:xfrm>
            <a:off x="4953000" y="5133162"/>
            <a:ext cx="2286000" cy="880288"/>
            <a:chOff x="2078951" y="1888610"/>
            <a:chExt cx="8030200" cy="3092248"/>
          </a:xfrm>
          <a:solidFill>
            <a:srgbClr val="FFFFFF"/>
          </a:solidFill>
        </p:grpSpPr>
        <p:sp>
          <p:nvSpPr>
            <p:cNvPr id="7" name="Freeform: Shape 6">
              <a:extLst>
                <a:ext uri="{FF2B5EF4-FFF2-40B4-BE49-F238E27FC236}">
                  <a16:creationId xmlns:a16="http://schemas.microsoft.com/office/drawing/2014/main" id="{E62DCCC1-7C34-4D1F-92D6-D0FF7F1B2A08}"/>
                </a:ext>
              </a:extLst>
            </p:cNvPr>
            <p:cNvSpPr/>
            <p:nvPr/>
          </p:nvSpPr>
          <p:spPr bwMode="black">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B13D148-83B4-497C-BE6D-DB88AFAE198E}"/>
                </a:ext>
              </a:extLst>
            </p:cNvPr>
            <p:cNvSpPr/>
            <p:nvPr/>
          </p:nvSpPr>
          <p:spPr bwMode="black">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906698-4C68-4028-AC80-CD35DAA2E8F3}"/>
                </a:ext>
              </a:extLst>
            </p:cNvPr>
            <p:cNvSpPr/>
            <p:nvPr/>
          </p:nvSpPr>
          <p:spPr bwMode="black">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A08F4D-A063-49F1-9F3A-664ECBD5F559}"/>
                </a:ext>
              </a:extLst>
            </p:cNvPr>
            <p:cNvSpPr/>
            <p:nvPr/>
          </p:nvSpPr>
          <p:spPr bwMode="black">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E708B89-C029-4E8F-90DC-F57AF9480A68}"/>
                </a:ext>
              </a:extLst>
            </p:cNvPr>
            <p:cNvSpPr/>
            <p:nvPr/>
          </p:nvSpPr>
          <p:spPr bwMode="black">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DDD9D23-0A6F-4E21-A479-DEAE1945838C}"/>
                </a:ext>
              </a:extLst>
            </p:cNvPr>
            <p:cNvSpPr/>
            <p:nvPr/>
          </p:nvSpPr>
          <p:spPr bwMode="black">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724715-0A45-4BE3-A597-2830FDE28465}"/>
                </a:ext>
              </a:extLst>
            </p:cNvPr>
            <p:cNvSpPr/>
            <p:nvPr/>
          </p:nvSpPr>
          <p:spPr bwMode="black">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3EB291-8728-49FA-9E36-DE65910405B8}"/>
                </a:ext>
              </a:extLst>
            </p:cNvPr>
            <p:cNvSpPr/>
            <p:nvPr/>
          </p:nvSpPr>
          <p:spPr bwMode="black">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63A2B5F-9AD4-4AAF-AD5C-3745453610BF}"/>
                </a:ext>
              </a:extLst>
            </p:cNvPr>
            <p:cNvSpPr/>
            <p:nvPr/>
          </p:nvSpPr>
          <p:spPr bwMode="black">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29DE044-2228-4555-82E1-80DD994AA315}"/>
                </a:ext>
              </a:extLst>
            </p:cNvPr>
            <p:cNvSpPr/>
            <p:nvPr/>
          </p:nvSpPr>
          <p:spPr bwMode="black">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F92585-5CB0-465E-966D-B7CD61BB094D}"/>
                </a:ext>
              </a:extLst>
            </p:cNvPr>
            <p:cNvSpPr/>
            <p:nvPr/>
          </p:nvSpPr>
          <p:spPr bwMode="black">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2EF953C-F1A9-48A1-8B50-74DC119D4014}"/>
                </a:ext>
              </a:extLst>
            </p:cNvPr>
            <p:cNvSpPr/>
            <p:nvPr/>
          </p:nvSpPr>
          <p:spPr bwMode="black">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8FBF042-8DD5-4B32-9D19-E3D2DA0CDCC4}"/>
                </a:ext>
              </a:extLst>
            </p:cNvPr>
            <p:cNvSpPr/>
            <p:nvPr/>
          </p:nvSpPr>
          <p:spPr bwMode="black">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5AAF35-711C-45B3-8B74-63476C9F4CA3}"/>
                </a:ext>
              </a:extLst>
            </p:cNvPr>
            <p:cNvSpPr/>
            <p:nvPr/>
          </p:nvSpPr>
          <p:spPr bwMode="black">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13AA7EB-514D-4A09-BD66-80053F00347D}"/>
                </a:ext>
              </a:extLst>
            </p:cNvPr>
            <p:cNvSpPr/>
            <p:nvPr/>
          </p:nvSpPr>
          <p:spPr bwMode="black">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6801FA-EDF1-44B7-B74A-D233D1901FB2}"/>
                </a:ext>
              </a:extLst>
            </p:cNvPr>
            <p:cNvSpPr/>
            <p:nvPr/>
          </p:nvSpPr>
          <p:spPr bwMode="black">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B2E6C61-DDF2-47D9-8A25-89BB69487158}"/>
                </a:ext>
              </a:extLst>
            </p:cNvPr>
            <p:cNvSpPr/>
            <p:nvPr/>
          </p:nvSpPr>
          <p:spPr bwMode="black">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DF9C6F1-437C-49ED-BDB4-BFA7F469DBE7}"/>
                </a:ext>
              </a:extLst>
            </p:cNvPr>
            <p:cNvSpPr/>
            <p:nvPr/>
          </p:nvSpPr>
          <p:spPr bwMode="black">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980F842-8843-4ECD-BDE7-3CD6D542F555}"/>
                </a:ext>
              </a:extLst>
            </p:cNvPr>
            <p:cNvSpPr/>
            <p:nvPr/>
          </p:nvSpPr>
          <p:spPr bwMode="black">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14236-BEAA-4CFC-B101-3AEF7AA8B77B}"/>
                </a:ext>
              </a:extLst>
            </p:cNvPr>
            <p:cNvSpPr/>
            <p:nvPr/>
          </p:nvSpPr>
          <p:spPr bwMode="black">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ED7C96E-27D1-4907-930F-0FBC0B6CF852}"/>
                </a:ext>
              </a:extLst>
            </p:cNvPr>
            <p:cNvSpPr/>
            <p:nvPr/>
          </p:nvSpPr>
          <p:spPr bwMode="black">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858C7E-AF70-4F67-B2E8-5ADA3F580674}"/>
                </a:ext>
              </a:extLst>
            </p:cNvPr>
            <p:cNvSpPr/>
            <p:nvPr/>
          </p:nvSpPr>
          <p:spPr bwMode="black">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38C734-4415-4F9B-B96B-AE7393B02692}"/>
                </a:ext>
              </a:extLst>
            </p:cNvPr>
            <p:cNvSpPr/>
            <p:nvPr/>
          </p:nvSpPr>
          <p:spPr bwMode="black">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BCC10D7-F9B5-4884-95E0-76FFA954D306}"/>
                </a:ext>
              </a:extLst>
            </p:cNvPr>
            <p:cNvSpPr/>
            <p:nvPr/>
          </p:nvSpPr>
          <p:spPr bwMode="black">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3432CC-EC60-49E1-82E4-7E2CBE3EE40A}"/>
                </a:ext>
              </a:extLst>
            </p:cNvPr>
            <p:cNvSpPr/>
            <p:nvPr/>
          </p:nvSpPr>
          <p:spPr bwMode="black">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6C76B7-245D-481E-B35F-7C1ECEB9548A}"/>
                </a:ext>
              </a:extLst>
            </p:cNvPr>
            <p:cNvSpPr/>
            <p:nvPr/>
          </p:nvSpPr>
          <p:spPr bwMode="black">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8338E1C-6445-4350-AB97-162B440CB474}"/>
                </a:ext>
              </a:extLst>
            </p:cNvPr>
            <p:cNvSpPr/>
            <p:nvPr/>
          </p:nvSpPr>
          <p:spPr bwMode="black">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0C9512-69D6-40AE-A46C-46C7A8C18D0E}"/>
                </a:ext>
              </a:extLst>
            </p:cNvPr>
            <p:cNvSpPr/>
            <p:nvPr/>
          </p:nvSpPr>
          <p:spPr bwMode="black">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6824091-EA77-4290-B5D8-D9ABB8E8F443}"/>
                </a:ext>
              </a:extLst>
            </p:cNvPr>
            <p:cNvSpPr/>
            <p:nvPr/>
          </p:nvSpPr>
          <p:spPr bwMode="black">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1747A0A-4A0D-474C-A3A8-8C14A8B72D4D}"/>
                </a:ext>
              </a:extLst>
            </p:cNvPr>
            <p:cNvSpPr/>
            <p:nvPr/>
          </p:nvSpPr>
          <p:spPr bwMode="black">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5536A8A-2076-4C05-9C5C-7E9AD95BA4CB}"/>
                </a:ext>
              </a:extLst>
            </p:cNvPr>
            <p:cNvSpPr/>
            <p:nvPr/>
          </p:nvSpPr>
          <p:spPr bwMode="black">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9620A82-35FD-44A4-8994-CE526DA47B24}"/>
                </a:ext>
              </a:extLst>
            </p:cNvPr>
            <p:cNvSpPr/>
            <p:nvPr/>
          </p:nvSpPr>
          <p:spPr bwMode="black">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6D7F20F-A650-4743-9FC0-A2573AB641DE}"/>
                </a:ext>
              </a:extLst>
            </p:cNvPr>
            <p:cNvSpPr/>
            <p:nvPr/>
          </p:nvSpPr>
          <p:spPr bwMode="black">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BE3A4A-2817-40F0-9829-E5E0844F1DDF}"/>
                </a:ext>
              </a:extLst>
            </p:cNvPr>
            <p:cNvSpPr/>
            <p:nvPr/>
          </p:nvSpPr>
          <p:spPr bwMode="black">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1994F37-B45E-48F6-A426-16BA0C3A0618}"/>
                </a:ext>
              </a:extLst>
            </p:cNvPr>
            <p:cNvSpPr/>
            <p:nvPr/>
          </p:nvSpPr>
          <p:spPr bwMode="black">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27A624-42CC-4E96-BDC2-D7800A80C6A5}"/>
                </a:ext>
              </a:extLst>
            </p:cNvPr>
            <p:cNvSpPr/>
            <p:nvPr/>
          </p:nvSpPr>
          <p:spPr bwMode="black">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EB8DCA6-2948-47B4-BC21-51F554D02642}"/>
                </a:ext>
              </a:extLst>
            </p:cNvPr>
            <p:cNvSpPr/>
            <p:nvPr/>
          </p:nvSpPr>
          <p:spPr bwMode="black">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87E6C4C-5076-4CC1-8A31-4708BB874E99}"/>
                </a:ext>
              </a:extLst>
            </p:cNvPr>
            <p:cNvSpPr/>
            <p:nvPr/>
          </p:nvSpPr>
          <p:spPr bwMode="black">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A557F2-2B51-4A94-8BAD-38C184786E6F}"/>
                </a:ext>
              </a:extLst>
            </p:cNvPr>
            <p:cNvSpPr/>
            <p:nvPr/>
          </p:nvSpPr>
          <p:spPr bwMode="black">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1CD0877-E703-46CC-91C2-0B64DCDDC22E}"/>
                </a:ext>
              </a:extLst>
            </p:cNvPr>
            <p:cNvSpPr/>
            <p:nvPr/>
          </p:nvSpPr>
          <p:spPr bwMode="black">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D27D3A3-0135-48AE-8310-53F0B4338891}"/>
                </a:ext>
              </a:extLst>
            </p:cNvPr>
            <p:cNvSpPr/>
            <p:nvPr/>
          </p:nvSpPr>
          <p:spPr bwMode="black">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100DEA-196D-4FF4-B6C0-73F96315C0B0}"/>
                </a:ext>
              </a:extLst>
            </p:cNvPr>
            <p:cNvSpPr/>
            <p:nvPr/>
          </p:nvSpPr>
          <p:spPr bwMode="black">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49" name="Text Placeholder 53">
            <a:extLst>
              <a:ext uri="{FF2B5EF4-FFF2-40B4-BE49-F238E27FC236}">
                <a16:creationId xmlns:a16="http://schemas.microsoft.com/office/drawing/2014/main" id="{5B8EF472-40A4-439A-B62A-2B3D53CEFD55}"/>
              </a:ext>
            </a:extLst>
          </p:cNvPr>
          <p:cNvSpPr>
            <a:spLocks noGrp="1"/>
          </p:cNvSpPr>
          <p:nvPr>
            <p:ph type="body" sz="quarter" idx="11"/>
          </p:nvPr>
        </p:nvSpPr>
        <p:spPr>
          <a:xfrm>
            <a:off x="2438400" y="3422650"/>
            <a:ext cx="7315200" cy="640080"/>
          </a:xfrm>
        </p:spPr>
        <p:txBody>
          <a:bodyPr/>
          <a:lstStyle>
            <a:lvl1pPr marL="0" indent="0" algn="ctr">
              <a:spcBef>
                <a:spcPts val="0"/>
              </a:spcBef>
              <a:buNone/>
              <a:defRPr sz="2000">
                <a:solidFill>
                  <a:schemeClr val="tx1"/>
                </a:solidFill>
              </a:defRPr>
            </a:lvl1pPr>
            <a:lvl2pPr marL="0" indent="0" algn="ctr">
              <a:spcBef>
                <a:spcPts val="0"/>
              </a:spcBef>
              <a:buNone/>
              <a:defRPr sz="2000">
                <a:solidFill>
                  <a:schemeClr val="tx1"/>
                </a:solidFill>
              </a:defRPr>
            </a:lvl2pPr>
            <a:lvl3pPr marL="0" indent="0" algn="ctr">
              <a:spcBef>
                <a:spcPts val="0"/>
              </a:spcBef>
              <a:buNone/>
              <a:defRPr sz="2000">
                <a:solidFill>
                  <a:schemeClr val="tx1"/>
                </a:solidFill>
              </a:defRPr>
            </a:lvl3pPr>
            <a:lvl4pPr marL="0" indent="0" algn="ctr">
              <a:spcBef>
                <a:spcPts val="0"/>
              </a:spcBef>
              <a:buNone/>
              <a:defRPr sz="2000">
                <a:solidFill>
                  <a:schemeClr val="tx1"/>
                </a:solidFill>
              </a:defRPr>
            </a:lvl4pPr>
            <a:lvl5pPr marL="0" indent="0" algn="ctr">
              <a:spcBef>
                <a:spcPts val="0"/>
              </a:spcBef>
              <a:buNone/>
              <a:defRPr sz="2000">
                <a:solidFill>
                  <a:schemeClr val="tx1"/>
                </a:solidFill>
              </a:defRPr>
            </a:lvl5pPr>
            <a:lvl6pPr marL="0" indent="0" algn="ctr">
              <a:spcBef>
                <a:spcPts val="0"/>
              </a:spcBef>
              <a:buNone/>
              <a:defRPr sz="2000">
                <a:solidFill>
                  <a:schemeClr val="tx1"/>
                </a:solidFill>
              </a:defRPr>
            </a:lvl6pPr>
            <a:lvl7pPr marL="0" indent="0" algn="ctr">
              <a:spcBef>
                <a:spcPts val="0"/>
              </a:spcBef>
              <a:buNone/>
              <a:defRPr sz="2000">
                <a:solidFill>
                  <a:schemeClr val="tx1"/>
                </a:solidFill>
              </a:defRPr>
            </a:lvl7pPr>
            <a:lvl8pPr marL="0" indent="0" algn="ctr">
              <a:spcBef>
                <a:spcPts val="0"/>
              </a:spcBef>
              <a:buNone/>
              <a:defRPr sz="2000">
                <a:solidFill>
                  <a:schemeClr val="tx1"/>
                </a:solidFill>
              </a:defRPr>
            </a:lvl8pPr>
            <a:lvl9pPr marL="0" indent="0" algn="ctr">
              <a:spcBef>
                <a:spcPts val="0"/>
              </a:spcBef>
              <a:buNone/>
              <a:defRPr sz="2000">
                <a:solidFill>
                  <a:schemeClr val="tx1"/>
                </a:solidFill>
              </a:defRPr>
            </a:lvl9pPr>
          </a:lstStyle>
          <a:p>
            <a:pPr lvl="0"/>
            <a:r>
              <a:rPr lang="en-US"/>
              <a:t>Click to edit Master text styles</a:t>
            </a:r>
          </a:p>
        </p:txBody>
      </p:sp>
    </p:spTree>
    <p:extLst>
      <p:ext uri="{BB962C8B-B14F-4D97-AF65-F5344CB8AC3E}">
        <p14:creationId xmlns:p14="http://schemas.microsoft.com/office/powerpoint/2010/main" val="75557290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D37D-F050-4443-A487-60726AD46F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84B931-F05F-4E7D-B4A8-15A4ABE7DE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0D7A9-D51E-4346-B207-B8159C3E198C}"/>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5" name="Footer Placeholder 4">
            <a:extLst>
              <a:ext uri="{FF2B5EF4-FFF2-40B4-BE49-F238E27FC236}">
                <a16:creationId xmlns:a16="http://schemas.microsoft.com/office/drawing/2014/main" id="{74A6C9F8-2065-4458-BCFA-8C9ECE20B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B46DC-8DF4-4C60-9170-18A1563C49AC}"/>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331073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A1F28-9C93-4336-8693-7CB6A06B6BA7}"/>
              </a:ext>
            </a:extLst>
          </p:cNvPr>
          <p:cNvSpPr>
            <a:spLocks noGrp="1"/>
          </p:cNvSpPr>
          <p:nvPr>
            <p:ph type="title" orient="vert"/>
          </p:nvPr>
        </p:nvSpPr>
        <p:spPr>
          <a:xfrm>
            <a:off x="10655300" y="457200"/>
            <a:ext cx="1155700" cy="5562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CB423A-9022-4A15-B482-E98FE360EDA8}"/>
              </a:ext>
            </a:extLst>
          </p:cNvPr>
          <p:cNvSpPr>
            <a:spLocks noGrp="1"/>
          </p:cNvSpPr>
          <p:nvPr>
            <p:ph type="body" orient="vert" idx="1"/>
          </p:nvPr>
        </p:nvSpPr>
        <p:spPr>
          <a:xfrm>
            <a:off x="381000" y="457200"/>
            <a:ext cx="100330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32CDD-31EE-4AA1-8BDA-B32EF54071F5}"/>
              </a:ext>
            </a:extLst>
          </p:cNvPr>
          <p:cNvSpPr>
            <a:spLocks noGrp="1"/>
          </p:cNvSpPr>
          <p:nvPr>
            <p:ph type="dt" sz="half" idx="10"/>
          </p:nvPr>
        </p:nvSpPr>
        <p:spPr/>
        <p:txBody>
          <a:bodyPr/>
          <a:lstStyle/>
          <a:p>
            <a:fld id="{27D5CA9B-42C8-49B1-8997-FB2C4209062F}" type="datetimeFigureOut">
              <a:rPr lang="en-US" smtClean="0"/>
              <a:t>9/3/2024</a:t>
            </a:fld>
            <a:endParaRPr lang="en-US"/>
          </a:p>
        </p:txBody>
      </p:sp>
      <p:sp>
        <p:nvSpPr>
          <p:cNvPr id="5" name="Footer Placeholder 4">
            <a:extLst>
              <a:ext uri="{FF2B5EF4-FFF2-40B4-BE49-F238E27FC236}">
                <a16:creationId xmlns:a16="http://schemas.microsoft.com/office/drawing/2014/main" id="{1D3E4C41-B1D2-4534-9A0D-8BA94B6B8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2C4A0-B694-46FC-BC70-9DD74904A45B}"/>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130768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Circle Picture Whi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715000" cy="731520"/>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lvl1pPr>
          </a:lstStyle>
          <a:p>
            <a:r>
              <a:rPr lang="en-US"/>
              <a:t>Click to edit Master title style</a:t>
            </a:r>
          </a:p>
        </p:txBody>
      </p:sp>
      <p:grpSp>
        <p:nvGrpSpPr>
          <p:cNvPr id="11" name="Group 10">
            <a:extLst>
              <a:ext uri="{FF2B5EF4-FFF2-40B4-BE49-F238E27FC236}">
                <a16:creationId xmlns:a16="http://schemas.microsoft.com/office/drawing/2014/main" id="{0A6D84BC-9F4C-46D1-BCFD-02C11A706D43}"/>
              </a:ext>
            </a:extLst>
          </p:cNvPr>
          <p:cNvGrpSpPr>
            <a:grpSpLocks noChangeAspect="1"/>
          </p:cNvGrpSpPr>
          <p:nvPr/>
        </p:nvGrpSpPr>
        <p:grpSpPr>
          <a:xfrm>
            <a:off x="9544152" y="5543531"/>
            <a:ext cx="2286000" cy="880288"/>
            <a:chOff x="2078951" y="1888610"/>
            <a:chExt cx="8030200" cy="3092248"/>
          </a:xfrm>
          <a:solidFill>
            <a:srgbClr val="4F2170"/>
          </a:solidFill>
        </p:grpSpPr>
        <p:sp>
          <p:nvSpPr>
            <p:cNvPr id="12" name="Freeform: Shape 11">
              <a:extLst>
                <a:ext uri="{FF2B5EF4-FFF2-40B4-BE49-F238E27FC236}">
                  <a16:creationId xmlns:a16="http://schemas.microsoft.com/office/drawing/2014/main" id="{5272DA5A-B0A1-4433-AF19-58D29499701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0AB75D-54FA-4127-838D-A2CDC911B648}"/>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3C4E44-0B9D-4D7D-A72A-E10AA3E25788}"/>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17AEE1-933D-430A-938B-044F9EEF7E0F}"/>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198EB9-1147-497F-9629-D20241548224}"/>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89DA5D-3FDF-41B6-8FEC-3BAA766E6DD2}"/>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7AA4C2C-CCD9-4698-B061-F47DE3A46C8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9E50A-6EE7-43FA-8BC5-A3FC97DE7DC4}"/>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B6D96F-3061-42BC-92D0-1BF63F8246F4}"/>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6E90DD0-D326-4354-B19D-6B25CA8E122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8EBEE1-EF8C-4C52-8690-44C2ACEA5D7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0406D85-B240-4DDD-A872-237D9A7B604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4692158-F77E-4CC1-B129-4C7D59571AE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135833-3309-460C-8E4A-15D74B05AF6B}"/>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215576-30F2-4AAD-8485-216D0761A724}"/>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97F4014-0506-40C3-9D6E-9D29B34F6404}"/>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CECD138-51CC-425A-86A7-D780954B759C}"/>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672872F-0F50-4B3B-9CEE-35C229AA0CF9}"/>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A581DD-06BD-44EA-9E2D-8FB253851F92}"/>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E29341-2391-4754-93F4-DE7EF2D3370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5B7127F-7A53-40C2-B41D-3D96503E3CC7}"/>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4B5140-BD02-4841-AF70-6D377E4DF2E9}"/>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C21D7B-C520-4401-BFFD-43EA75B9B3F0}"/>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B9B60B4-35FC-49B0-906A-7C704B6B94BA}"/>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50272F-F181-4670-9AB4-62C5CF01BC3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F128CAF-7E33-41B3-941E-1DA081A62D0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C35D844-DD99-4858-9C8F-7E64319ECEC1}"/>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B50CFE-2A9A-43B6-BAED-D4D319AF496E}"/>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A3220ED-525E-42D0-945D-DABC984A9613}"/>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F9C0273-E1F4-49D7-992B-B560253BF396}"/>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93ECA97-B97C-4583-903C-CA4913633E3F}"/>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E45CBE-6678-447C-B516-5E394D02935C}"/>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91440AF-BE0A-4FCF-8580-12C0D6978EDB}"/>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24A636-A433-4E44-BCE1-4D747AEE8B2B}"/>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C039864-996D-45FB-8953-B06D02EC1B41}"/>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252413E-95D4-436B-9CDD-1C43CDFDF645}"/>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88C5136-65D1-40F1-A383-12AEB2FDD611}"/>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724F851-AB55-47D5-B0E8-62214C52C678}"/>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00ABB2F-82B3-4313-9667-9D4CAE736D8E}"/>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F1535FC-5A93-427B-B4B5-A62EC2FC69C2}"/>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8832EF-632C-43A0-AFE1-06D043A20CAF}"/>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72BE12F-3FBC-4635-99C7-4788DC937AE2}"/>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232301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Text with Picture Righ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6E05BDD-1EE5-EDF3-BC13-7E7F620F7E1F}"/>
              </a:ext>
            </a:extLst>
          </p:cNvPr>
          <p:cNvSpPr>
            <a:spLocks noGrp="1"/>
          </p:cNvSpPr>
          <p:nvPr>
            <p:ph type="pic" sz="quarter" idx="15" hasCustomPrompt="1"/>
          </p:nvPr>
        </p:nvSpPr>
        <p:spPr>
          <a:xfrm>
            <a:off x="6096000" y="0"/>
            <a:ext cx="6096000" cy="6858000"/>
          </a:xfrm>
          <a:solidFill>
            <a:srgbClr val="D9D9D9"/>
          </a:solidFill>
        </p:spPr>
        <p:txBody>
          <a:bodyPr lIns="2834640" tIns="3749040" rIns="365760"/>
          <a:lstStyle>
            <a:lvl1pPr marL="0" indent="0">
              <a:buNone/>
              <a:defRPr>
                <a:solidFill>
                  <a:schemeClr val="bg1">
                    <a:lumMod val="65000"/>
                    <a:lumOff val="35000"/>
                  </a:schemeClr>
                </a:solidFill>
              </a:defRPr>
            </a:lvl1pPr>
          </a:lstStyle>
          <a:p>
            <a:r>
              <a:t>Click icon to insert picture</a:t>
            </a:r>
            <a:br>
              <a:rPr/>
            </a:br>
            <a:r>
              <a:t>(minimum recommended size for half slide image is 640 x 720 pixels)</a:t>
            </a:r>
          </a:p>
        </p:txBody>
      </p:sp>
      <p:sp>
        <p:nvSpPr>
          <p:cNvPr id="21" name="Title 20">
            <a:extLst>
              <a:ext uri="{FF2B5EF4-FFF2-40B4-BE49-F238E27FC236}">
                <a16:creationId xmlns:a16="http://schemas.microsoft.com/office/drawing/2014/main" id="{EFCBD63D-6959-AC97-1AFE-0CD1FD4F18FD}"/>
              </a:ext>
            </a:extLst>
          </p:cNvPr>
          <p:cNvSpPr>
            <a:spLocks noGrp="1"/>
          </p:cNvSpPr>
          <p:nvPr>
            <p:ph type="title" hasCustomPrompt="1"/>
          </p:nvPr>
        </p:nvSpPr>
        <p:spPr>
          <a:xfrm>
            <a:off x="0" y="0"/>
            <a:ext cx="8526363" cy="6858000"/>
          </a:xfrm>
          <a:blipFill>
            <a:blip r:embed="rId2">
              <a:extLst>
                <a:ext uri="{96DAC541-7B7A-43D3-8B79-37D633B846F1}">
                  <asvg:svgBlip xmlns:asvg="http://schemas.microsoft.com/office/drawing/2016/SVG/main" r:embed="rId3"/>
                </a:ext>
              </a:extLst>
            </a:blip>
            <a:stretch>
              <a:fillRect/>
            </a:stretch>
          </a:blipFill>
        </p:spPr>
        <p:txBody>
          <a:bodyPr lIns="365760" tIns="548640" rIns="457200" anchor="t"/>
          <a:lstStyle>
            <a:lvl1pPr>
              <a:defRPr sz="6600">
                <a:solidFill>
                  <a:schemeClr val="tx1"/>
                </a:solidFill>
              </a:defRPr>
            </a:lvl1pPr>
          </a:lstStyle>
          <a:p>
            <a:r>
              <a:t>Enter title</a:t>
            </a:r>
          </a:p>
        </p:txBody>
      </p:sp>
      <p:sp>
        <p:nvSpPr>
          <p:cNvPr id="3" name="Date Placeholder 2">
            <a:extLst>
              <a:ext uri="{FF2B5EF4-FFF2-40B4-BE49-F238E27FC236}">
                <a16:creationId xmlns:a16="http://schemas.microsoft.com/office/drawing/2014/main" id="{A434C10C-C1DA-9074-5DBA-FC24CB509ED4}"/>
              </a:ext>
            </a:extLst>
          </p:cNvPr>
          <p:cNvSpPr>
            <a:spLocks noGrp="1"/>
          </p:cNvSpPr>
          <p:nvPr>
            <p:ph type="dt" sz="half" idx="10"/>
          </p:nvPr>
        </p:nvSpPr>
        <p:spPr/>
        <p:txBody>
          <a:bodyPr/>
          <a:lstStyle/>
          <a:p>
            <a:fld id="{2EB1475D-EF5B-48A6-8CCB-3BD08F726926}" type="datetimeFigureOut">
              <a:rPr lang="en-US"/>
              <a:pPr/>
              <a:t>9/3/2024</a:t>
            </a:fld>
            <a:endParaRPr/>
          </a:p>
        </p:txBody>
      </p:sp>
      <p:sp>
        <p:nvSpPr>
          <p:cNvPr id="4" name="Footer Placeholder 3">
            <a:extLst>
              <a:ext uri="{FF2B5EF4-FFF2-40B4-BE49-F238E27FC236}">
                <a16:creationId xmlns:a16="http://schemas.microsoft.com/office/drawing/2014/main" id="{2F245904-B0A9-C239-C854-BE54DA56C1D7}"/>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A3691E85-09A8-EA0A-7CFE-87B4A8E446E9}"/>
              </a:ext>
            </a:extLst>
          </p:cNvPr>
          <p:cNvSpPr>
            <a:spLocks noGrp="1"/>
          </p:cNvSpPr>
          <p:nvPr>
            <p:ph type="sldNum" sz="quarter" idx="12"/>
          </p:nvPr>
        </p:nvSpPr>
        <p:spPr/>
        <p:txBody>
          <a:bodyPr/>
          <a:lstStyle/>
          <a:p>
            <a:fld id="{565A54F4-DB31-4FC5-B748-3F06867349C3}" type="slidenum">
              <a:rPr/>
              <a:pPr/>
              <a:t>‹#›</a:t>
            </a:fld>
            <a:endParaRPr/>
          </a:p>
        </p:txBody>
      </p:sp>
      <p:sp>
        <p:nvSpPr>
          <p:cNvPr id="7" name="Text Placeholder 6">
            <a:extLst>
              <a:ext uri="{FF2B5EF4-FFF2-40B4-BE49-F238E27FC236}">
                <a16:creationId xmlns:a16="http://schemas.microsoft.com/office/drawing/2014/main" id="{0D695835-21F5-40D8-8460-7E678F03499D}"/>
              </a:ext>
            </a:extLst>
          </p:cNvPr>
          <p:cNvSpPr>
            <a:spLocks noGrp="1"/>
          </p:cNvSpPr>
          <p:nvPr>
            <p:ph type="body" sz="quarter" idx="13" hasCustomPrompt="1"/>
          </p:nvPr>
        </p:nvSpPr>
        <p:spPr>
          <a:xfrm>
            <a:off x="381000" y="1817687"/>
            <a:ext cx="6705598" cy="4213248"/>
          </a:xfrm>
        </p:spPr>
        <p:txBody>
          <a:bodyPr/>
          <a:lstStyle>
            <a:lvl1pPr>
              <a:defRPr/>
            </a:lvl1pPr>
          </a:lstStyle>
          <a:p>
            <a:pPr lvl="0"/>
            <a:r>
              <a:t>Click to enter text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8865482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Function">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715000" cy="731520"/>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lvl1pPr>
          </a:lstStyle>
          <a:p>
            <a:r>
              <a:rPr lang="en-US"/>
              <a:t>Click to edit Master title style</a:t>
            </a:r>
          </a:p>
        </p:txBody>
      </p:sp>
      <p:grpSp>
        <p:nvGrpSpPr>
          <p:cNvPr id="11" name="Group 10">
            <a:extLst>
              <a:ext uri="{FF2B5EF4-FFF2-40B4-BE49-F238E27FC236}">
                <a16:creationId xmlns:a16="http://schemas.microsoft.com/office/drawing/2014/main" id="{0A6D84BC-9F4C-46D1-BCFD-02C11A706D43}"/>
              </a:ext>
            </a:extLst>
          </p:cNvPr>
          <p:cNvGrpSpPr>
            <a:grpSpLocks noChangeAspect="1"/>
          </p:cNvGrpSpPr>
          <p:nvPr/>
        </p:nvGrpSpPr>
        <p:grpSpPr>
          <a:xfrm>
            <a:off x="7025923" y="5543531"/>
            <a:ext cx="2286000" cy="880288"/>
            <a:chOff x="2078951" y="1888610"/>
            <a:chExt cx="8030200" cy="3092248"/>
          </a:xfrm>
          <a:solidFill>
            <a:srgbClr val="4F2170"/>
          </a:solidFill>
        </p:grpSpPr>
        <p:sp>
          <p:nvSpPr>
            <p:cNvPr id="12" name="Freeform: Shape 11">
              <a:extLst>
                <a:ext uri="{FF2B5EF4-FFF2-40B4-BE49-F238E27FC236}">
                  <a16:creationId xmlns:a16="http://schemas.microsoft.com/office/drawing/2014/main" id="{5272DA5A-B0A1-4433-AF19-58D29499701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0AB75D-54FA-4127-838D-A2CDC911B648}"/>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3C4E44-0B9D-4D7D-A72A-E10AA3E25788}"/>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17AEE1-933D-430A-938B-044F9EEF7E0F}"/>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198EB9-1147-497F-9629-D20241548224}"/>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89DA5D-3FDF-41B6-8FEC-3BAA766E6DD2}"/>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7AA4C2C-CCD9-4698-B061-F47DE3A46C8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9E50A-6EE7-43FA-8BC5-A3FC97DE7DC4}"/>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B6D96F-3061-42BC-92D0-1BF63F8246F4}"/>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6E90DD0-D326-4354-B19D-6B25CA8E122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8EBEE1-EF8C-4C52-8690-44C2ACEA5D7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0406D85-B240-4DDD-A872-237D9A7B604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4692158-F77E-4CC1-B129-4C7D59571AE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135833-3309-460C-8E4A-15D74B05AF6B}"/>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215576-30F2-4AAD-8485-216D0761A724}"/>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97F4014-0506-40C3-9D6E-9D29B34F6404}"/>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CECD138-51CC-425A-86A7-D780954B759C}"/>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672872F-0F50-4B3B-9CEE-35C229AA0CF9}"/>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A581DD-06BD-44EA-9E2D-8FB253851F92}"/>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E29341-2391-4754-93F4-DE7EF2D3370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5B7127F-7A53-40C2-B41D-3D96503E3CC7}"/>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4B5140-BD02-4841-AF70-6D377E4DF2E9}"/>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C21D7B-C520-4401-BFFD-43EA75B9B3F0}"/>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B9B60B4-35FC-49B0-906A-7C704B6B94BA}"/>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50272F-F181-4670-9AB4-62C5CF01BC3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F128CAF-7E33-41B3-941E-1DA081A62D0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C35D844-DD99-4858-9C8F-7E64319ECEC1}"/>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B50CFE-2A9A-43B6-BAED-D4D319AF496E}"/>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A3220ED-525E-42D0-945D-DABC984A9613}"/>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F9C0273-E1F4-49D7-992B-B560253BF396}"/>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93ECA97-B97C-4583-903C-CA4913633E3F}"/>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E45CBE-6678-447C-B516-5E394D02935C}"/>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91440AF-BE0A-4FCF-8580-12C0D6978EDB}"/>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24A636-A433-4E44-BCE1-4D747AEE8B2B}"/>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C039864-996D-45FB-8953-B06D02EC1B41}"/>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252413E-95D4-436B-9CDD-1C43CDFDF645}"/>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88C5136-65D1-40F1-A383-12AEB2FDD611}"/>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724F851-AB55-47D5-B0E8-62214C52C678}"/>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00ABB2F-82B3-4313-9667-9D4CAE736D8E}"/>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F1535FC-5A93-427B-B4B5-A62EC2FC69C2}"/>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8832EF-632C-43A0-AFE1-06D043A20CAF}"/>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72BE12F-3FBC-4635-99C7-4788DC937AE2}"/>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pic>
        <p:nvPicPr>
          <p:cNvPr id="54" name="Graphic 53">
            <a:extLst>
              <a:ext uri="{FF2B5EF4-FFF2-40B4-BE49-F238E27FC236}">
                <a16:creationId xmlns:a16="http://schemas.microsoft.com/office/drawing/2014/main" id="{7044E344-4143-45A0-BB19-DE4ABD7362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6080" y="5240354"/>
            <a:ext cx="45719" cy="1348711"/>
          </a:xfrm>
          <a:prstGeom prst="rect">
            <a:avLst/>
          </a:prstGeom>
        </p:spPr>
      </p:pic>
    </p:spTree>
    <p:extLst>
      <p:ext uri="{BB962C8B-B14F-4D97-AF65-F5344CB8AC3E}">
        <p14:creationId xmlns:p14="http://schemas.microsoft.com/office/powerpoint/2010/main" val="26668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Wor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58538C-6DCE-48AB-8A34-6553092FE476}"/>
              </a:ext>
            </a:extLst>
          </p:cNvPr>
          <p:cNvGrpSpPr/>
          <p:nvPr/>
        </p:nvGrpSpPr>
        <p:grpSpPr bwMode="ltGray">
          <a:xfrm>
            <a:off x="0" y="1"/>
            <a:ext cx="5266036" cy="6858000"/>
            <a:chOff x="0" y="1"/>
            <a:chExt cx="5266036" cy="6858000"/>
          </a:xfrm>
        </p:grpSpPr>
        <p:sp>
          <p:nvSpPr>
            <p:cNvPr id="8" name="Freeform: Shape 7">
              <a:extLst>
                <a:ext uri="{FF2B5EF4-FFF2-40B4-BE49-F238E27FC236}">
                  <a16:creationId xmlns:a16="http://schemas.microsoft.com/office/drawing/2014/main" id="{284F7992-9D3F-4C17-B64D-6183DCA4456E}"/>
                </a:ext>
              </a:extLst>
            </p:cNvPr>
            <p:cNvSpPr/>
            <p:nvPr/>
          </p:nvSpPr>
          <p:spPr bwMode="ltGray">
            <a:xfrm>
              <a:off x="0" y="1"/>
              <a:ext cx="5266036" cy="6858000"/>
            </a:xfrm>
            <a:custGeom>
              <a:avLst/>
              <a:gdLst>
                <a:gd name="connsiteX0" fmla="*/ 0 w 5266036"/>
                <a:gd name="connsiteY0" fmla="*/ 0 h 6858000"/>
                <a:gd name="connsiteX1" fmla="*/ 3014696 w 5266036"/>
                <a:gd name="connsiteY1" fmla="*/ 0 h 6858000"/>
                <a:gd name="connsiteX2" fmla="*/ 3040982 w 5266036"/>
                <a:gd name="connsiteY2" fmla="*/ 11408 h 6858000"/>
                <a:gd name="connsiteX3" fmla="*/ 5250901 w 5266036"/>
                <a:gd name="connsiteY3" fmla="*/ 4085922 h 6858000"/>
                <a:gd name="connsiteX4" fmla="*/ 3435696 w 5266036"/>
                <a:gd name="connsiteY4" fmla="*/ 6839477 h 6858000"/>
                <a:gd name="connsiteX5" fmla="*/ 3398836 w 5266036"/>
                <a:gd name="connsiteY5" fmla="*/ 6858000 h 6858000"/>
                <a:gd name="connsiteX6" fmla="*/ 0 w 52660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8000">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6" y="6858000"/>
                  </a:lnTo>
                  <a:lnTo>
                    <a:pt x="0" y="6858000"/>
                  </a:lnTo>
                  <a:close/>
                </a:path>
              </a:pathLst>
            </a:custGeom>
            <a:solidFill>
              <a:srgbClr val="4F2170"/>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768B0534-2EEE-4824-8F44-ACC22A3132AF}"/>
                </a:ext>
              </a:extLst>
            </p:cNvPr>
            <p:cNvSpPr/>
            <p:nvPr/>
          </p:nvSpPr>
          <p:spPr bwMode="ltGray">
            <a:xfrm>
              <a:off x="1" y="99439"/>
              <a:ext cx="287275" cy="1443098"/>
            </a:xfrm>
            <a:custGeom>
              <a:avLst/>
              <a:gdLst>
                <a:gd name="connsiteX0" fmla="*/ 94635 w 287275"/>
                <a:gd name="connsiteY0" fmla="*/ 646457 h 1443098"/>
                <a:gd name="connsiteX1" fmla="*/ 110030 w 287275"/>
                <a:gd name="connsiteY1" fmla="*/ 646457 h 1443098"/>
                <a:gd name="connsiteX2" fmla="*/ 176725 w 287275"/>
                <a:gd name="connsiteY2" fmla="*/ 1205691 h 1443098"/>
                <a:gd name="connsiteX3" fmla="*/ 17148 w 287275"/>
                <a:gd name="connsiteY3" fmla="*/ 1435626 h 1443098"/>
                <a:gd name="connsiteX4" fmla="*/ 0 w 287275"/>
                <a:gd name="connsiteY4" fmla="*/ 1443098 h 1443098"/>
                <a:gd name="connsiteX5" fmla="*/ 0 w 287275"/>
                <a:gd name="connsiteY5" fmla="*/ 675806 h 1443098"/>
                <a:gd name="connsiteX6" fmla="*/ 79246 w 287275"/>
                <a:gd name="connsiteY6" fmla="*/ 0 h 1443098"/>
                <a:gd name="connsiteX7" fmla="*/ 161336 w 287275"/>
                <a:gd name="connsiteY7" fmla="*/ 10261 h 1443098"/>
                <a:gd name="connsiteX8" fmla="*/ 145941 w 287275"/>
                <a:gd name="connsiteY8" fmla="*/ 287314 h 1443098"/>
                <a:gd name="connsiteX9" fmla="*/ 62169 w 287275"/>
                <a:gd name="connsiteY9" fmla="*/ 305030 h 1443098"/>
                <a:gd name="connsiteX10" fmla="*/ 0 w 287275"/>
                <a:gd name="connsiteY10" fmla="*/ 311825 h 1443098"/>
                <a:gd name="connsiteX11" fmla="*/ 0 w 287275"/>
                <a:gd name="connsiteY11" fmla="*/ 20391 h 144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75" h="1443098">
                  <a:moveTo>
                    <a:pt x="94635" y="646457"/>
                  </a:moveTo>
                  <a:cubicBezTo>
                    <a:pt x="99769" y="646457"/>
                    <a:pt x="104897" y="646457"/>
                    <a:pt x="110030" y="646457"/>
                  </a:cubicBezTo>
                  <a:cubicBezTo>
                    <a:pt x="438389" y="692630"/>
                    <a:pt x="217770" y="1000466"/>
                    <a:pt x="176725" y="1205691"/>
                  </a:cubicBezTo>
                  <a:cubicBezTo>
                    <a:pt x="145302" y="1376283"/>
                    <a:pt x="141374" y="1381895"/>
                    <a:pt x="17148" y="1435626"/>
                  </a:cubicBezTo>
                  <a:lnTo>
                    <a:pt x="0" y="1443098"/>
                  </a:lnTo>
                  <a:lnTo>
                    <a:pt x="0" y="675806"/>
                  </a:lnTo>
                  <a:close/>
                  <a:moveTo>
                    <a:pt x="79246" y="0"/>
                  </a:moveTo>
                  <a:cubicBezTo>
                    <a:pt x="99769" y="0"/>
                    <a:pt x="120291" y="5128"/>
                    <a:pt x="161336" y="10261"/>
                  </a:cubicBezTo>
                  <a:cubicBezTo>
                    <a:pt x="325515" y="92351"/>
                    <a:pt x="274209" y="246269"/>
                    <a:pt x="145941" y="287314"/>
                  </a:cubicBezTo>
                  <a:cubicBezTo>
                    <a:pt x="116441" y="296292"/>
                    <a:pt x="88864" y="301422"/>
                    <a:pt x="62169" y="305030"/>
                  </a:cubicBezTo>
                  <a:lnTo>
                    <a:pt x="0" y="311825"/>
                  </a:lnTo>
                  <a:lnTo>
                    <a:pt x="0" y="20391"/>
                  </a:lnTo>
                  <a:close/>
                </a:path>
              </a:pathLst>
            </a:custGeom>
            <a:solidFill>
              <a:srgbClr val="724D8D"/>
            </a:solidFill>
            <a:ln w="952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89E5AB32-14B9-4441-BD18-CA3B7FA72F4A}"/>
                </a:ext>
              </a:extLst>
            </p:cNvPr>
            <p:cNvSpPr/>
            <p:nvPr/>
          </p:nvSpPr>
          <p:spPr bwMode="ltGray">
            <a:xfrm>
              <a:off x="0" y="3622695"/>
              <a:ext cx="911379" cy="2599608"/>
            </a:xfrm>
            <a:custGeom>
              <a:avLst/>
              <a:gdLst>
                <a:gd name="connsiteX0" fmla="*/ 0 w 911379"/>
                <a:gd name="connsiteY0" fmla="*/ 3000131 h 3315846"/>
                <a:gd name="connsiteX1" fmla="*/ 9176 w 911379"/>
                <a:gd name="connsiteY1" fmla="*/ 3027252 h 3315846"/>
                <a:gd name="connsiteX2" fmla="*/ 27935 w 911379"/>
                <a:gd name="connsiteY2" fmla="*/ 3315846 h 3315846"/>
                <a:gd name="connsiteX3" fmla="*/ 17673 w 911379"/>
                <a:gd name="connsiteY3" fmla="*/ 3315846 h 3315846"/>
                <a:gd name="connsiteX4" fmla="*/ 0 w 911379"/>
                <a:gd name="connsiteY4" fmla="*/ 3309186 h 3315846"/>
                <a:gd name="connsiteX5" fmla="*/ 0 w 911379"/>
                <a:gd name="connsiteY5" fmla="*/ 0 h 3315846"/>
                <a:gd name="connsiteX6" fmla="*/ 63852 w 911379"/>
                <a:gd name="connsiteY6" fmla="*/ 32258 h 3315846"/>
                <a:gd name="connsiteX7" fmla="*/ 253681 w 911379"/>
                <a:gd name="connsiteY7" fmla="*/ 140003 h 3315846"/>
                <a:gd name="connsiteX8" fmla="*/ 376816 w 911379"/>
                <a:gd name="connsiteY8" fmla="*/ 432445 h 3315846"/>
                <a:gd name="connsiteX9" fmla="*/ 587173 w 911379"/>
                <a:gd name="connsiteY9" fmla="*/ 545318 h 3315846"/>
                <a:gd name="connsiteX10" fmla="*/ 900137 w 911379"/>
                <a:gd name="connsiteY10" fmla="*/ 919855 h 3315846"/>
                <a:gd name="connsiteX11" fmla="*/ 664129 w 911379"/>
                <a:gd name="connsiteY11" fmla="*/ 1284126 h 3315846"/>
                <a:gd name="connsiteX12" fmla="*/ 566651 w 911379"/>
                <a:gd name="connsiteY12" fmla="*/ 1684313 h 3315846"/>
                <a:gd name="connsiteX13" fmla="*/ 304987 w 911379"/>
                <a:gd name="connsiteY13" fmla="*/ 2002411 h 3315846"/>
                <a:gd name="connsiteX14" fmla="*/ 63852 w 911379"/>
                <a:gd name="connsiteY14" fmla="*/ 2489821 h 3315846"/>
                <a:gd name="connsiteX15" fmla="*/ 0 w 911379"/>
                <a:gd name="connsiteY15" fmla="*/ 2599608 h 3315846"/>
                <a:gd name="connsiteX0" fmla="*/ 0 w 911379"/>
                <a:gd name="connsiteY0" fmla="*/ 3000131 h 3315846"/>
                <a:gd name="connsiteX1" fmla="*/ 9176 w 911379"/>
                <a:gd name="connsiteY1" fmla="*/ 3027252 h 3315846"/>
                <a:gd name="connsiteX2" fmla="*/ 27935 w 911379"/>
                <a:gd name="connsiteY2" fmla="*/ 3315846 h 3315846"/>
                <a:gd name="connsiteX3" fmla="*/ 17673 w 911379"/>
                <a:gd name="connsiteY3" fmla="*/ 3315846 h 3315846"/>
                <a:gd name="connsiteX4" fmla="*/ 0 w 911379"/>
                <a:gd name="connsiteY4" fmla="*/ 3000131 h 3315846"/>
                <a:gd name="connsiteX5" fmla="*/ 0 w 911379"/>
                <a:gd name="connsiteY5" fmla="*/ 0 h 3315846"/>
                <a:gd name="connsiteX6" fmla="*/ 63852 w 911379"/>
                <a:gd name="connsiteY6" fmla="*/ 32258 h 3315846"/>
                <a:gd name="connsiteX7" fmla="*/ 253681 w 911379"/>
                <a:gd name="connsiteY7" fmla="*/ 140003 h 3315846"/>
                <a:gd name="connsiteX8" fmla="*/ 376816 w 911379"/>
                <a:gd name="connsiteY8" fmla="*/ 432445 h 3315846"/>
                <a:gd name="connsiteX9" fmla="*/ 587173 w 911379"/>
                <a:gd name="connsiteY9" fmla="*/ 545318 h 3315846"/>
                <a:gd name="connsiteX10" fmla="*/ 900137 w 911379"/>
                <a:gd name="connsiteY10" fmla="*/ 919855 h 3315846"/>
                <a:gd name="connsiteX11" fmla="*/ 664129 w 911379"/>
                <a:gd name="connsiteY11" fmla="*/ 1284126 h 3315846"/>
                <a:gd name="connsiteX12" fmla="*/ 566651 w 911379"/>
                <a:gd name="connsiteY12" fmla="*/ 1684313 h 3315846"/>
                <a:gd name="connsiteX13" fmla="*/ 304987 w 911379"/>
                <a:gd name="connsiteY13" fmla="*/ 2002411 h 3315846"/>
                <a:gd name="connsiteX14" fmla="*/ 63852 w 911379"/>
                <a:gd name="connsiteY14" fmla="*/ 2489821 h 3315846"/>
                <a:gd name="connsiteX15" fmla="*/ 0 w 911379"/>
                <a:gd name="connsiteY15" fmla="*/ 2599608 h 3315846"/>
                <a:gd name="connsiteX16" fmla="*/ 0 w 911379"/>
                <a:gd name="connsiteY16" fmla="*/ 0 h 3315846"/>
                <a:gd name="connsiteX0" fmla="*/ 0 w 911379"/>
                <a:gd name="connsiteY0" fmla="*/ 3000131 h 3315846"/>
                <a:gd name="connsiteX1" fmla="*/ 9176 w 911379"/>
                <a:gd name="connsiteY1" fmla="*/ 3027252 h 3315846"/>
                <a:gd name="connsiteX2" fmla="*/ 27935 w 911379"/>
                <a:gd name="connsiteY2" fmla="*/ 3315846 h 3315846"/>
                <a:gd name="connsiteX3" fmla="*/ 0 w 911379"/>
                <a:gd name="connsiteY3" fmla="*/ 3000131 h 3315846"/>
                <a:gd name="connsiteX4" fmla="*/ 0 w 911379"/>
                <a:gd name="connsiteY4" fmla="*/ 0 h 3315846"/>
                <a:gd name="connsiteX5" fmla="*/ 63852 w 911379"/>
                <a:gd name="connsiteY5" fmla="*/ 32258 h 3315846"/>
                <a:gd name="connsiteX6" fmla="*/ 253681 w 911379"/>
                <a:gd name="connsiteY6" fmla="*/ 140003 h 3315846"/>
                <a:gd name="connsiteX7" fmla="*/ 376816 w 911379"/>
                <a:gd name="connsiteY7" fmla="*/ 432445 h 3315846"/>
                <a:gd name="connsiteX8" fmla="*/ 587173 w 911379"/>
                <a:gd name="connsiteY8" fmla="*/ 545318 h 3315846"/>
                <a:gd name="connsiteX9" fmla="*/ 900137 w 911379"/>
                <a:gd name="connsiteY9" fmla="*/ 919855 h 3315846"/>
                <a:gd name="connsiteX10" fmla="*/ 664129 w 911379"/>
                <a:gd name="connsiteY10" fmla="*/ 1284126 h 3315846"/>
                <a:gd name="connsiteX11" fmla="*/ 566651 w 911379"/>
                <a:gd name="connsiteY11" fmla="*/ 1684313 h 3315846"/>
                <a:gd name="connsiteX12" fmla="*/ 304987 w 911379"/>
                <a:gd name="connsiteY12" fmla="*/ 2002411 h 3315846"/>
                <a:gd name="connsiteX13" fmla="*/ 63852 w 911379"/>
                <a:gd name="connsiteY13" fmla="*/ 2489821 h 3315846"/>
                <a:gd name="connsiteX14" fmla="*/ 0 w 911379"/>
                <a:gd name="connsiteY14" fmla="*/ 2599608 h 3315846"/>
                <a:gd name="connsiteX15" fmla="*/ 0 w 911379"/>
                <a:gd name="connsiteY15" fmla="*/ 0 h 3315846"/>
                <a:gd name="connsiteX0" fmla="*/ 0 w 911379"/>
                <a:gd name="connsiteY0" fmla="*/ 3000131 h 3027252"/>
                <a:gd name="connsiteX1" fmla="*/ 9176 w 911379"/>
                <a:gd name="connsiteY1" fmla="*/ 3027252 h 3027252"/>
                <a:gd name="connsiteX2" fmla="*/ 0 w 911379"/>
                <a:gd name="connsiteY2" fmla="*/ 3000131 h 3027252"/>
                <a:gd name="connsiteX3" fmla="*/ 0 w 911379"/>
                <a:gd name="connsiteY3" fmla="*/ 0 h 3027252"/>
                <a:gd name="connsiteX4" fmla="*/ 63852 w 911379"/>
                <a:gd name="connsiteY4" fmla="*/ 32258 h 3027252"/>
                <a:gd name="connsiteX5" fmla="*/ 253681 w 911379"/>
                <a:gd name="connsiteY5" fmla="*/ 140003 h 3027252"/>
                <a:gd name="connsiteX6" fmla="*/ 376816 w 911379"/>
                <a:gd name="connsiteY6" fmla="*/ 432445 h 3027252"/>
                <a:gd name="connsiteX7" fmla="*/ 587173 w 911379"/>
                <a:gd name="connsiteY7" fmla="*/ 545318 h 3027252"/>
                <a:gd name="connsiteX8" fmla="*/ 900137 w 911379"/>
                <a:gd name="connsiteY8" fmla="*/ 919855 h 3027252"/>
                <a:gd name="connsiteX9" fmla="*/ 664129 w 911379"/>
                <a:gd name="connsiteY9" fmla="*/ 1284126 h 3027252"/>
                <a:gd name="connsiteX10" fmla="*/ 566651 w 911379"/>
                <a:gd name="connsiteY10" fmla="*/ 1684313 h 3027252"/>
                <a:gd name="connsiteX11" fmla="*/ 304987 w 911379"/>
                <a:gd name="connsiteY11" fmla="*/ 2002411 h 3027252"/>
                <a:gd name="connsiteX12" fmla="*/ 63852 w 911379"/>
                <a:gd name="connsiteY12" fmla="*/ 2489821 h 3027252"/>
                <a:gd name="connsiteX13" fmla="*/ 0 w 911379"/>
                <a:gd name="connsiteY13" fmla="*/ 2599608 h 3027252"/>
                <a:gd name="connsiteX14" fmla="*/ 0 w 911379"/>
                <a:gd name="connsiteY14" fmla="*/ 0 h 3027252"/>
                <a:gd name="connsiteX0" fmla="*/ 0 w 911379"/>
                <a:gd name="connsiteY0" fmla="*/ 0 h 2599608"/>
                <a:gd name="connsiteX1" fmla="*/ 63852 w 911379"/>
                <a:gd name="connsiteY1" fmla="*/ 32258 h 2599608"/>
                <a:gd name="connsiteX2" fmla="*/ 253681 w 911379"/>
                <a:gd name="connsiteY2" fmla="*/ 140003 h 2599608"/>
                <a:gd name="connsiteX3" fmla="*/ 376816 w 911379"/>
                <a:gd name="connsiteY3" fmla="*/ 432445 h 2599608"/>
                <a:gd name="connsiteX4" fmla="*/ 587173 w 911379"/>
                <a:gd name="connsiteY4" fmla="*/ 545318 h 2599608"/>
                <a:gd name="connsiteX5" fmla="*/ 900137 w 911379"/>
                <a:gd name="connsiteY5" fmla="*/ 919855 h 2599608"/>
                <a:gd name="connsiteX6" fmla="*/ 664129 w 911379"/>
                <a:gd name="connsiteY6" fmla="*/ 1284126 h 2599608"/>
                <a:gd name="connsiteX7" fmla="*/ 566651 w 911379"/>
                <a:gd name="connsiteY7" fmla="*/ 1684313 h 2599608"/>
                <a:gd name="connsiteX8" fmla="*/ 304987 w 911379"/>
                <a:gd name="connsiteY8" fmla="*/ 2002411 h 2599608"/>
                <a:gd name="connsiteX9" fmla="*/ 63852 w 911379"/>
                <a:gd name="connsiteY9" fmla="*/ 2489821 h 2599608"/>
                <a:gd name="connsiteX10" fmla="*/ 0 w 911379"/>
                <a:gd name="connsiteY10" fmla="*/ 2599608 h 2599608"/>
                <a:gd name="connsiteX11" fmla="*/ 0 w 911379"/>
                <a:gd name="connsiteY11" fmla="*/ 0 h 25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379" h="2599608">
                  <a:moveTo>
                    <a:pt x="0" y="0"/>
                  </a:moveTo>
                  <a:lnTo>
                    <a:pt x="63852" y="32258"/>
                  </a:lnTo>
                  <a:cubicBezTo>
                    <a:pt x="140808" y="68175"/>
                    <a:pt x="192114" y="57913"/>
                    <a:pt x="253681" y="140003"/>
                  </a:cubicBezTo>
                  <a:cubicBezTo>
                    <a:pt x="320382" y="232354"/>
                    <a:pt x="289598" y="340094"/>
                    <a:pt x="376816" y="432445"/>
                  </a:cubicBezTo>
                  <a:cubicBezTo>
                    <a:pt x="433255" y="494012"/>
                    <a:pt x="520473" y="504273"/>
                    <a:pt x="587173" y="545318"/>
                  </a:cubicBezTo>
                  <a:cubicBezTo>
                    <a:pt x="720569" y="627408"/>
                    <a:pt x="966838" y="724892"/>
                    <a:pt x="900137" y="919855"/>
                  </a:cubicBezTo>
                  <a:cubicBezTo>
                    <a:pt x="843703" y="1089163"/>
                    <a:pt x="623085" y="1058379"/>
                    <a:pt x="664129" y="1284126"/>
                  </a:cubicBezTo>
                  <a:cubicBezTo>
                    <a:pt x="700046" y="1509872"/>
                    <a:pt x="828309" y="1550917"/>
                    <a:pt x="566651" y="1684313"/>
                  </a:cubicBezTo>
                  <a:cubicBezTo>
                    <a:pt x="366555" y="1786925"/>
                    <a:pt x="366555" y="1812581"/>
                    <a:pt x="304987" y="2002411"/>
                  </a:cubicBezTo>
                  <a:cubicBezTo>
                    <a:pt x="253681" y="2166590"/>
                    <a:pt x="156202" y="2341031"/>
                    <a:pt x="63852" y="2489821"/>
                  </a:cubicBezTo>
                  <a:lnTo>
                    <a:pt x="0" y="2599608"/>
                  </a:lnTo>
                  <a:lnTo>
                    <a:pt x="0" y="0"/>
                  </a:lnTo>
                  <a:close/>
                </a:path>
              </a:pathLst>
            </a:custGeom>
            <a:solidFill>
              <a:srgbClr val="724D8D"/>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DD488622-94FE-4C3B-93ED-066BAA75BF59}"/>
                </a:ext>
              </a:extLst>
            </p:cNvPr>
            <p:cNvSpPr/>
            <p:nvPr/>
          </p:nvSpPr>
          <p:spPr bwMode="ltGray">
            <a:xfrm>
              <a:off x="266515" y="81480"/>
              <a:ext cx="1128733" cy="1128733"/>
            </a:xfrm>
            <a:custGeom>
              <a:avLst/>
              <a:gdLst>
                <a:gd name="connsiteX0" fmla="*/ 92869 w 209550"/>
                <a:gd name="connsiteY0" fmla="*/ 7144 h 209550"/>
                <a:gd name="connsiteX1" fmla="*/ 92869 w 209550"/>
                <a:gd name="connsiteY1" fmla="*/ 7144 h 209550"/>
                <a:gd name="connsiteX2" fmla="*/ 7144 w 209550"/>
                <a:gd name="connsiteY2" fmla="*/ 29051 h 209550"/>
                <a:gd name="connsiteX3" fmla="*/ 7144 w 209550"/>
                <a:gd name="connsiteY3" fmla="*/ 30004 h 209550"/>
                <a:gd name="connsiteX4" fmla="*/ 16669 w 209550"/>
                <a:gd name="connsiteY4" fmla="*/ 42386 h 209550"/>
                <a:gd name="connsiteX5" fmla="*/ 25241 w 209550"/>
                <a:gd name="connsiteY5" fmla="*/ 41434 h 209550"/>
                <a:gd name="connsiteX6" fmla="*/ 63341 w 209550"/>
                <a:gd name="connsiteY6" fmla="*/ 165259 h 209550"/>
                <a:gd name="connsiteX7" fmla="*/ 88106 w 209550"/>
                <a:gd name="connsiteY7" fmla="*/ 202406 h 209550"/>
                <a:gd name="connsiteX8" fmla="*/ 105251 w 209550"/>
                <a:gd name="connsiteY8" fmla="*/ 193834 h 209550"/>
                <a:gd name="connsiteX9" fmla="*/ 128111 w 209550"/>
                <a:gd name="connsiteY9" fmla="*/ 149066 h 209550"/>
                <a:gd name="connsiteX10" fmla="*/ 165259 w 209550"/>
                <a:gd name="connsiteY10" fmla="*/ 120491 h 209550"/>
                <a:gd name="connsiteX11" fmla="*/ 92869 w 209550"/>
                <a:gd name="connsiteY11" fmla="*/ 7144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550" h="209550">
                  <a:moveTo>
                    <a:pt x="92869" y="7144"/>
                  </a:moveTo>
                  <a:cubicBezTo>
                    <a:pt x="91916" y="7144"/>
                    <a:pt x="91916" y="7144"/>
                    <a:pt x="92869" y="7144"/>
                  </a:cubicBezTo>
                  <a:cubicBezTo>
                    <a:pt x="63341" y="12859"/>
                    <a:pt x="34766" y="20479"/>
                    <a:pt x="7144" y="29051"/>
                  </a:cubicBezTo>
                  <a:cubicBezTo>
                    <a:pt x="7144" y="29051"/>
                    <a:pt x="7144" y="30004"/>
                    <a:pt x="7144" y="30004"/>
                  </a:cubicBezTo>
                  <a:lnTo>
                    <a:pt x="16669" y="42386"/>
                  </a:lnTo>
                  <a:cubicBezTo>
                    <a:pt x="19526" y="41434"/>
                    <a:pt x="22384" y="41434"/>
                    <a:pt x="25241" y="41434"/>
                  </a:cubicBezTo>
                  <a:cubicBezTo>
                    <a:pt x="74771" y="41434"/>
                    <a:pt x="57626" y="134779"/>
                    <a:pt x="63341" y="165259"/>
                  </a:cubicBezTo>
                  <a:cubicBezTo>
                    <a:pt x="67151" y="183356"/>
                    <a:pt x="74771" y="202406"/>
                    <a:pt x="88106" y="202406"/>
                  </a:cubicBezTo>
                  <a:cubicBezTo>
                    <a:pt x="92869" y="202406"/>
                    <a:pt x="98584" y="199549"/>
                    <a:pt x="105251" y="193834"/>
                  </a:cubicBezTo>
                  <a:cubicBezTo>
                    <a:pt x="115729" y="183356"/>
                    <a:pt x="116681" y="162401"/>
                    <a:pt x="128111" y="149066"/>
                  </a:cubicBezTo>
                  <a:cubicBezTo>
                    <a:pt x="138589" y="136684"/>
                    <a:pt x="152876" y="130969"/>
                    <a:pt x="165259" y="120491"/>
                  </a:cubicBezTo>
                  <a:cubicBezTo>
                    <a:pt x="265271" y="38576"/>
                    <a:pt x="172879" y="7144"/>
                    <a:pt x="92869" y="7144"/>
                  </a:cubicBezTo>
                </a:path>
              </a:pathLst>
            </a:custGeom>
            <a:solidFill>
              <a:srgbClr val="724D8D"/>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0FA815-C9EC-4D30-BDA4-05095D08506E}"/>
                </a:ext>
              </a:extLst>
            </p:cNvPr>
            <p:cNvSpPr/>
            <p:nvPr/>
          </p:nvSpPr>
          <p:spPr bwMode="ltGray">
            <a:xfrm>
              <a:off x="1807406" y="19914"/>
              <a:ext cx="3232281" cy="5848895"/>
            </a:xfrm>
            <a:custGeom>
              <a:avLst/>
              <a:gdLst>
                <a:gd name="connsiteX0" fmla="*/ 227806 w 600075"/>
                <a:gd name="connsiteY0" fmla="*/ 7144 h 1085850"/>
                <a:gd name="connsiteX1" fmla="*/ 219234 w 600075"/>
                <a:gd name="connsiteY1" fmla="*/ 18574 h 1085850"/>
                <a:gd name="connsiteX2" fmla="*/ 183039 w 600075"/>
                <a:gd name="connsiteY2" fmla="*/ 66199 h 1085850"/>
                <a:gd name="connsiteX3" fmla="*/ 161131 w 600075"/>
                <a:gd name="connsiteY3" fmla="*/ 73819 h 1085850"/>
                <a:gd name="connsiteX4" fmla="*/ 130651 w 600075"/>
                <a:gd name="connsiteY4" fmla="*/ 63341 h 1085850"/>
                <a:gd name="connsiteX5" fmla="*/ 105886 w 600075"/>
                <a:gd name="connsiteY5" fmla="*/ 57626 h 1085850"/>
                <a:gd name="connsiteX6" fmla="*/ 83979 w 600075"/>
                <a:gd name="connsiteY6" fmla="*/ 113824 h 1085850"/>
                <a:gd name="connsiteX7" fmla="*/ 104934 w 600075"/>
                <a:gd name="connsiteY7" fmla="*/ 173831 h 1085850"/>
                <a:gd name="connsiteX8" fmla="*/ 124936 w 600075"/>
                <a:gd name="connsiteY8" fmla="*/ 167164 h 1085850"/>
                <a:gd name="connsiteX9" fmla="*/ 156369 w 600075"/>
                <a:gd name="connsiteY9" fmla="*/ 135731 h 1085850"/>
                <a:gd name="connsiteX10" fmla="*/ 172561 w 600075"/>
                <a:gd name="connsiteY10" fmla="*/ 151924 h 1085850"/>
                <a:gd name="connsiteX11" fmla="*/ 157321 w 600075"/>
                <a:gd name="connsiteY11" fmla="*/ 202406 h 1085850"/>
                <a:gd name="connsiteX12" fmla="*/ 71596 w 600075"/>
                <a:gd name="connsiteY12" fmla="*/ 252889 h 1085850"/>
                <a:gd name="connsiteX13" fmla="*/ 68739 w 600075"/>
                <a:gd name="connsiteY13" fmla="*/ 294799 h 1085850"/>
                <a:gd name="connsiteX14" fmla="*/ 43021 w 600075"/>
                <a:gd name="connsiteY14" fmla="*/ 356711 h 1085850"/>
                <a:gd name="connsiteX15" fmla="*/ 62071 w 600075"/>
                <a:gd name="connsiteY15" fmla="*/ 370999 h 1085850"/>
                <a:gd name="connsiteX16" fmla="*/ 131604 w 600075"/>
                <a:gd name="connsiteY16" fmla="*/ 313849 h 1085850"/>
                <a:gd name="connsiteX17" fmla="*/ 167799 w 600075"/>
                <a:gd name="connsiteY17" fmla="*/ 295751 h 1085850"/>
                <a:gd name="connsiteX18" fmla="*/ 199231 w 600075"/>
                <a:gd name="connsiteY18" fmla="*/ 308134 h 1085850"/>
                <a:gd name="connsiteX19" fmla="*/ 237331 w 600075"/>
                <a:gd name="connsiteY19" fmla="*/ 320516 h 1085850"/>
                <a:gd name="connsiteX20" fmla="*/ 242094 w 600075"/>
                <a:gd name="connsiteY20" fmla="*/ 320516 h 1085850"/>
                <a:gd name="connsiteX21" fmla="*/ 270669 w 600075"/>
                <a:gd name="connsiteY21" fmla="*/ 291941 h 1085850"/>
                <a:gd name="connsiteX22" fmla="*/ 287814 w 600075"/>
                <a:gd name="connsiteY22" fmla="*/ 270034 h 1085850"/>
                <a:gd name="connsiteX23" fmla="*/ 290671 w 600075"/>
                <a:gd name="connsiteY23" fmla="*/ 270034 h 1085850"/>
                <a:gd name="connsiteX24" fmla="*/ 321151 w 600075"/>
                <a:gd name="connsiteY24" fmla="*/ 304324 h 1085850"/>
                <a:gd name="connsiteX25" fmla="*/ 292576 w 600075"/>
                <a:gd name="connsiteY25" fmla="*/ 355759 h 1085850"/>
                <a:gd name="connsiteX26" fmla="*/ 326866 w 600075"/>
                <a:gd name="connsiteY26" fmla="*/ 416719 h 1085850"/>
                <a:gd name="connsiteX27" fmla="*/ 291624 w 600075"/>
                <a:gd name="connsiteY27" fmla="*/ 428149 h 1085850"/>
                <a:gd name="connsiteX28" fmla="*/ 232569 w 600075"/>
                <a:gd name="connsiteY28" fmla="*/ 418624 h 1085850"/>
                <a:gd name="connsiteX29" fmla="*/ 225901 w 600075"/>
                <a:gd name="connsiteY29" fmla="*/ 418624 h 1085850"/>
                <a:gd name="connsiteX30" fmla="*/ 217329 w 600075"/>
                <a:gd name="connsiteY30" fmla="*/ 418624 h 1085850"/>
                <a:gd name="connsiteX31" fmla="*/ 208756 w 600075"/>
                <a:gd name="connsiteY31" fmla="*/ 418624 h 1085850"/>
                <a:gd name="connsiteX32" fmla="*/ 191611 w 600075"/>
                <a:gd name="connsiteY32" fmla="*/ 415766 h 1085850"/>
                <a:gd name="connsiteX33" fmla="*/ 156369 w 600075"/>
                <a:gd name="connsiteY33" fmla="*/ 390049 h 1085850"/>
                <a:gd name="connsiteX34" fmla="*/ 151606 w 600075"/>
                <a:gd name="connsiteY34" fmla="*/ 390049 h 1085850"/>
                <a:gd name="connsiteX35" fmla="*/ 68739 w 600075"/>
                <a:gd name="connsiteY35" fmla="*/ 433864 h 1085850"/>
                <a:gd name="connsiteX36" fmla="*/ 18256 w 600075"/>
                <a:gd name="connsiteY36" fmla="*/ 501491 h 1085850"/>
                <a:gd name="connsiteX37" fmla="*/ 35401 w 600075"/>
                <a:gd name="connsiteY37" fmla="*/ 668179 h 1085850"/>
                <a:gd name="connsiteX38" fmla="*/ 82074 w 600075"/>
                <a:gd name="connsiteY38" fmla="*/ 683419 h 1085850"/>
                <a:gd name="connsiteX39" fmla="*/ 130651 w 600075"/>
                <a:gd name="connsiteY39" fmla="*/ 678656 h 1085850"/>
                <a:gd name="connsiteX40" fmla="*/ 162084 w 600075"/>
                <a:gd name="connsiteY40" fmla="*/ 676751 h 1085850"/>
                <a:gd name="connsiteX41" fmla="*/ 207804 w 600075"/>
                <a:gd name="connsiteY41" fmla="*/ 731044 h 1085850"/>
                <a:gd name="connsiteX42" fmla="*/ 214471 w 600075"/>
                <a:gd name="connsiteY42" fmla="*/ 812006 h 1085850"/>
                <a:gd name="connsiteX43" fmla="*/ 233521 w 600075"/>
                <a:gd name="connsiteY43" fmla="*/ 892016 h 1085850"/>
                <a:gd name="connsiteX44" fmla="*/ 202089 w 600075"/>
                <a:gd name="connsiteY44" fmla="*/ 1046321 h 1085850"/>
                <a:gd name="connsiteX45" fmla="*/ 223044 w 600075"/>
                <a:gd name="connsiteY45" fmla="*/ 1084421 h 1085850"/>
                <a:gd name="connsiteX46" fmla="*/ 256381 w 600075"/>
                <a:gd name="connsiteY46" fmla="*/ 1060609 h 1085850"/>
                <a:gd name="connsiteX47" fmla="*/ 335439 w 600075"/>
                <a:gd name="connsiteY47" fmla="*/ 977741 h 1085850"/>
                <a:gd name="connsiteX48" fmla="*/ 402114 w 600075"/>
                <a:gd name="connsiteY48" fmla="*/ 823436 h 1085850"/>
                <a:gd name="connsiteX49" fmla="*/ 404971 w 600075"/>
                <a:gd name="connsiteY49" fmla="*/ 746284 h 1085850"/>
                <a:gd name="connsiteX50" fmla="*/ 446881 w 600075"/>
                <a:gd name="connsiteY50" fmla="*/ 645319 h 1085850"/>
                <a:gd name="connsiteX51" fmla="*/ 434499 w 600075"/>
                <a:gd name="connsiteY51" fmla="*/ 600551 h 1085850"/>
                <a:gd name="connsiteX52" fmla="*/ 444024 w 600075"/>
                <a:gd name="connsiteY52" fmla="*/ 549116 h 1085850"/>
                <a:gd name="connsiteX53" fmla="*/ 466884 w 600075"/>
                <a:gd name="connsiteY53" fmla="*/ 499586 h 1085850"/>
                <a:gd name="connsiteX54" fmla="*/ 431641 w 600075"/>
                <a:gd name="connsiteY54" fmla="*/ 443389 h 1085850"/>
                <a:gd name="connsiteX55" fmla="*/ 446881 w 600075"/>
                <a:gd name="connsiteY55" fmla="*/ 440531 h 1085850"/>
                <a:gd name="connsiteX56" fmla="*/ 528796 w 600075"/>
                <a:gd name="connsiteY56" fmla="*/ 591979 h 1085850"/>
                <a:gd name="connsiteX57" fmla="*/ 551656 w 600075"/>
                <a:gd name="connsiteY57" fmla="*/ 634841 h 1085850"/>
                <a:gd name="connsiteX58" fmla="*/ 570706 w 600075"/>
                <a:gd name="connsiteY58" fmla="*/ 602456 h 1085850"/>
                <a:gd name="connsiteX59" fmla="*/ 592614 w 600075"/>
                <a:gd name="connsiteY59" fmla="*/ 519589 h 1085850"/>
                <a:gd name="connsiteX60" fmla="*/ 563086 w 600075"/>
                <a:gd name="connsiteY60" fmla="*/ 356711 h 1085850"/>
                <a:gd name="connsiteX61" fmla="*/ 450691 w 600075"/>
                <a:gd name="connsiteY61" fmla="*/ 161449 h 1085850"/>
                <a:gd name="connsiteX62" fmla="*/ 227806 w 600075"/>
                <a:gd name="connsiteY62" fmla="*/ 7144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075" h="1085850">
                  <a:moveTo>
                    <a:pt x="227806" y="7144"/>
                  </a:moveTo>
                  <a:lnTo>
                    <a:pt x="219234" y="18574"/>
                  </a:lnTo>
                  <a:cubicBezTo>
                    <a:pt x="223044" y="42386"/>
                    <a:pt x="201136" y="56674"/>
                    <a:pt x="183039" y="66199"/>
                  </a:cubicBezTo>
                  <a:cubicBezTo>
                    <a:pt x="172561" y="70961"/>
                    <a:pt x="165894" y="73819"/>
                    <a:pt x="161131" y="73819"/>
                  </a:cubicBezTo>
                  <a:cubicBezTo>
                    <a:pt x="153511" y="73819"/>
                    <a:pt x="147796" y="69056"/>
                    <a:pt x="130651" y="63341"/>
                  </a:cubicBezTo>
                  <a:cubicBezTo>
                    <a:pt x="120174" y="59531"/>
                    <a:pt x="111601" y="57626"/>
                    <a:pt x="105886" y="57626"/>
                  </a:cubicBezTo>
                  <a:cubicBezTo>
                    <a:pt x="83026" y="57626"/>
                    <a:pt x="83979" y="81439"/>
                    <a:pt x="83979" y="113824"/>
                  </a:cubicBezTo>
                  <a:cubicBezTo>
                    <a:pt x="83979" y="136684"/>
                    <a:pt x="82074" y="173831"/>
                    <a:pt x="104934" y="173831"/>
                  </a:cubicBezTo>
                  <a:cubicBezTo>
                    <a:pt x="109696" y="173831"/>
                    <a:pt x="116364" y="171926"/>
                    <a:pt x="124936" y="167164"/>
                  </a:cubicBezTo>
                  <a:cubicBezTo>
                    <a:pt x="136366" y="160496"/>
                    <a:pt x="144939" y="135731"/>
                    <a:pt x="156369" y="135731"/>
                  </a:cubicBezTo>
                  <a:cubicBezTo>
                    <a:pt x="161131" y="135731"/>
                    <a:pt x="166846" y="140494"/>
                    <a:pt x="172561" y="151924"/>
                  </a:cubicBezTo>
                  <a:cubicBezTo>
                    <a:pt x="182086" y="169069"/>
                    <a:pt x="167799" y="191929"/>
                    <a:pt x="157321" y="202406"/>
                  </a:cubicBezTo>
                  <a:cubicBezTo>
                    <a:pt x="128746" y="229076"/>
                    <a:pt x="83979" y="207169"/>
                    <a:pt x="71596" y="252889"/>
                  </a:cubicBezTo>
                  <a:cubicBezTo>
                    <a:pt x="67786" y="266224"/>
                    <a:pt x="73501" y="281464"/>
                    <a:pt x="68739" y="294799"/>
                  </a:cubicBezTo>
                  <a:cubicBezTo>
                    <a:pt x="63024" y="310991"/>
                    <a:pt x="31591" y="335756"/>
                    <a:pt x="43021" y="356711"/>
                  </a:cubicBezTo>
                  <a:cubicBezTo>
                    <a:pt x="48736" y="367189"/>
                    <a:pt x="55404" y="370999"/>
                    <a:pt x="62071" y="370999"/>
                  </a:cubicBezTo>
                  <a:cubicBezTo>
                    <a:pt x="86836" y="370999"/>
                    <a:pt x="118269" y="325279"/>
                    <a:pt x="131604" y="313849"/>
                  </a:cubicBezTo>
                  <a:cubicBezTo>
                    <a:pt x="146844" y="300514"/>
                    <a:pt x="158274" y="295751"/>
                    <a:pt x="167799" y="295751"/>
                  </a:cubicBezTo>
                  <a:cubicBezTo>
                    <a:pt x="179229" y="295751"/>
                    <a:pt x="187801" y="301466"/>
                    <a:pt x="199231" y="308134"/>
                  </a:cubicBezTo>
                  <a:cubicBezTo>
                    <a:pt x="209709" y="313849"/>
                    <a:pt x="221139" y="320516"/>
                    <a:pt x="237331" y="320516"/>
                  </a:cubicBezTo>
                  <a:cubicBezTo>
                    <a:pt x="239236" y="320516"/>
                    <a:pt x="240189" y="320516"/>
                    <a:pt x="242094" y="320516"/>
                  </a:cubicBezTo>
                  <a:cubicBezTo>
                    <a:pt x="268764" y="318611"/>
                    <a:pt x="259239" y="310039"/>
                    <a:pt x="270669" y="291941"/>
                  </a:cubicBezTo>
                  <a:cubicBezTo>
                    <a:pt x="277336" y="280511"/>
                    <a:pt x="270669" y="270034"/>
                    <a:pt x="287814" y="270034"/>
                  </a:cubicBezTo>
                  <a:cubicBezTo>
                    <a:pt x="288766" y="270034"/>
                    <a:pt x="289719" y="270034"/>
                    <a:pt x="290671" y="270034"/>
                  </a:cubicBezTo>
                  <a:cubicBezTo>
                    <a:pt x="301149" y="270986"/>
                    <a:pt x="318294" y="294799"/>
                    <a:pt x="321151" y="304324"/>
                  </a:cubicBezTo>
                  <a:cubicBezTo>
                    <a:pt x="327819" y="333851"/>
                    <a:pt x="303054" y="334804"/>
                    <a:pt x="292576" y="355759"/>
                  </a:cubicBezTo>
                  <a:cubicBezTo>
                    <a:pt x="276384" y="391954"/>
                    <a:pt x="313531" y="391001"/>
                    <a:pt x="326866" y="416719"/>
                  </a:cubicBezTo>
                  <a:cubicBezTo>
                    <a:pt x="315436" y="425291"/>
                    <a:pt x="304006" y="428149"/>
                    <a:pt x="291624" y="428149"/>
                  </a:cubicBezTo>
                  <a:cubicBezTo>
                    <a:pt x="272574" y="428149"/>
                    <a:pt x="252571" y="420529"/>
                    <a:pt x="232569" y="418624"/>
                  </a:cubicBezTo>
                  <a:cubicBezTo>
                    <a:pt x="230664" y="418624"/>
                    <a:pt x="227806" y="418624"/>
                    <a:pt x="225901" y="418624"/>
                  </a:cubicBezTo>
                  <a:cubicBezTo>
                    <a:pt x="223044" y="418624"/>
                    <a:pt x="220186" y="418624"/>
                    <a:pt x="217329" y="418624"/>
                  </a:cubicBezTo>
                  <a:cubicBezTo>
                    <a:pt x="214471" y="418624"/>
                    <a:pt x="211614" y="418624"/>
                    <a:pt x="208756" y="418624"/>
                  </a:cubicBezTo>
                  <a:cubicBezTo>
                    <a:pt x="203041" y="418624"/>
                    <a:pt x="197326" y="417671"/>
                    <a:pt x="191611" y="415766"/>
                  </a:cubicBezTo>
                  <a:cubicBezTo>
                    <a:pt x="174466" y="408146"/>
                    <a:pt x="183039" y="392906"/>
                    <a:pt x="156369" y="390049"/>
                  </a:cubicBezTo>
                  <a:cubicBezTo>
                    <a:pt x="154464" y="390049"/>
                    <a:pt x="152559" y="390049"/>
                    <a:pt x="151606" y="390049"/>
                  </a:cubicBezTo>
                  <a:cubicBezTo>
                    <a:pt x="120174" y="390049"/>
                    <a:pt x="96361" y="420529"/>
                    <a:pt x="68739" y="433864"/>
                  </a:cubicBezTo>
                  <a:cubicBezTo>
                    <a:pt x="31591" y="451961"/>
                    <a:pt x="23019" y="463391"/>
                    <a:pt x="18256" y="501491"/>
                  </a:cubicBezTo>
                  <a:cubicBezTo>
                    <a:pt x="11589" y="551974"/>
                    <a:pt x="-10319" y="627221"/>
                    <a:pt x="35401" y="668179"/>
                  </a:cubicBezTo>
                  <a:cubicBezTo>
                    <a:pt x="48736" y="680561"/>
                    <a:pt x="64929" y="683419"/>
                    <a:pt x="82074" y="683419"/>
                  </a:cubicBezTo>
                  <a:cubicBezTo>
                    <a:pt x="98266" y="683419"/>
                    <a:pt x="114459" y="680561"/>
                    <a:pt x="130651" y="678656"/>
                  </a:cubicBezTo>
                  <a:cubicBezTo>
                    <a:pt x="142081" y="677704"/>
                    <a:pt x="152559" y="676751"/>
                    <a:pt x="162084" y="676751"/>
                  </a:cubicBezTo>
                  <a:cubicBezTo>
                    <a:pt x="193516" y="676751"/>
                    <a:pt x="208756" y="687229"/>
                    <a:pt x="207804" y="731044"/>
                  </a:cubicBezTo>
                  <a:cubicBezTo>
                    <a:pt x="207804" y="758666"/>
                    <a:pt x="204946" y="786289"/>
                    <a:pt x="214471" y="812006"/>
                  </a:cubicBezTo>
                  <a:cubicBezTo>
                    <a:pt x="223996" y="840581"/>
                    <a:pt x="236379" y="860584"/>
                    <a:pt x="233521" y="892016"/>
                  </a:cubicBezTo>
                  <a:cubicBezTo>
                    <a:pt x="228759" y="947261"/>
                    <a:pt x="196374" y="987266"/>
                    <a:pt x="202089" y="1046321"/>
                  </a:cubicBezTo>
                  <a:cubicBezTo>
                    <a:pt x="204946" y="1072039"/>
                    <a:pt x="211614" y="1084421"/>
                    <a:pt x="223044" y="1084421"/>
                  </a:cubicBezTo>
                  <a:cubicBezTo>
                    <a:pt x="231616" y="1084421"/>
                    <a:pt x="243046" y="1075849"/>
                    <a:pt x="256381" y="1060609"/>
                  </a:cubicBezTo>
                  <a:cubicBezTo>
                    <a:pt x="281146" y="1031081"/>
                    <a:pt x="309721" y="1006316"/>
                    <a:pt x="335439" y="977741"/>
                  </a:cubicBezTo>
                  <a:cubicBezTo>
                    <a:pt x="367824" y="942499"/>
                    <a:pt x="395446" y="870109"/>
                    <a:pt x="402114" y="823436"/>
                  </a:cubicBezTo>
                  <a:cubicBezTo>
                    <a:pt x="404971" y="797719"/>
                    <a:pt x="399256" y="771049"/>
                    <a:pt x="404971" y="746284"/>
                  </a:cubicBezTo>
                  <a:cubicBezTo>
                    <a:pt x="411639" y="709136"/>
                    <a:pt x="441166" y="680561"/>
                    <a:pt x="446881" y="645319"/>
                  </a:cubicBezTo>
                  <a:cubicBezTo>
                    <a:pt x="451644" y="617696"/>
                    <a:pt x="440214" y="623411"/>
                    <a:pt x="434499" y="600551"/>
                  </a:cubicBezTo>
                  <a:cubicBezTo>
                    <a:pt x="429736" y="583406"/>
                    <a:pt x="437356" y="563404"/>
                    <a:pt x="444024" y="549116"/>
                  </a:cubicBezTo>
                  <a:cubicBezTo>
                    <a:pt x="451644" y="532924"/>
                    <a:pt x="469741" y="519589"/>
                    <a:pt x="466884" y="499586"/>
                  </a:cubicBezTo>
                  <a:cubicBezTo>
                    <a:pt x="464026" y="477679"/>
                    <a:pt x="435451" y="464344"/>
                    <a:pt x="431641" y="443389"/>
                  </a:cubicBezTo>
                  <a:cubicBezTo>
                    <a:pt x="436404" y="441484"/>
                    <a:pt x="442119" y="440531"/>
                    <a:pt x="446881" y="440531"/>
                  </a:cubicBezTo>
                  <a:cubicBezTo>
                    <a:pt x="497364" y="440531"/>
                    <a:pt x="524034" y="557689"/>
                    <a:pt x="528796" y="591979"/>
                  </a:cubicBezTo>
                  <a:cubicBezTo>
                    <a:pt x="532606" y="618649"/>
                    <a:pt x="542131" y="634841"/>
                    <a:pt x="551656" y="634841"/>
                  </a:cubicBezTo>
                  <a:cubicBezTo>
                    <a:pt x="559276" y="634841"/>
                    <a:pt x="565944" y="625316"/>
                    <a:pt x="570706" y="602456"/>
                  </a:cubicBezTo>
                  <a:cubicBezTo>
                    <a:pt x="576421" y="572929"/>
                    <a:pt x="584994" y="546259"/>
                    <a:pt x="592614" y="519589"/>
                  </a:cubicBezTo>
                  <a:cubicBezTo>
                    <a:pt x="611664" y="448151"/>
                    <a:pt x="594519" y="416719"/>
                    <a:pt x="563086" y="356711"/>
                  </a:cubicBezTo>
                  <a:cubicBezTo>
                    <a:pt x="529749" y="293846"/>
                    <a:pt x="494506" y="219551"/>
                    <a:pt x="450691" y="161449"/>
                  </a:cubicBezTo>
                  <a:cubicBezTo>
                    <a:pt x="393541" y="91916"/>
                    <a:pt x="300196" y="51911"/>
                    <a:pt x="227806" y="7144"/>
                  </a:cubicBezTo>
                </a:path>
              </a:pathLst>
            </a:custGeom>
            <a:solidFill>
              <a:srgbClr val="724D8D"/>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F4D19D0-5A2E-4607-8554-BC7B192680F6}"/>
                </a:ext>
              </a:extLst>
            </p:cNvPr>
            <p:cNvSpPr/>
            <p:nvPr/>
          </p:nvSpPr>
          <p:spPr bwMode="ltGray">
            <a:xfrm>
              <a:off x="3991507" y="4180841"/>
              <a:ext cx="1128733" cy="2206164"/>
            </a:xfrm>
            <a:custGeom>
              <a:avLst/>
              <a:gdLst>
                <a:gd name="connsiteX0" fmla="*/ 192849 w 209550"/>
                <a:gd name="connsiteY0" fmla="*/ 7144 h 409575"/>
                <a:gd name="connsiteX1" fmla="*/ 161417 w 209550"/>
                <a:gd name="connsiteY1" fmla="*/ 45244 h 409575"/>
                <a:gd name="connsiteX2" fmla="*/ 154749 w 209550"/>
                <a:gd name="connsiteY2" fmla="*/ 99536 h 409575"/>
                <a:gd name="connsiteX3" fmla="*/ 120459 w 209550"/>
                <a:gd name="connsiteY3" fmla="*/ 171926 h 409575"/>
                <a:gd name="connsiteX4" fmla="*/ 74739 w 209550"/>
                <a:gd name="connsiteY4" fmla="*/ 258604 h 409575"/>
                <a:gd name="connsiteX5" fmla="*/ 10921 w 209550"/>
                <a:gd name="connsiteY5" fmla="*/ 329089 h 409575"/>
                <a:gd name="connsiteX6" fmla="*/ 9969 w 209550"/>
                <a:gd name="connsiteY6" fmla="*/ 395764 h 409575"/>
                <a:gd name="connsiteX7" fmla="*/ 22351 w 209550"/>
                <a:gd name="connsiteY7" fmla="*/ 407194 h 409575"/>
                <a:gd name="connsiteX8" fmla="*/ 28066 w 209550"/>
                <a:gd name="connsiteY8" fmla="*/ 405289 h 409575"/>
                <a:gd name="connsiteX9" fmla="*/ 42354 w 209550"/>
                <a:gd name="connsiteY9" fmla="*/ 391954 h 409575"/>
                <a:gd name="connsiteX10" fmla="*/ 69976 w 209550"/>
                <a:gd name="connsiteY10" fmla="*/ 351949 h 409575"/>
                <a:gd name="connsiteX11" fmla="*/ 163321 w 209550"/>
                <a:gd name="connsiteY11" fmla="*/ 190024 h 409575"/>
                <a:gd name="connsiteX12" fmla="*/ 199517 w 209550"/>
                <a:gd name="connsiteY12" fmla="*/ 19526 h 409575"/>
                <a:gd name="connsiteX13" fmla="*/ 192849 w 209550"/>
                <a:gd name="connsiteY13"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409575">
                  <a:moveTo>
                    <a:pt x="192849" y="7144"/>
                  </a:moveTo>
                  <a:cubicBezTo>
                    <a:pt x="187134" y="24289"/>
                    <a:pt x="168084" y="30004"/>
                    <a:pt x="161417" y="45244"/>
                  </a:cubicBezTo>
                  <a:cubicBezTo>
                    <a:pt x="156654" y="58579"/>
                    <a:pt x="157606" y="84296"/>
                    <a:pt x="154749" y="99536"/>
                  </a:cubicBezTo>
                  <a:cubicBezTo>
                    <a:pt x="149034" y="131921"/>
                    <a:pt x="137604" y="144304"/>
                    <a:pt x="120459" y="171926"/>
                  </a:cubicBezTo>
                  <a:cubicBezTo>
                    <a:pt x="102361" y="199549"/>
                    <a:pt x="96646" y="233839"/>
                    <a:pt x="74739" y="258604"/>
                  </a:cubicBezTo>
                  <a:cubicBezTo>
                    <a:pt x="53784" y="282416"/>
                    <a:pt x="19494" y="295751"/>
                    <a:pt x="10921" y="329089"/>
                  </a:cubicBezTo>
                  <a:cubicBezTo>
                    <a:pt x="7111" y="341471"/>
                    <a:pt x="5206" y="383381"/>
                    <a:pt x="9969" y="395764"/>
                  </a:cubicBezTo>
                  <a:cubicBezTo>
                    <a:pt x="13779" y="403384"/>
                    <a:pt x="17589" y="407194"/>
                    <a:pt x="22351" y="407194"/>
                  </a:cubicBezTo>
                  <a:cubicBezTo>
                    <a:pt x="24256" y="407194"/>
                    <a:pt x="26161" y="406241"/>
                    <a:pt x="28066" y="405289"/>
                  </a:cubicBezTo>
                  <a:cubicBezTo>
                    <a:pt x="32829" y="401479"/>
                    <a:pt x="37591" y="396716"/>
                    <a:pt x="42354" y="391954"/>
                  </a:cubicBezTo>
                  <a:cubicBezTo>
                    <a:pt x="52831" y="379571"/>
                    <a:pt x="62356" y="362426"/>
                    <a:pt x="69976" y="351949"/>
                  </a:cubicBezTo>
                  <a:cubicBezTo>
                    <a:pt x="106171" y="300514"/>
                    <a:pt x="131889" y="243364"/>
                    <a:pt x="163321" y="190024"/>
                  </a:cubicBezTo>
                  <a:cubicBezTo>
                    <a:pt x="195706" y="135731"/>
                    <a:pt x="218567" y="82391"/>
                    <a:pt x="199517" y="19526"/>
                  </a:cubicBezTo>
                  <a:lnTo>
                    <a:pt x="192849" y="7144"/>
                  </a:lnTo>
                  <a:close/>
                </a:path>
              </a:pathLst>
            </a:custGeom>
            <a:solidFill>
              <a:srgbClr val="724D8D"/>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7B06B57-87F2-4999-9051-9130D4219140}"/>
                </a:ext>
              </a:extLst>
            </p:cNvPr>
            <p:cNvSpPr/>
            <p:nvPr/>
          </p:nvSpPr>
          <p:spPr bwMode="ltGray">
            <a:xfrm>
              <a:off x="3811259" y="4868343"/>
              <a:ext cx="359144" cy="718287"/>
            </a:xfrm>
            <a:custGeom>
              <a:avLst/>
              <a:gdLst>
                <a:gd name="connsiteX0" fmla="*/ 68197 w 66675"/>
                <a:gd name="connsiteY0" fmla="*/ 7144 h 133350"/>
                <a:gd name="connsiteX1" fmla="*/ 55814 w 66675"/>
                <a:gd name="connsiteY1" fmla="*/ 26194 h 133350"/>
                <a:gd name="connsiteX2" fmla="*/ 8189 w 66675"/>
                <a:gd name="connsiteY2" fmla="*/ 133826 h 133350"/>
                <a:gd name="connsiteX3" fmla="*/ 68197 w 66675"/>
                <a:gd name="connsiteY3" fmla="*/ 7144 h 133350"/>
              </a:gdLst>
              <a:ahLst/>
              <a:cxnLst>
                <a:cxn ang="0">
                  <a:pos x="connsiteX0" y="connsiteY0"/>
                </a:cxn>
                <a:cxn ang="0">
                  <a:pos x="connsiteX1" y="connsiteY1"/>
                </a:cxn>
                <a:cxn ang="0">
                  <a:pos x="connsiteX2" y="connsiteY2"/>
                </a:cxn>
                <a:cxn ang="0">
                  <a:pos x="connsiteX3" y="connsiteY3"/>
                </a:cxn>
              </a:cxnLst>
              <a:rect l="l" t="t" r="r" b="b"/>
              <a:pathLst>
                <a:path w="66675" h="133350">
                  <a:moveTo>
                    <a:pt x="68197" y="7144"/>
                  </a:moveTo>
                  <a:lnTo>
                    <a:pt x="55814" y="26194"/>
                  </a:lnTo>
                  <a:cubicBezTo>
                    <a:pt x="46289" y="54769"/>
                    <a:pt x="-383" y="106204"/>
                    <a:pt x="8189" y="133826"/>
                  </a:cubicBezTo>
                  <a:cubicBezTo>
                    <a:pt x="66292" y="124301"/>
                    <a:pt x="68197" y="53816"/>
                    <a:pt x="68197" y="7144"/>
                  </a:cubicBezTo>
                </a:path>
              </a:pathLst>
            </a:custGeom>
            <a:solidFill>
              <a:srgbClr val="724D8D"/>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16E1C2E2-BB89-4D6F-9E26-4819552D2F46}"/>
              </a:ext>
            </a:extLst>
          </p:cNvPr>
          <p:cNvGrpSpPr>
            <a:grpSpLocks noChangeAspect="1"/>
          </p:cNvGrpSpPr>
          <p:nvPr/>
        </p:nvGrpSpPr>
        <p:grpSpPr>
          <a:xfrm>
            <a:off x="1075883" y="5227486"/>
            <a:ext cx="2286000" cy="880288"/>
            <a:chOff x="2078951" y="1888610"/>
            <a:chExt cx="8030200" cy="3092248"/>
          </a:xfrm>
          <a:solidFill>
            <a:srgbClr val="FFFFFF"/>
          </a:solidFill>
        </p:grpSpPr>
        <p:sp>
          <p:nvSpPr>
            <p:cNvPr id="16" name="Freeform: Shape 15">
              <a:extLst>
                <a:ext uri="{FF2B5EF4-FFF2-40B4-BE49-F238E27FC236}">
                  <a16:creationId xmlns:a16="http://schemas.microsoft.com/office/drawing/2014/main" id="{951AEA87-C235-450A-AFCD-D7D7402D584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5CE8A05-C7FA-4C3B-8336-544EA5285D5A}"/>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BA579D5-98DD-4625-9DD5-1FCE1B6ABB39}"/>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E511275-1C6B-4F4E-8A9B-E40DF8FAEF2B}"/>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38331E1-8771-498E-825A-8979204BF675}"/>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E0F7623-F722-46A3-8DCD-E4C303E014A0}"/>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92D88A5-EFC5-4878-92A8-90872B618E80}"/>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2C98FC1-954B-4A65-A246-E2EB71113B59}"/>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E73EAB4-BAF9-4B68-B129-BC041994C622}"/>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9538EBC-4DC7-4383-9295-D6A8D0233665}"/>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A212C6-92C7-4E68-89C9-A94713A119D9}"/>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52029A9-C9A8-49B6-B3B4-DDB77AA1AAB4}"/>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F85ABB-A50C-40B7-AC49-BB3E72D927CF}"/>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2DD841B-152A-4831-B1D2-6E495BE1B1B6}"/>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F594510-C333-4EE6-9A81-F5B5D6794F1E}"/>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A809C24-BB35-4731-AFC5-357428D0ACB1}"/>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A77C51A-62BE-45E9-AE30-EEEE66586901}"/>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DEFB69-A427-4EE9-9048-F231BA101167}"/>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6719ABB-E490-4463-9FFA-AE200A2AD7A1}"/>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79D5D20-EE89-4A8B-9699-D9683301D220}"/>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D26498-FDBF-440C-8464-BDE4887B9840}"/>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8BDF441-371D-4336-BFE3-6AB3A6129E34}"/>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8BAD5CD-434F-4D77-8BD2-26C750766026}"/>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2F9BDB-7819-4E53-AED0-AEFFFB5D36A6}"/>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FE22129-481A-4C11-B764-0A44426B8CB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6673DCB-4EF6-4931-8C51-40ABA4BC6E4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AE53901-D870-4D3D-ABDA-84C6C826D55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B70687E-1688-4C6E-AD4E-6AF6091422E5}"/>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C91D8D8-0C05-411F-B7B8-8CA246B7B429}"/>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C9E9740-267B-494C-8D33-85F618C926FA}"/>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4A535C0-EFC9-4E88-9ED6-FA4561E43589}"/>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A09B03-C6FB-46E6-AB89-1A6C42A51B45}"/>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36A51AB-A18D-4440-9151-7933E6130ED3}"/>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4BC48AB-7E8A-4959-9518-594EE8ED2EBA}"/>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F7B36F4-4E99-4CE6-BA86-BFDECD3FB1EA}"/>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BF9BE4F-4C44-4FF7-A214-ED9C63856F18}"/>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F22B60-EF17-465C-8727-A1F0ACE58BA8}"/>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1B18E76-E2CA-4B40-93A3-5CA062AC31EB}"/>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4815080-B3AE-49B7-AE41-2545F7485078}"/>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F114B3A-7B5E-4A7A-BD2A-B116B303AE1B}"/>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36130B-73EE-4E3D-9780-9C55A1656313}"/>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FD41130-7459-4A04-89E6-B467E7827050}"/>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0129EEC-9B42-496F-A2D1-85996ED46E88}"/>
              </a:ext>
            </a:extLst>
          </p:cNvPr>
          <p:cNvSpPr>
            <a:spLocks noGrp="1"/>
          </p:cNvSpPr>
          <p:nvPr>
            <p:ph type="ctrTitle"/>
          </p:nvPr>
        </p:nvSpPr>
        <p:spPr>
          <a:xfrm>
            <a:off x="6096000" y="457200"/>
            <a:ext cx="5715000" cy="2565401"/>
          </a:xfrm>
        </p:spPr>
        <p:txBody>
          <a:bodyPr anchor="b"/>
          <a:lstStyle>
            <a:lvl1pPr algn="l">
              <a:lnSpc>
                <a:spcPct val="82000"/>
              </a:lnSpc>
              <a:defRPr sz="6600"/>
            </a:lvl1pPr>
          </a:lstStyle>
          <a:p>
            <a:r>
              <a:rPr lang="en-US"/>
              <a:t>Click to edit Master title style</a:t>
            </a:r>
          </a:p>
        </p:txBody>
      </p:sp>
      <p:sp>
        <p:nvSpPr>
          <p:cNvPr id="3" name="Subtitle 2">
            <a:extLst>
              <a:ext uri="{FF2B5EF4-FFF2-40B4-BE49-F238E27FC236}">
                <a16:creationId xmlns:a16="http://schemas.microsoft.com/office/drawing/2014/main" id="{7FC3C0E5-30C1-434C-9ECA-434F7A55C49E}"/>
              </a:ext>
            </a:extLst>
          </p:cNvPr>
          <p:cNvSpPr>
            <a:spLocks noGrp="1"/>
          </p:cNvSpPr>
          <p:nvPr>
            <p:ph type="subTitle" idx="1" hasCustomPrompt="1"/>
          </p:nvPr>
        </p:nvSpPr>
        <p:spPr>
          <a:xfrm>
            <a:off x="6096000" y="3306349"/>
            <a:ext cx="5715000" cy="731520"/>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Presenter Name</a:t>
            </a:r>
          </a:p>
        </p:txBody>
      </p:sp>
    </p:spTree>
    <p:extLst>
      <p:ext uri="{BB962C8B-B14F-4D97-AF65-F5344CB8AC3E}">
        <p14:creationId xmlns:p14="http://schemas.microsoft.com/office/powerpoint/2010/main" val="2448217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Circle">
    <p:bg>
      <p:bgPr>
        <a:solidFill>
          <a:schemeClr val="accent4"/>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71D965E-4C58-47A3-8D87-9119AC8962E8}"/>
              </a:ext>
            </a:extLst>
          </p:cNvPr>
          <p:cNvSpPr/>
          <p:nvPr/>
        </p:nvSpPr>
        <p:spPr bwMode="white">
          <a:xfrm>
            <a:off x="1" y="0"/>
            <a:ext cx="5538665" cy="6858000"/>
          </a:xfrm>
          <a:custGeom>
            <a:avLst/>
            <a:gdLst>
              <a:gd name="connsiteX0" fmla="*/ 0 w 5538665"/>
              <a:gd name="connsiteY0" fmla="*/ 0 h 6853445"/>
              <a:gd name="connsiteX1" fmla="*/ 3789661 w 5538665"/>
              <a:gd name="connsiteY1" fmla="*/ 0 h 6853445"/>
              <a:gd name="connsiteX2" fmla="*/ 3864039 w 5538665"/>
              <a:gd name="connsiteY2" fmla="*/ 48915 h 6853445"/>
              <a:gd name="connsiteX3" fmla="*/ 5522925 w 5538665"/>
              <a:gd name="connsiteY3" fmla="*/ 3895777 h 6853445"/>
              <a:gd name="connsiteX4" fmla="*/ 3442584 w 5538665"/>
              <a:gd name="connsiteY4" fmla="*/ 6852853 h 6853445"/>
              <a:gd name="connsiteX5" fmla="*/ 3441243 w 5538665"/>
              <a:gd name="connsiteY5" fmla="*/ 6853445 h 6853445"/>
              <a:gd name="connsiteX6" fmla="*/ 0 w 5538665"/>
              <a:gd name="connsiteY6" fmla="*/ 6853445 h 68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8665" h="6853445">
                <a:moveTo>
                  <a:pt x="0" y="0"/>
                </a:moveTo>
                <a:lnTo>
                  <a:pt x="3789661" y="0"/>
                </a:lnTo>
                <a:lnTo>
                  <a:pt x="3864039" y="48915"/>
                </a:lnTo>
                <a:cubicBezTo>
                  <a:pt x="5036717" y="905415"/>
                  <a:pt x="5646593" y="2400600"/>
                  <a:pt x="5522925" y="3895777"/>
                </a:cubicBezTo>
                <a:cubicBezTo>
                  <a:pt x="5403483" y="5448579"/>
                  <a:pt x="4490294" y="6359136"/>
                  <a:pt x="3442584" y="6852853"/>
                </a:cubicBezTo>
                <a:lnTo>
                  <a:pt x="3441243" y="6853445"/>
                </a:lnTo>
                <a:lnTo>
                  <a:pt x="0" y="6853445"/>
                </a:lnTo>
                <a:close/>
              </a:path>
            </a:pathLst>
          </a:custGeom>
          <a:solidFill>
            <a:schemeClr val="accent4"/>
          </a:solidFill>
          <a:ln w="9525" cap="flat">
            <a:noFill/>
            <a:prstDash val="solid"/>
            <a:miter/>
          </a:ln>
        </p:spPr>
        <p:txBody>
          <a:bodyPr wrap="square" rtlCol="0" anchor="ctr">
            <a:noAutofit/>
          </a:bodyPr>
          <a:lstStyle/>
          <a:p>
            <a:endParaRPr lang="en-US"/>
          </a:p>
        </p:txBody>
      </p:sp>
      <p:sp>
        <p:nvSpPr>
          <p:cNvPr id="8" name="Picture Placeholder 7">
            <a:extLst>
              <a:ext uri="{FF2B5EF4-FFF2-40B4-BE49-F238E27FC236}">
                <a16:creationId xmlns:a16="http://schemas.microsoft.com/office/drawing/2014/main" id="{60008707-373C-4868-B058-05072F020C5B}"/>
              </a:ext>
            </a:extLst>
          </p:cNvPr>
          <p:cNvSpPr>
            <a:spLocks noGrp="1"/>
          </p:cNvSpPr>
          <p:nvPr>
            <p:ph type="pic" sz="quarter" idx="10" hasCustomPrompt="1"/>
          </p:nvPr>
        </p:nvSpPr>
        <p:spPr>
          <a:xfrm>
            <a:off x="3459602" y="0"/>
            <a:ext cx="8732399" cy="6858000"/>
          </a:xfrm>
          <a:custGeom>
            <a:avLst/>
            <a:gdLst>
              <a:gd name="connsiteX0" fmla="*/ 343919 w 8732399"/>
              <a:gd name="connsiteY0" fmla="*/ 0 h 6858000"/>
              <a:gd name="connsiteX1" fmla="*/ 8732399 w 8732399"/>
              <a:gd name="connsiteY1" fmla="*/ 0 h 6858000"/>
              <a:gd name="connsiteX2" fmla="*/ 8732399 w 8732399"/>
              <a:gd name="connsiteY2" fmla="*/ 6858000 h 6858000"/>
              <a:gd name="connsiteX3" fmla="*/ 0 w 8732399"/>
              <a:gd name="connsiteY3" fmla="*/ 6858000 h 6858000"/>
              <a:gd name="connsiteX4" fmla="*/ 177693 w 8732399"/>
              <a:gd name="connsiteY4" fmla="*/ 6768713 h 6858000"/>
              <a:gd name="connsiteX5" fmla="*/ 2063325 w 8732399"/>
              <a:gd name="connsiteY5" fmla="*/ 3899618 h 6858000"/>
              <a:gd name="connsiteX6" fmla="*/ 2077959 w 8732399"/>
              <a:gd name="connsiteY6" fmla="*/ 3618494 h 6858000"/>
              <a:gd name="connsiteX7" fmla="*/ 2077954 w 8732399"/>
              <a:gd name="connsiteY7" fmla="*/ 3617951 h 6858000"/>
              <a:gd name="connsiteX8" fmla="*/ 2077959 w 8732399"/>
              <a:gd name="connsiteY8" fmla="*/ 3617865 h 6858000"/>
              <a:gd name="connsiteX9" fmla="*/ 2076397 w 8732399"/>
              <a:gd name="connsiteY9" fmla="*/ 3429041 h 6858000"/>
              <a:gd name="connsiteX10" fmla="*/ 2075650 w 8732399"/>
              <a:gd name="connsiteY10" fmla="*/ 3338309 h 6858000"/>
              <a:gd name="connsiteX11" fmla="*/ 404439 w 8732399"/>
              <a:gd name="connsiteY11" fmla="*/ 399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2399" h="6858000">
                <a:moveTo>
                  <a:pt x="343919" y="0"/>
                </a:moveTo>
                <a:lnTo>
                  <a:pt x="8732399" y="0"/>
                </a:lnTo>
                <a:lnTo>
                  <a:pt x="8732399" y="6858000"/>
                </a:lnTo>
                <a:lnTo>
                  <a:pt x="0" y="6858000"/>
                </a:lnTo>
                <a:lnTo>
                  <a:pt x="177693" y="6768713"/>
                </a:lnTo>
                <a:cubicBezTo>
                  <a:pt x="1141742" y="6254472"/>
                  <a:pt x="1951349" y="5360222"/>
                  <a:pt x="2063325" y="3899618"/>
                </a:cubicBezTo>
                <a:cubicBezTo>
                  <a:pt x="2071055" y="3805858"/>
                  <a:pt x="2075919" y="3712098"/>
                  <a:pt x="2077959" y="3618494"/>
                </a:cubicBezTo>
                <a:lnTo>
                  <a:pt x="2077954" y="3617951"/>
                </a:lnTo>
                <a:lnTo>
                  <a:pt x="2077959" y="3617865"/>
                </a:lnTo>
                <a:lnTo>
                  <a:pt x="2076397" y="3429041"/>
                </a:lnTo>
                <a:lnTo>
                  <a:pt x="2075650" y="3338309"/>
                </a:lnTo>
                <a:cubicBezTo>
                  <a:pt x="2025731" y="2034428"/>
                  <a:pt x="1430533" y="791870"/>
                  <a:pt x="404439" y="39934"/>
                </a:cubicBezTo>
                <a:close/>
              </a:path>
            </a:pathLst>
          </a:custGeom>
          <a:solidFill>
            <a:srgbClr val="D9D9D9"/>
          </a:solidFill>
        </p:spPr>
        <p:txBody>
          <a:bodyPr wrap="square" lIns="4663440" tIns="0" r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600" y="914400"/>
            <a:ext cx="4389120" cy="24765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21333" y="3714750"/>
            <a:ext cx="4389120" cy="78105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204441659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Arrow">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30312BD-1466-44B1-91B9-A5BC6B67C99E}"/>
              </a:ext>
            </a:extLst>
          </p:cNvPr>
          <p:cNvSpPr/>
          <p:nvPr/>
        </p:nvSpPr>
        <p:spPr bwMode="white">
          <a:xfrm>
            <a:off x="0" y="271458"/>
            <a:ext cx="5590219" cy="6586542"/>
          </a:xfrm>
          <a:custGeom>
            <a:avLst/>
            <a:gdLst>
              <a:gd name="connsiteX0" fmla="*/ 2744145 w 5590219"/>
              <a:gd name="connsiteY0" fmla="*/ 2926 h 6586542"/>
              <a:gd name="connsiteX1" fmla="*/ 3035619 w 5590219"/>
              <a:gd name="connsiteY1" fmla="*/ 174376 h 6586542"/>
              <a:gd name="connsiteX2" fmla="*/ 4835835 w 5590219"/>
              <a:gd name="connsiteY2" fmla="*/ 1820293 h 6586542"/>
              <a:gd name="connsiteX3" fmla="*/ 5487345 w 5590219"/>
              <a:gd name="connsiteY3" fmla="*/ 2591825 h 6586542"/>
              <a:gd name="connsiteX4" fmla="*/ 5555925 w 5590219"/>
              <a:gd name="connsiteY4" fmla="*/ 2900435 h 6586542"/>
              <a:gd name="connsiteX5" fmla="*/ 5573079 w 5590219"/>
              <a:gd name="connsiteY5" fmla="*/ 3929133 h 6586542"/>
              <a:gd name="connsiteX6" fmla="*/ 5573079 w 5590219"/>
              <a:gd name="connsiteY6" fmla="*/ 4649221 h 6586542"/>
              <a:gd name="connsiteX7" fmla="*/ 5573079 w 5590219"/>
              <a:gd name="connsiteY7" fmla="*/ 6295138 h 6586542"/>
              <a:gd name="connsiteX8" fmla="*/ 5558606 w 5590219"/>
              <a:gd name="connsiteY8" fmla="*/ 6557937 h 6586542"/>
              <a:gd name="connsiteX9" fmla="*/ 5548028 w 5590219"/>
              <a:gd name="connsiteY9" fmla="*/ 6586542 h 6586542"/>
              <a:gd name="connsiteX10" fmla="*/ 0 w 5590219"/>
              <a:gd name="connsiteY10" fmla="*/ 6586542 h 6586542"/>
              <a:gd name="connsiteX11" fmla="*/ 0 w 5590219"/>
              <a:gd name="connsiteY11" fmla="*/ 2276131 h 6586542"/>
              <a:gd name="connsiteX12" fmla="*/ 37381 w 5590219"/>
              <a:gd name="connsiteY12" fmla="*/ 2238202 h 6586542"/>
              <a:gd name="connsiteX13" fmla="*/ 343844 w 5590219"/>
              <a:gd name="connsiteY13" fmla="*/ 1991742 h 6586542"/>
              <a:gd name="connsiteX14" fmla="*/ 1972629 w 5590219"/>
              <a:gd name="connsiteY14" fmla="*/ 448695 h 6586542"/>
              <a:gd name="connsiteX15" fmla="*/ 2744145 w 5590219"/>
              <a:gd name="connsiteY15" fmla="*/ 2926 h 65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219" h="6586542">
                <a:moveTo>
                  <a:pt x="2744145" y="2926"/>
                </a:moveTo>
                <a:cubicBezTo>
                  <a:pt x="2847015" y="20080"/>
                  <a:pt x="2967039" y="105796"/>
                  <a:pt x="3035619" y="174376"/>
                </a:cubicBezTo>
                <a:cubicBezTo>
                  <a:pt x="3841425" y="808749"/>
                  <a:pt x="4287195" y="1254518"/>
                  <a:pt x="4835835" y="1820293"/>
                </a:cubicBezTo>
                <a:cubicBezTo>
                  <a:pt x="5024439" y="2008896"/>
                  <a:pt x="5384475" y="2351796"/>
                  <a:pt x="5487345" y="2591825"/>
                </a:cubicBezTo>
                <a:cubicBezTo>
                  <a:pt x="5521635" y="2694695"/>
                  <a:pt x="5538789" y="2797565"/>
                  <a:pt x="5555925" y="2900435"/>
                </a:cubicBezTo>
                <a:cubicBezTo>
                  <a:pt x="5607369" y="3260470"/>
                  <a:pt x="5590215" y="3551944"/>
                  <a:pt x="5573079" y="3929133"/>
                </a:cubicBezTo>
                <a:cubicBezTo>
                  <a:pt x="5573079" y="4134872"/>
                  <a:pt x="5573079" y="4443482"/>
                  <a:pt x="5573079" y="4649221"/>
                </a:cubicBezTo>
                <a:cubicBezTo>
                  <a:pt x="5555925" y="5283576"/>
                  <a:pt x="5573079" y="5626476"/>
                  <a:pt x="5573079" y="6295138"/>
                </a:cubicBezTo>
                <a:cubicBezTo>
                  <a:pt x="5573079" y="6385143"/>
                  <a:pt x="5582718" y="6475157"/>
                  <a:pt x="5558606" y="6557937"/>
                </a:cubicBezTo>
                <a:lnTo>
                  <a:pt x="5548028" y="6586542"/>
                </a:lnTo>
                <a:lnTo>
                  <a:pt x="0" y="6586542"/>
                </a:lnTo>
                <a:lnTo>
                  <a:pt x="0" y="2276131"/>
                </a:lnTo>
                <a:lnTo>
                  <a:pt x="37381" y="2238202"/>
                </a:lnTo>
                <a:cubicBezTo>
                  <a:pt x="138109" y="2146047"/>
                  <a:pt x="249551" y="2077467"/>
                  <a:pt x="343844" y="1991742"/>
                </a:cubicBezTo>
                <a:cubicBezTo>
                  <a:pt x="858194" y="1443103"/>
                  <a:pt x="1406835" y="945908"/>
                  <a:pt x="1972629" y="448695"/>
                </a:cubicBezTo>
                <a:cubicBezTo>
                  <a:pt x="2195505" y="242956"/>
                  <a:pt x="2452689" y="-31364"/>
                  <a:pt x="2744145" y="2926"/>
                </a:cubicBezTo>
                <a:close/>
              </a:path>
            </a:pathLst>
          </a:custGeom>
          <a:solidFill>
            <a:schemeClr val="accent3"/>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6" name="Picture Placeholder 5">
            <a:extLst>
              <a:ext uri="{FF2B5EF4-FFF2-40B4-BE49-F238E27FC236}">
                <a16:creationId xmlns:a16="http://schemas.microsoft.com/office/drawing/2014/main" id="{5DC7C04E-5ED8-4EA9-8321-1C3F398CE0CA}"/>
              </a:ext>
            </a:extLst>
          </p:cNvPr>
          <p:cNvSpPr>
            <a:spLocks noGrp="1"/>
          </p:cNvSpPr>
          <p:nvPr>
            <p:ph type="pic" sz="quarter" idx="10" hasCustomPrompt="1"/>
          </p:nvPr>
        </p:nvSpPr>
        <p:spPr>
          <a:xfrm>
            <a:off x="0"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5548029 w 12192001"/>
              <a:gd name="connsiteY3" fmla="*/ 6858000 h 6858000"/>
              <a:gd name="connsiteX4" fmla="*/ 5558606 w 12192001"/>
              <a:gd name="connsiteY4" fmla="*/ 6829395 h 6858000"/>
              <a:gd name="connsiteX5" fmla="*/ 5573080 w 12192001"/>
              <a:gd name="connsiteY5" fmla="*/ 6566596 h 6858000"/>
              <a:gd name="connsiteX6" fmla="*/ 5573080 w 12192001"/>
              <a:gd name="connsiteY6" fmla="*/ 4920679 h 6858000"/>
              <a:gd name="connsiteX7" fmla="*/ 5573080 w 12192001"/>
              <a:gd name="connsiteY7" fmla="*/ 4200591 h 6858000"/>
              <a:gd name="connsiteX8" fmla="*/ 5555925 w 12192001"/>
              <a:gd name="connsiteY8" fmla="*/ 3171893 h 6858000"/>
              <a:gd name="connsiteX9" fmla="*/ 5487345 w 12192001"/>
              <a:gd name="connsiteY9" fmla="*/ 2863283 h 6858000"/>
              <a:gd name="connsiteX10" fmla="*/ 4835835 w 12192001"/>
              <a:gd name="connsiteY10" fmla="*/ 2091751 h 6858000"/>
              <a:gd name="connsiteX11" fmla="*/ 3035619 w 12192001"/>
              <a:gd name="connsiteY11" fmla="*/ 445834 h 6858000"/>
              <a:gd name="connsiteX12" fmla="*/ 2744145 w 12192001"/>
              <a:gd name="connsiteY12" fmla="*/ 274384 h 6858000"/>
              <a:gd name="connsiteX13" fmla="*/ 1972629 w 12192001"/>
              <a:gd name="connsiteY13" fmla="*/ 720153 h 6858000"/>
              <a:gd name="connsiteX14" fmla="*/ 343844 w 12192001"/>
              <a:gd name="connsiteY14" fmla="*/ 2263200 h 6858000"/>
              <a:gd name="connsiteX15" fmla="*/ 37381 w 12192001"/>
              <a:gd name="connsiteY15" fmla="*/ 2509660 h 6858000"/>
              <a:gd name="connsiteX16" fmla="*/ 0 w 12192001"/>
              <a:gd name="connsiteY16" fmla="*/ 25475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0" y="0"/>
                </a:moveTo>
                <a:lnTo>
                  <a:pt x="12192001" y="0"/>
                </a:lnTo>
                <a:lnTo>
                  <a:pt x="12192001" y="6858000"/>
                </a:lnTo>
                <a:lnTo>
                  <a:pt x="5548029" y="6858000"/>
                </a:lnTo>
                <a:lnTo>
                  <a:pt x="5558606" y="6829395"/>
                </a:lnTo>
                <a:cubicBezTo>
                  <a:pt x="5582718" y="6746615"/>
                  <a:pt x="5573080" y="6656601"/>
                  <a:pt x="5573080" y="6566596"/>
                </a:cubicBezTo>
                <a:cubicBezTo>
                  <a:pt x="5573080" y="5897934"/>
                  <a:pt x="5555925" y="5555034"/>
                  <a:pt x="5573080" y="4920679"/>
                </a:cubicBezTo>
                <a:cubicBezTo>
                  <a:pt x="5573080" y="4714940"/>
                  <a:pt x="5573080" y="4406330"/>
                  <a:pt x="5573080" y="4200591"/>
                </a:cubicBezTo>
                <a:cubicBezTo>
                  <a:pt x="5590215" y="3823402"/>
                  <a:pt x="5607369" y="3531928"/>
                  <a:pt x="5555925" y="3171893"/>
                </a:cubicBezTo>
                <a:cubicBezTo>
                  <a:pt x="5538789" y="3069023"/>
                  <a:pt x="5521636" y="2966153"/>
                  <a:pt x="5487345" y="2863283"/>
                </a:cubicBezTo>
                <a:cubicBezTo>
                  <a:pt x="5384475" y="2623254"/>
                  <a:pt x="5024439" y="2280354"/>
                  <a:pt x="4835835" y="2091751"/>
                </a:cubicBezTo>
                <a:cubicBezTo>
                  <a:pt x="4287195" y="1525976"/>
                  <a:pt x="3841425" y="1080207"/>
                  <a:pt x="3035619" y="445834"/>
                </a:cubicBezTo>
                <a:cubicBezTo>
                  <a:pt x="2967039" y="377254"/>
                  <a:pt x="2847015" y="291538"/>
                  <a:pt x="2744145" y="274384"/>
                </a:cubicBezTo>
                <a:cubicBezTo>
                  <a:pt x="2452689" y="240094"/>
                  <a:pt x="2195505" y="514414"/>
                  <a:pt x="1972629" y="720153"/>
                </a:cubicBezTo>
                <a:cubicBezTo>
                  <a:pt x="1406835" y="1217366"/>
                  <a:pt x="858194" y="1714561"/>
                  <a:pt x="343844" y="2263200"/>
                </a:cubicBezTo>
                <a:cubicBezTo>
                  <a:pt x="249551" y="2348925"/>
                  <a:pt x="138109" y="2417505"/>
                  <a:pt x="37381" y="2509660"/>
                </a:cubicBezTo>
                <a:lnTo>
                  <a:pt x="0" y="2547589"/>
                </a:lnTo>
                <a:close/>
              </a:path>
            </a:pathLst>
          </a:custGeom>
          <a:solidFill>
            <a:srgbClr val="D9D9D9"/>
          </a:solidFill>
        </p:spPr>
        <p:txBody>
          <a:bodyPr wrap="square" lIns="640080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599" y="2476500"/>
            <a:ext cx="4695825" cy="24638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21332" y="5297713"/>
            <a:ext cx="4684090"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138495271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 Hexag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4730513-B885-49F0-9C17-F45E71DFE844}"/>
              </a:ext>
            </a:extLst>
          </p:cNvPr>
          <p:cNvSpPr/>
          <p:nvPr/>
        </p:nvSpPr>
        <p:spPr bwMode="white">
          <a:xfrm>
            <a:off x="0" y="0"/>
            <a:ext cx="6003366" cy="6105046"/>
          </a:xfrm>
          <a:custGeom>
            <a:avLst/>
            <a:gdLst>
              <a:gd name="connsiteX0" fmla="*/ 0 w 6003366"/>
              <a:gd name="connsiteY0" fmla="*/ 0 h 6105046"/>
              <a:gd name="connsiteX1" fmla="*/ 4639238 w 6003366"/>
              <a:gd name="connsiteY1" fmla="*/ 0 h 6105046"/>
              <a:gd name="connsiteX2" fmla="*/ 4663657 w 6003366"/>
              <a:gd name="connsiteY2" fmla="*/ 38495 h 6105046"/>
              <a:gd name="connsiteX3" fmla="*/ 5718321 w 6003366"/>
              <a:gd name="connsiteY3" fmla="*/ 1734501 h 6105046"/>
              <a:gd name="connsiteX4" fmla="*/ 6003366 w 6003366"/>
              <a:gd name="connsiteY4" fmla="*/ 2432867 h 6105046"/>
              <a:gd name="connsiteX5" fmla="*/ 5775330 w 6003366"/>
              <a:gd name="connsiteY5" fmla="*/ 3131218 h 6105046"/>
              <a:gd name="connsiteX6" fmla="*/ 4449866 w 6003366"/>
              <a:gd name="connsiteY6" fmla="*/ 5696617 h 6105046"/>
              <a:gd name="connsiteX7" fmla="*/ 4250335 w 6003366"/>
              <a:gd name="connsiteY7" fmla="*/ 5981661 h 6105046"/>
              <a:gd name="connsiteX8" fmla="*/ 3780019 w 6003366"/>
              <a:gd name="connsiteY8" fmla="*/ 6095679 h 6105046"/>
              <a:gd name="connsiteX9" fmla="*/ 1171855 w 6003366"/>
              <a:gd name="connsiteY9" fmla="*/ 6081434 h 6105046"/>
              <a:gd name="connsiteX10" fmla="*/ 459244 w 6003366"/>
              <a:gd name="connsiteY10" fmla="*/ 5967416 h 6105046"/>
              <a:gd name="connsiteX11" fmla="*/ 58904 w 6003366"/>
              <a:gd name="connsiteY11" fmla="*/ 5687075 h 6105046"/>
              <a:gd name="connsiteX12" fmla="*/ 0 w 6003366"/>
              <a:gd name="connsiteY12" fmla="*/ 5620135 h 610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3366" h="6105046">
                <a:moveTo>
                  <a:pt x="0" y="0"/>
                </a:moveTo>
                <a:lnTo>
                  <a:pt x="4639238" y="0"/>
                </a:lnTo>
                <a:lnTo>
                  <a:pt x="4663657" y="38495"/>
                </a:lnTo>
                <a:cubicBezTo>
                  <a:pt x="5019955" y="608583"/>
                  <a:pt x="5362008" y="1164412"/>
                  <a:pt x="5718321" y="1734501"/>
                </a:cubicBezTo>
                <a:cubicBezTo>
                  <a:pt x="5860843" y="1948291"/>
                  <a:pt x="5989106" y="2176327"/>
                  <a:pt x="6003366" y="2432867"/>
                </a:cubicBezTo>
                <a:cubicBezTo>
                  <a:pt x="6003366" y="2675147"/>
                  <a:pt x="5889348" y="2917442"/>
                  <a:pt x="5775330" y="3131218"/>
                </a:cubicBezTo>
                <a:cubicBezTo>
                  <a:pt x="5333504" y="3986351"/>
                  <a:pt x="4891692" y="4841484"/>
                  <a:pt x="4449866" y="5696617"/>
                </a:cubicBezTo>
                <a:cubicBezTo>
                  <a:pt x="4392857" y="5810634"/>
                  <a:pt x="4335848" y="5910407"/>
                  <a:pt x="4250335" y="5981661"/>
                </a:cubicBezTo>
                <a:cubicBezTo>
                  <a:pt x="4122072" y="6081434"/>
                  <a:pt x="3951046" y="6095679"/>
                  <a:pt x="3780019" y="6095679"/>
                </a:cubicBezTo>
                <a:cubicBezTo>
                  <a:pt x="2910626" y="6109938"/>
                  <a:pt x="2041248" y="6109938"/>
                  <a:pt x="1171855" y="6081434"/>
                </a:cubicBezTo>
                <a:cubicBezTo>
                  <a:pt x="929574" y="6067174"/>
                  <a:pt x="687279" y="6067174"/>
                  <a:pt x="459244" y="5967416"/>
                </a:cubicBezTo>
                <a:cubicBezTo>
                  <a:pt x="304254" y="5903281"/>
                  <a:pt x="173312" y="5805074"/>
                  <a:pt x="58904" y="5687075"/>
                </a:cubicBezTo>
                <a:lnTo>
                  <a:pt x="0" y="5620135"/>
                </a:lnTo>
                <a:close/>
              </a:path>
            </a:pathLst>
          </a:custGeom>
          <a:solidFill>
            <a:schemeClr val="accent2"/>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7" name="Picture Placeholder 6">
            <a:extLst>
              <a:ext uri="{FF2B5EF4-FFF2-40B4-BE49-F238E27FC236}">
                <a16:creationId xmlns:a16="http://schemas.microsoft.com/office/drawing/2014/main" id="{BC95E134-4758-4A15-97D4-E85BCD1919D8}"/>
              </a:ext>
            </a:extLst>
          </p:cNvPr>
          <p:cNvSpPr>
            <a:spLocks noGrp="1"/>
          </p:cNvSpPr>
          <p:nvPr>
            <p:ph type="pic" sz="quarter" idx="10" hasCustomPrompt="1"/>
          </p:nvPr>
        </p:nvSpPr>
        <p:spPr>
          <a:xfrm>
            <a:off x="0" y="0"/>
            <a:ext cx="12192001" cy="6858000"/>
          </a:xfrm>
          <a:custGeom>
            <a:avLst/>
            <a:gdLst>
              <a:gd name="connsiteX0" fmla="*/ 4639238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5620135 h 6858000"/>
              <a:gd name="connsiteX5" fmla="*/ 58904 w 12192001"/>
              <a:gd name="connsiteY5" fmla="*/ 5687075 h 6858000"/>
              <a:gd name="connsiteX6" fmla="*/ 459244 w 12192001"/>
              <a:gd name="connsiteY6" fmla="*/ 5967416 h 6858000"/>
              <a:gd name="connsiteX7" fmla="*/ 1171855 w 12192001"/>
              <a:gd name="connsiteY7" fmla="*/ 6081434 h 6858000"/>
              <a:gd name="connsiteX8" fmla="*/ 3780019 w 12192001"/>
              <a:gd name="connsiteY8" fmla="*/ 6095679 h 6858000"/>
              <a:gd name="connsiteX9" fmla="*/ 4250335 w 12192001"/>
              <a:gd name="connsiteY9" fmla="*/ 5981661 h 6858000"/>
              <a:gd name="connsiteX10" fmla="*/ 4449866 w 12192001"/>
              <a:gd name="connsiteY10" fmla="*/ 5696617 h 6858000"/>
              <a:gd name="connsiteX11" fmla="*/ 5775330 w 12192001"/>
              <a:gd name="connsiteY11" fmla="*/ 3131218 h 6858000"/>
              <a:gd name="connsiteX12" fmla="*/ 6003366 w 12192001"/>
              <a:gd name="connsiteY12" fmla="*/ 2432867 h 6858000"/>
              <a:gd name="connsiteX13" fmla="*/ 5718321 w 12192001"/>
              <a:gd name="connsiteY13" fmla="*/ 1734501 h 6858000"/>
              <a:gd name="connsiteX14" fmla="*/ 4663657 w 12192001"/>
              <a:gd name="connsiteY14" fmla="*/ 384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4639238" y="0"/>
                </a:moveTo>
                <a:lnTo>
                  <a:pt x="12192001" y="0"/>
                </a:lnTo>
                <a:lnTo>
                  <a:pt x="12192001" y="6858000"/>
                </a:lnTo>
                <a:lnTo>
                  <a:pt x="0" y="6858000"/>
                </a:lnTo>
                <a:lnTo>
                  <a:pt x="0" y="5620135"/>
                </a:lnTo>
                <a:lnTo>
                  <a:pt x="58904" y="5687075"/>
                </a:lnTo>
                <a:cubicBezTo>
                  <a:pt x="173312" y="5805074"/>
                  <a:pt x="304254" y="5903281"/>
                  <a:pt x="459244" y="5967416"/>
                </a:cubicBezTo>
                <a:cubicBezTo>
                  <a:pt x="687279" y="6067174"/>
                  <a:pt x="929574" y="6067174"/>
                  <a:pt x="1171855" y="6081434"/>
                </a:cubicBezTo>
                <a:cubicBezTo>
                  <a:pt x="2041248" y="6109938"/>
                  <a:pt x="2910626" y="6109938"/>
                  <a:pt x="3780019" y="6095679"/>
                </a:cubicBezTo>
                <a:cubicBezTo>
                  <a:pt x="3951046" y="6095679"/>
                  <a:pt x="4122072" y="6081434"/>
                  <a:pt x="4250335" y="5981661"/>
                </a:cubicBezTo>
                <a:cubicBezTo>
                  <a:pt x="4335848" y="5910407"/>
                  <a:pt x="4392857" y="5810634"/>
                  <a:pt x="4449866" y="5696617"/>
                </a:cubicBezTo>
                <a:cubicBezTo>
                  <a:pt x="4891692" y="4841484"/>
                  <a:pt x="5333504" y="3986351"/>
                  <a:pt x="5775330" y="3131218"/>
                </a:cubicBezTo>
                <a:cubicBezTo>
                  <a:pt x="5889348" y="2917442"/>
                  <a:pt x="6003366" y="2675147"/>
                  <a:pt x="6003366" y="2432867"/>
                </a:cubicBezTo>
                <a:cubicBezTo>
                  <a:pt x="5989106" y="2176327"/>
                  <a:pt x="5860843" y="1948291"/>
                  <a:pt x="5718321" y="1734501"/>
                </a:cubicBezTo>
                <a:cubicBezTo>
                  <a:pt x="5362008" y="1164412"/>
                  <a:pt x="5019956" y="608583"/>
                  <a:pt x="4663657" y="38495"/>
                </a:cubicBezTo>
                <a:close/>
              </a:path>
            </a:pathLst>
          </a:custGeom>
          <a:solidFill>
            <a:srgbClr val="D9D9D9"/>
          </a:solidFill>
        </p:spPr>
        <p:txBody>
          <a:bodyPr wrap="square" lIns="640080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600" y="914400"/>
            <a:ext cx="4670401" cy="24003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19672" y="3659413"/>
            <a:ext cx="4365357"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30141138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6159-B06A-4786-B440-2BBF2AD8CEE6}"/>
              </a:ext>
            </a:extLst>
          </p:cNvPr>
          <p:cNvSpPr>
            <a:spLocks noGrp="1"/>
          </p:cNvSpPr>
          <p:nvPr>
            <p:ph type="title"/>
          </p:nvPr>
        </p:nvSpPr>
        <p:spPr>
          <a:xfrm>
            <a:off x="609600" y="914400"/>
            <a:ext cx="7353300" cy="3467100"/>
          </a:xfrm>
        </p:spPr>
        <p:txBody>
          <a:bodyPr anchor="b"/>
          <a:lstStyle>
            <a:lvl1pPr>
              <a:lnSpc>
                <a:spcPct val="82000"/>
              </a:lnSpc>
              <a:defRPr sz="66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61094D5-7DA6-4745-8DC9-C1C7B6A35847}"/>
              </a:ext>
            </a:extLst>
          </p:cNvPr>
          <p:cNvSpPr>
            <a:spLocks noGrp="1"/>
          </p:cNvSpPr>
          <p:nvPr>
            <p:ph type="body" idx="1" hasCustomPrompt="1"/>
          </p:nvPr>
        </p:nvSpPr>
        <p:spPr>
          <a:xfrm>
            <a:off x="609601" y="4726213"/>
            <a:ext cx="7353300" cy="731520"/>
          </a:xfrm>
        </p:spPr>
        <p:txBody>
          <a:bodyPr/>
          <a:lstStyle>
            <a:lvl1pPr marL="0" indent="0">
              <a:spcBef>
                <a:spcPts val="0"/>
              </a:spcBef>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text (optional)</a:t>
            </a:r>
          </a:p>
        </p:txBody>
      </p:sp>
    </p:spTree>
    <p:extLst>
      <p:ext uri="{BB962C8B-B14F-4D97-AF65-F5344CB8AC3E}">
        <p14:creationId xmlns:p14="http://schemas.microsoft.com/office/powerpoint/2010/main" val="30162949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C3EA3B-7385-407F-B31D-54E05682D825}"/>
              </a:ext>
            </a:extLst>
          </p:cNvPr>
          <p:cNvSpPr>
            <a:spLocks noGrp="1"/>
          </p:cNvSpPr>
          <p:nvPr>
            <p:ph type="title"/>
          </p:nvPr>
        </p:nvSpPr>
        <p:spPr>
          <a:xfrm>
            <a:off x="381001" y="152400"/>
            <a:ext cx="11430001" cy="485335"/>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E361816-B597-4099-B06F-8143822EEE18}"/>
              </a:ext>
            </a:extLst>
          </p:cNvPr>
          <p:cNvSpPr>
            <a:spLocks noGrp="1"/>
          </p:cNvSpPr>
          <p:nvPr>
            <p:ph type="body" idx="1"/>
          </p:nvPr>
        </p:nvSpPr>
        <p:spPr>
          <a:xfrm>
            <a:off x="381001" y="914400"/>
            <a:ext cx="11430000" cy="5105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E5C58-BFA4-48F6-B378-D01D44FD9B6F}"/>
              </a:ext>
            </a:extLst>
          </p:cNvPr>
          <p:cNvSpPr>
            <a:spLocks noGrp="1"/>
          </p:cNvSpPr>
          <p:nvPr>
            <p:ph type="dt" sz="half" idx="2"/>
          </p:nvPr>
        </p:nvSpPr>
        <p:spPr>
          <a:xfrm>
            <a:off x="8055389" y="6307159"/>
            <a:ext cx="914400" cy="158954"/>
          </a:xfrm>
          <a:prstGeom prst="rect">
            <a:avLst/>
          </a:prstGeom>
        </p:spPr>
        <p:txBody>
          <a:bodyPr vert="horz" wrap="none" lIns="0" tIns="0" rIns="0" bIns="0" rtlCol="0" anchor="ctr">
            <a:noAutofit/>
          </a:bodyPr>
          <a:lstStyle>
            <a:lvl1pPr algn="l">
              <a:defRPr sz="800">
                <a:solidFill>
                  <a:schemeClr val="tx1"/>
                </a:solidFill>
                <a:latin typeface="+mn-lt"/>
              </a:defRPr>
            </a:lvl1pPr>
          </a:lstStyle>
          <a:p>
            <a:fld id="{27D5CA9B-42C8-49B1-8997-FB2C4209062F}" type="datetimeFigureOut">
              <a:rPr lang="en-US" smtClean="0"/>
              <a:t>9/3/2024</a:t>
            </a:fld>
            <a:endParaRPr lang="en-US"/>
          </a:p>
        </p:txBody>
      </p:sp>
      <p:sp>
        <p:nvSpPr>
          <p:cNvPr id="5" name="Footer Placeholder 4">
            <a:extLst>
              <a:ext uri="{FF2B5EF4-FFF2-40B4-BE49-F238E27FC236}">
                <a16:creationId xmlns:a16="http://schemas.microsoft.com/office/drawing/2014/main" id="{CA8099AD-9927-4956-A3D5-E4606FDF0982}"/>
              </a:ext>
            </a:extLst>
          </p:cNvPr>
          <p:cNvSpPr>
            <a:spLocks noGrp="1"/>
          </p:cNvSpPr>
          <p:nvPr>
            <p:ph type="ftr" sz="quarter" idx="3"/>
          </p:nvPr>
        </p:nvSpPr>
        <p:spPr>
          <a:xfrm>
            <a:off x="832534" y="6307159"/>
            <a:ext cx="7104770" cy="158954"/>
          </a:xfrm>
          <a:prstGeom prst="rect">
            <a:avLst/>
          </a:prstGeom>
        </p:spPr>
        <p:txBody>
          <a:bodyPr vert="horz" wrap="none" lIns="0" tIns="0" rIns="0" bIns="0" rtlCol="0" anchor="ctr">
            <a:noAutofit/>
          </a:bodyPr>
          <a:lstStyle>
            <a:lvl1pPr algn="l">
              <a:defRPr sz="80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B9314636-AB6E-4ED7-B39A-C71F11A51354}"/>
              </a:ext>
            </a:extLst>
          </p:cNvPr>
          <p:cNvSpPr>
            <a:spLocks noGrp="1"/>
          </p:cNvSpPr>
          <p:nvPr>
            <p:ph type="sldNum" sz="quarter" idx="4"/>
          </p:nvPr>
        </p:nvSpPr>
        <p:spPr>
          <a:xfrm>
            <a:off x="381001" y="6307159"/>
            <a:ext cx="306083" cy="158953"/>
          </a:xfrm>
          <a:prstGeom prst="rect">
            <a:avLst/>
          </a:prstGeom>
        </p:spPr>
        <p:txBody>
          <a:bodyPr vert="horz" wrap="none" lIns="0" tIns="0" rIns="0" bIns="0" rtlCol="0" anchor="ctr">
            <a:noAutofit/>
          </a:bodyPr>
          <a:lstStyle>
            <a:lvl1pPr algn="l">
              <a:defRPr sz="800">
                <a:solidFill>
                  <a:schemeClr val="tx1"/>
                </a:solidFill>
                <a:latin typeface="+mn-lt"/>
              </a:defRPr>
            </a:lvl1pPr>
          </a:lstStyle>
          <a:p>
            <a:fld id="{23491BB8-C886-4ECA-AC85-EEC75D765930}" type="slidenum">
              <a:rPr lang="en-US" smtClean="0"/>
              <a:t>‹#›</a:t>
            </a:fld>
            <a:endParaRPr lang="en-US"/>
          </a:p>
        </p:txBody>
      </p:sp>
      <p:grpSp>
        <p:nvGrpSpPr>
          <p:cNvPr id="9" name="Group 8">
            <a:extLst>
              <a:ext uri="{FF2B5EF4-FFF2-40B4-BE49-F238E27FC236}">
                <a16:creationId xmlns:a16="http://schemas.microsoft.com/office/drawing/2014/main" id="{675DF94D-DF42-4DC1-B915-F4687A8A6C91}"/>
              </a:ext>
            </a:extLst>
          </p:cNvPr>
          <p:cNvGrpSpPr>
            <a:grpSpLocks noChangeAspect="1"/>
          </p:cNvGrpSpPr>
          <p:nvPr/>
        </p:nvGrpSpPr>
        <p:grpSpPr>
          <a:xfrm>
            <a:off x="10676779" y="6205751"/>
            <a:ext cx="1143000" cy="440144"/>
            <a:chOff x="2078951" y="1888610"/>
            <a:chExt cx="8030200" cy="3092248"/>
          </a:xfrm>
          <a:solidFill>
            <a:srgbClr val="4F2170"/>
          </a:solidFill>
        </p:grpSpPr>
        <p:sp>
          <p:nvSpPr>
            <p:cNvPr id="11" name="Freeform: Shape 10">
              <a:extLst>
                <a:ext uri="{FF2B5EF4-FFF2-40B4-BE49-F238E27FC236}">
                  <a16:creationId xmlns:a16="http://schemas.microsoft.com/office/drawing/2014/main" id="{2DDFB966-99CE-4D00-B369-4873B39B0045}"/>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2D4893C-4239-4261-AAAA-144E77C081DA}"/>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3F3835C-7401-448E-A828-2AB0236A2950}"/>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1D31F7F-A45A-4A7D-9412-437ED4532711}"/>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CFFA8A5-B56A-4E5D-84C7-1DA7EC642538}"/>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6382E1-A9BA-4A26-983B-2982AB4A1E99}"/>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61943EE-46A4-4440-BF00-038EF24C329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89999A4-40ED-44FF-8230-ACE6D5A307FF}"/>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6298649-002A-4EEF-ACB1-CFCDC30BCA2B}"/>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2091D89-9B4E-4856-9468-815914855F9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7F2BB29-4780-4E13-9447-551D7705D3EF}"/>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71254D5-4491-4E5C-A533-A0FDC183833D}"/>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A453BC8-0B36-4D4E-AC2E-A19401EAC3CD}"/>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E3687-21BC-4B66-82A1-9652DB0C0A88}"/>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E08B6C-E100-4F26-B629-3732E3E024EC}"/>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F095C42-829F-4A42-936F-5E5F8E797CAC}"/>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0D3CA62-E398-459B-A561-78BE2297E0B2}"/>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495AE45-21CF-4D1B-B9A4-3378621E31F8}"/>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216FC84-D2D6-4A19-8ECF-E28FA6872E1A}"/>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4D8E5A-0B60-43A6-9CB4-0637AD08F72C}"/>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ADC8310-343B-4477-9D7F-D6D4956A7823}"/>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FAAD271-016E-4F1D-8EF6-91D222D38060}"/>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2742EF4-689F-485B-BB36-526335213608}"/>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93F6E36-55ED-4F20-8333-159A45A3E524}"/>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D920CE9-16CC-42EA-AAD6-0680F860CC1E}"/>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0987E9D-29E3-4FAD-B97E-DC5A0FA2C3B3}"/>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934AA60-0EF3-44BF-AB11-460538F37AF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2C14CBB-D0EA-4098-8F25-912BA05B86AD}"/>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990F68E-345F-4F2A-88A6-34880AC52359}"/>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9B53308-CE8E-45AD-BA18-F188CE4630E5}"/>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E3F4F14-A16D-4D77-9802-11BABF614845}"/>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607246-0D6B-4302-A63C-E82116AD65DF}"/>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33FD0A1-B4A7-40CA-B9EE-32085C096039}"/>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3BFD3D4-F4DA-42C1-8F72-C50C400F25E5}"/>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1C17497-81A0-4FD0-9BEB-3D32B47739B3}"/>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DC50316-A07C-4F98-A88F-9678B26F0223}"/>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E78CC9-07D3-4E5F-9486-4571F99E25AF}"/>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83C7F09-BDBA-419E-A82F-29A47CF06020}"/>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7094D88-7910-4ABA-AB84-F44B55F3B694}"/>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F0F00D5-B1EC-45A7-A3B2-BE9B8DD2EEB7}"/>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61B4D71-5303-4C03-83AA-70CBCD0F8408}"/>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28577AE-EFA5-4972-9144-42D3352495EC}"/>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638779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40">
          <p15:clr>
            <a:srgbClr val="F26B43"/>
          </p15:clr>
        </p15:guide>
        <p15:guide id="4" pos="2592">
          <p15:clr>
            <a:srgbClr val="F26B43"/>
          </p15:clr>
        </p15:guide>
        <p15:guide id="5" pos="2664">
          <p15:clr>
            <a:srgbClr val="F26B43"/>
          </p15:clr>
        </p15:guide>
        <p15:guide id="6" pos="5016">
          <p15:clr>
            <a:srgbClr val="F26B43"/>
          </p15:clr>
        </p15:guide>
        <p15:guide id="7" pos="5088">
          <p15:clr>
            <a:srgbClr val="F26B43"/>
          </p15:clr>
        </p15:guide>
        <p15:guide id="8" pos="7440">
          <p15:clr>
            <a:srgbClr val="F26B43"/>
          </p15:clr>
        </p15:guide>
        <p15:guide id="13" orient="horz" pos="2160">
          <p15:clr>
            <a:srgbClr val="5ACBF0"/>
          </p15:clr>
        </p15:guide>
        <p15:guide id="17" orient="horz" pos="576">
          <p15:clr>
            <a:srgbClr val="F26B43"/>
          </p15:clr>
        </p15:guide>
        <p15:guide id="18" orient="horz" pos="3792">
          <p15:clr>
            <a:srgbClr val="F26B43"/>
          </p15:clr>
        </p15:guide>
        <p15:guide id="19" pos="3840">
          <p15:clr>
            <a:srgbClr val="5ACBF0"/>
          </p15:clr>
        </p15:guide>
        <p15:guide id="20" orient="horz" pos="41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rkhorseanalytics.com/portfolio-all" TargetMode="External"/><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8.sv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5.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48.sv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extremepresentation.typepad.com/blog/2006/09/choosing_a_good.html" TargetMode="External"/><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gif"/><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5" Type="http://schemas.openxmlformats.org/officeDocument/2006/relationships/image" Target="../media/image72.sv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53.xml"/><Relationship Id="rId1" Type="http://schemas.openxmlformats.org/officeDocument/2006/relationships/slideLayout" Target="../slideLayouts/slideLayout10.xml"/><Relationship Id="rId6" Type="http://schemas.openxmlformats.org/officeDocument/2006/relationships/slide" Target="slide60.xml"/><Relationship Id="rId5" Type="http://schemas.openxmlformats.org/officeDocument/2006/relationships/slide" Target="slide49.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www.perceptualedge.com/"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5.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1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15.xml"/><Relationship Id="rId6" Type="http://schemas.openxmlformats.org/officeDocument/2006/relationships/image" Target="../media/image104.png"/><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earecolorblind.com/resources/collection/resources-for-designing-for-the-colorblind/" TargetMode="Externa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5" Type="http://schemas.openxmlformats.org/officeDocument/2006/relationships/image" Target="../media/image9.svg"/><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8.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diagrams/colors8.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7.xml"/><Relationship Id="rId11" Type="http://schemas.openxmlformats.org/officeDocument/2006/relationships/diagramQuickStyle" Target="../diagrams/quickStyle8.xml"/><Relationship Id="rId5" Type="http://schemas.openxmlformats.org/officeDocument/2006/relationships/diagramQuickStyle" Target="../diagrams/quickStyle7.xml"/><Relationship Id="rId15" Type="http://schemas.openxmlformats.org/officeDocument/2006/relationships/image" Target="../media/image9.svg"/><Relationship Id="rId10" Type="http://schemas.openxmlformats.org/officeDocument/2006/relationships/diagramLayout" Target="../diagrams/layout8.xml"/><Relationship Id="rId4" Type="http://schemas.openxmlformats.org/officeDocument/2006/relationships/diagramLayout" Target="../diagrams/layout7.xml"/><Relationship Id="rId9" Type="http://schemas.openxmlformats.org/officeDocument/2006/relationships/diagramData" Target="../diagrams/data8.xml"/><Relationship Id="rId1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8" Type="http://schemas.openxmlformats.org/officeDocument/2006/relationships/hyperlink" Target="https://courses.cs.washington.edu/courses/cse442/17au/lectures/CSE442-VisualEncoding.pdf" TargetMode="External"/><Relationship Id="rId3" Type="http://schemas.openxmlformats.org/officeDocument/2006/relationships/hyperlink" Target="https://www.amazon.com/Art-Insight-Great-Visualization-Designers/dp/111979739X" TargetMode="External"/><Relationship Id="rId7" Type="http://schemas.openxmlformats.org/officeDocument/2006/relationships/hyperlink" Target="https://courses.cs.washington.edu/courses/cse512/14wi/lectures/CSE512-Design.pdf" TargetMode="External"/><Relationship Id="rId2" Type="http://schemas.openxmlformats.org/officeDocument/2006/relationships/hyperlink" Target="https://learning.oreilly.com/library/view/creating-stunning-dashboards/9781782175735/ch02.html" TargetMode="External"/><Relationship Id="rId1" Type="http://schemas.openxmlformats.org/officeDocument/2006/relationships/slideLayout" Target="../slideLayouts/slideLayout15.xml"/><Relationship Id="rId6" Type="http://schemas.openxmlformats.org/officeDocument/2006/relationships/hyperlink" Target="https://ucdavisdatalab.github.io/workshop_data_viz_principles/principles-of-visual-perception.html" TargetMode="External"/><Relationship Id="rId5" Type="http://schemas.openxmlformats.org/officeDocument/2006/relationships/hyperlink" Target="https://www.youtube.com/watch?v=2N6RnRu_K6E&amp;ab_channel=HavensConsulting" TargetMode="External"/><Relationship Id="rId10" Type="http://schemas.openxmlformats.org/officeDocument/2006/relationships/hyperlink" Target="https://delta-assoc.com/courses/business-insights-green-belt-description/" TargetMode="External"/><Relationship Id="rId4" Type="http://schemas.openxmlformats.org/officeDocument/2006/relationships/hyperlink" Target="https://www.perceptualedge.com/" TargetMode="External"/><Relationship Id="rId9" Type="http://schemas.openxmlformats.org/officeDocument/2006/relationships/hyperlink" Target="https://hci.stanford.edu/courses/cs448b/f11/lectures/CS448B-20111013-Perception.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30676-3C85-488B-8C2D-DEFD92CC9F76}"/>
              </a:ext>
            </a:extLst>
          </p:cNvPr>
          <p:cNvSpPr>
            <a:spLocks noGrp="1"/>
          </p:cNvSpPr>
          <p:nvPr>
            <p:ph type="title"/>
          </p:nvPr>
        </p:nvSpPr>
        <p:spPr>
          <a:xfrm>
            <a:off x="7184556" y="909045"/>
            <a:ext cx="4626444" cy="841828"/>
          </a:xfrm>
        </p:spPr>
        <p:txBody>
          <a:bodyPr anchor="b">
            <a:normAutofit fontScale="90000"/>
          </a:bodyPr>
          <a:lstStyle/>
          <a:p>
            <a:br>
              <a:rPr lang="pl-PL" dirty="0"/>
            </a:br>
            <a:r>
              <a:rPr lang="en-US" sz="4000" dirty="0"/>
              <a:t>VISUALIZATION 101</a:t>
            </a:r>
            <a:endParaRPr lang="pl-PL" sz="4000" dirty="0"/>
          </a:p>
        </p:txBody>
      </p:sp>
      <p:sp>
        <p:nvSpPr>
          <p:cNvPr id="3" name="Text Placeholder 2">
            <a:extLst>
              <a:ext uri="{FF2B5EF4-FFF2-40B4-BE49-F238E27FC236}">
                <a16:creationId xmlns:a16="http://schemas.microsoft.com/office/drawing/2014/main" id="{D2BEC440-9DBA-4D2A-8890-DBA03B17D678}"/>
              </a:ext>
            </a:extLst>
          </p:cNvPr>
          <p:cNvSpPr>
            <a:spLocks noGrp="1"/>
          </p:cNvSpPr>
          <p:nvPr>
            <p:ph sz="quarter" idx="11"/>
          </p:nvPr>
        </p:nvSpPr>
        <p:spPr>
          <a:xfrm>
            <a:off x="5200456" y="5385075"/>
            <a:ext cx="4625975" cy="1127760"/>
          </a:xfrm>
        </p:spPr>
        <p:txBody>
          <a:bodyPr vert="horz" lIns="0" tIns="0" rIns="0" bIns="0" rtlCol="0">
            <a:normAutofit fontScale="92500" lnSpcReduction="20000"/>
          </a:bodyPr>
          <a:lstStyle/>
          <a:p>
            <a:pPr>
              <a:spcAft>
                <a:spcPts val="600"/>
              </a:spcAft>
            </a:pPr>
            <a:endParaRPr lang="pl-PL" dirty="0"/>
          </a:p>
          <a:p>
            <a:pPr>
              <a:spcAft>
                <a:spcPts val="600"/>
              </a:spcAft>
            </a:pPr>
            <a:r>
              <a:rPr lang="en-US" b="1" dirty="0">
                <a:solidFill>
                  <a:srgbClr val="E18719"/>
                </a:solidFill>
              </a:rPr>
              <a:t>Simi TALKAR</a:t>
            </a:r>
            <a:br>
              <a:rPr lang="en-US" b="1" dirty="0">
                <a:solidFill>
                  <a:srgbClr val="E18719"/>
                </a:solidFill>
              </a:rPr>
            </a:br>
            <a:r>
              <a:rPr lang="pl-PL" b="1" dirty="0">
                <a:solidFill>
                  <a:srgbClr val="E18719"/>
                </a:solidFill>
              </a:rPr>
              <a:t>Last modified on: </a:t>
            </a:r>
            <a:r>
              <a:rPr lang="en-US" b="1" dirty="0">
                <a:solidFill>
                  <a:srgbClr val="E18719"/>
                </a:solidFill>
              </a:rPr>
              <a:t>Sept 4th</a:t>
            </a:r>
            <a:r>
              <a:rPr lang="pl-PL" b="1" dirty="0">
                <a:solidFill>
                  <a:srgbClr val="E18719"/>
                </a:solidFill>
              </a:rPr>
              <a:t>, 202</a:t>
            </a:r>
            <a:r>
              <a:rPr lang="en-US" b="1" dirty="0">
                <a:solidFill>
                  <a:srgbClr val="E18719"/>
                </a:solidFill>
              </a:rPr>
              <a:t>3</a:t>
            </a:r>
            <a:br>
              <a:rPr lang="en-US" dirty="0"/>
            </a:br>
            <a:endParaRPr lang="en-US" dirty="0"/>
          </a:p>
        </p:txBody>
      </p:sp>
      <p:pic>
        <p:nvPicPr>
          <p:cNvPr id="7" name="Picture Placeholder 6" descr="Desktop computer playset">
            <a:extLst>
              <a:ext uri="{FF2B5EF4-FFF2-40B4-BE49-F238E27FC236}">
                <a16:creationId xmlns:a16="http://schemas.microsoft.com/office/drawing/2014/main" id="{465A4161-CB47-FC2B-3E02-A3FE45D4D7B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8313" b="1375"/>
          <a:stretch/>
        </p:blipFill>
        <p:spPr>
          <a:xfrm>
            <a:off x="0" y="-11430"/>
            <a:ext cx="12191980" cy="6857990"/>
          </a:xfrm>
          <a:noFill/>
        </p:spPr>
      </p:pic>
    </p:spTree>
    <p:extLst>
      <p:ext uri="{BB962C8B-B14F-4D97-AF65-F5344CB8AC3E}">
        <p14:creationId xmlns:p14="http://schemas.microsoft.com/office/powerpoint/2010/main" val="109003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ASK</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3B51D087-99F6-EEC0-8BF8-C2623D6F7A4A}"/>
              </a:ext>
            </a:extLst>
          </p:cNvPr>
          <p:cNvPicPr>
            <a:picLocks noChangeAspect="1"/>
          </p:cNvPicPr>
          <p:nvPr/>
        </p:nvPicPr>
        <p:blipFill>
          <a:blip r:embed="rId2"/>
          <a:stretch>
            <a:fillRect/>
          </a:stretch>
        </p:blipFill>
        <p:spPr>
          <a:xfrm>
            <a:off x="1090612" y="985837"/>
            <a:ext cx="10010775" cy="4886325"/>
          </a:xfrm>
          <a:prstGeom prst="rect">
            <a:avLst/>
          </a:prstGeom>
        </p:spPr>
      </p:pic>
    </p:spTree>
    <p:extLst>
      <p:ext uri="{BB962C8B-B14F-4D97-AF65-F5344CB8AC3E}">
        <p14:creationId xmlns:p14="http://schemas.microsoft.com/office/powerpoint/2010/main" val="378369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E52C-AF4A-7BEA-F8D0-B2E6161D1217}"/>
              </a:ext>
            </a:extLst>
          </p:cNvPr>
          <p:cNvSpPr>
            <a:spLocks noGrp="1"/>
          </p:cNvSpPr>
          <p:nvPr>
            <p:ph type="title"/>
          </p:nvPr>
        </p:nvSpPr>
        <p:spPr>
          <a:xfrm>
            <a:off x="628501" y="457200"/>
            <a:ext cx="11182499" cy="485335"/>
          </a:xfrm>
        </p:spPr>
        <p:txBody>
          <a:bodyPr anchor="b">
            <a:normAutofit/>
          </a:bodyPr>
          <a:lstStyle/>
          <a:p>
            <a:r>
              <a:rPr lang="en-US" dirty="0"/>
              <a:t>The BIG PICTURE </a:t>
            </a:r>
          </a:p>
        </p:txBody>
      </p:sp>
      <p:sp>
        <p:nvSpPr>
          <p:cNvPr id="3" name="Text Placeholder 2">
            <a:extLst>
              <a:ext uri="{FF2B5EF4-FFF2-40B4-BE49-F238E27FC236}">
                <a16:creationId xmlns:a16="http://schemas.microsoft.com/office/drawing/2014/main" id="{BD082155-16B4-D1E4-9A99-A600CB3E03BB}"/>
              </a:ext>
            </a:extLst>
          </p:cNvPr>
          <p:cNvSpPr>
            <a:spLocks noGrp="1"/>
          </p:cNvSpPr>
          <p:nvPr>
            <p:ph type="body" sz="quarter" idx="14"/>
          </p:nvPr>
        </p:nvSpPr>
        <p:spPr>
          <a:xfrm>
            <a:off x="628500" y="1086829"/>
            <a:ext cx="11182499" cy="290515"/>
          </a:xfrm>
        </p:spPr>
        <p:txBody>
          <a:bodyPr>
            <a:normAutofit/>
          </a:bodyPr>
          <a:lstStyle/>
          <a:p>
            <a:pPr>
              <a:spcAft>
                <a:spcPts val="600"/>
              </a:spcAft>
            </a:pPr>
            <a:r>
              <a:rPr lang="en-US" dirty="0"/>
              <a:t>Converting domain to visualization</a:t>
            </a:r>
            <a:endParaRPr lang="en-US"/>
          </a:p>
        </p:txBody>
      </p:sp>
      <p:pic>
        <p:nvPicPr>
          <p:cNvPr id="12" name="Content Placeholder 11">
            <a:extLst>
              <a:ext uri="{FF2B5EF4-FFF2-40B4-BE49-F238E27FC236}">
                <a16:creationId xmlns:a16="http://schemas.microsoft.com/office/drawing/2014/main" id="{E50EBC59-2851-8F1E-DE5D-269C5ACAE2DB}"/>
              </a:ext>
            </a:extLst>
          </p:cNvPr>
          <p:cNvPicPr>
            <a:picLocks noGrp="1" noChangeAspect="1"/>
          </p:cNvPicPr>
          <p:nvPr>
            <p:ph sz="quarter" idx="16"/>
          </p:nvPr>
        </p:nvPicPr>
        <p:blipFill rotWithShape="1">
          <a:blip r:embed="rId2"/>
          <a:srcRect r="19691" b="1"/>
          <a:stretch/>
        </p:blipFill>
        <p:spPr>
          <a:xfrm>
            <a:off x="628649" y="1664702"/>
            <a:ext cx="5486400" cy="4355097"/>
          </a:xfrm>
          <a:noFill/>
        </p:spPr>
      </p:pic>
      <p:pic>
        <p:nvPicPr>
          <p:cNvPr id="14" name="Content Placeholder 13">
            <a:extLst>
              <a:ext uri="{FF2B5EF4-FFF2-40B4-BE49-F238E27FC236}">
                <a16:creationId xmlns:a16="http://schemas.microsoft.com/office/drawing/2014/main" id="{33C4FE5E-DA50-5371-E018-E2BEDBC07C5D}"/>
              </a:ext>
            </a:extLst>
          </p:cNvPr>
          <p:cNvPicPr>
            <a:picLocks noGrp="1" noChangeAspect="1"/>
          </p:cNvPicPr>
          <p:nvPr>
            <p:ph sz="quarter" idx="17"/>
          </p:nvPr>
        </p:nvPicPr>
        <p:blipFill rotWithShape="1">
          <a:blip r:embed="rId3"/>
          <a:srcRect l="2997" r="20786" b="-1"/>
          <a:stretch/>
        </p:blipFill>
        <p:spPr>
          <a:xfrm>
            <a:off x="6324599" y="1664702"/>
            <a:ext cx="5486400" cy="4355097"/>
          </a:xfrm>
          <a:noFill/>
        </p:spPr>
      </p:pic>
    </p:spTree>
    <p:extLst>
      <p:ext uri="{BB962C8B-B14F-4D97-AF65-F5344CB8AC3E}">
        <p14:creationId xmlns:p14="http://schemas.microsoft.com/office/powerpoint/2010/main" val="1888087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120CF649-68A0-F626-B86F-6DA60076045D}"/>
              </a:ext>
            </a:extLst>
          </p:cNvPr>
          <p:cNvPicPr>
            <a:picLocks noChangeAspect="1"/>
          </p:cNvPicPr>
          <p:nvPr/>
        </p:nvPicPr>
        <p:blipFill rotWithShape="1">
          <a:blip r:embed="rId3"/>
          <a:srcRect b="9639"/>
          <a:stretch/>
        </p:blipFill>
        <p:spPr>
          <a:xfrm>
            <a:off x="0" y="10"/>
            <a:ext cx="12191980" cy="685799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047573 w 12192000"/>
              <a:gd name="connsiteY3" fmla="*/ 6858000 h 6858000"/>
              <a:gd name="connsiteX4" fmla="*/ 12047848 w 12192000"/>
              <a:gd name="connsiteY4" fmla="*/ 6720949 h 6858000"/>
              <a:gd name="connsiteX5" fmla="*/ 11458478 w 12192000"/>
              <a:gd name="connsiteY5" fmla="*/ 5993181 h 6858000"/>
              <a:gd name="connsiteX6" fmla="*/ 11301145 w 12192000"/>
              <a:gd name="connsiteY6" fmla="*/ 5974818 h 6858000"/>
              <a:gd name="connsiteX7" fmla="*/ 10482538 w 12192000"/>
              <a:gd name="connsiteY7" fmla="*/ 6623291 h 6858000"/>
              <a:gd name="connsiteX8" fmla="*/ 10462665 w 12192000"/>
              <a:gd name="connsiteY8" fmla="*/ 6854132 h 6858000"/>
              <a:gd name="connsiteX9" fmla="*/ 10463066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noFill/>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4952991"/>
            <a:ext cx="3764604" cy="1904999"/>
          </a:xfrm>
        </p:spPr>
        <p:txBody>
          <a:bodyPr anchor="b">
            <a:normAutofit/>
          </a:bodyPr>
          <a:lstStyle/>
          <a:p>
            <a:r>
              <a:rPr lang="en-US" sz="5100" dirty="0"/>
              <a:t>EXPRESSIVE : </a:t>
            </a:r>
            <a:r>
              <a:rPr lang="en-US" sz="3600" dirty="0"/>
              <a:t>DECODE WHAT WAS ENCODED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Tree>
    <p:extLst>
      <p:ext uri="{BB962C8B-B14F-4D97-AF65-F5344CB8AC3E}">
        <p14:creationId xmlns:p14="http://schemas.microsoft.com/office/powerpoint/2010/main" val="597252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6" name="Picture 5">
            <a:extLst>
              <a:ext uri="{FF2B5EF4-FFF2-40B4-BE49-F238E27FC236}">
                <a16:creationId xmlns:a16="http://schemas.microsoft.com/office/drawing/2014/main" id="{387098C7-5811-F5F5-8BF6-89D41B49F026}"/>
              </a:ext>
            </a:extLst>
          </p:cNvPr>
          <p:cNvPicPr>
            <a:picLocks noChangeAspect="1"/>
          </p:cNvPicPr>
          <p:nvPr/>
        </p:nvPicPr>
        <p:blipFill>
          <a:blip r:embed="rId2"/>
          <a:stretch>
            <a:fillRect/>
          </a:stretch>
        </p:blipFill>
        <p:spPr>
          <a:xfrm>
            <a:off x="85422" y="77430"/>
            <a:ext cx="11954178" cy="5432093"/>
          </a:xfrm>
          <a:prstGeom prst="rect">
            <a:avLst/>
          </a:prstGeom>
        </p:spPr>
      </p:pic>
      <p:pic>
        <p:nvPicPr>
          <p:cNvPr id="11" name="Picture 10">
            <a:extLst>
              <a:ext uri="{FF2B5EF4-FFF2-40B4-BE49-F238E27FC236}">
                <a16:creationId xmlns:a16="http://schemas.microsoft.com/office/drawing/2014/main" id="{B7DC7F2E-2A96-DBB8-5949-FAA94BD8B8E7}"/>
              </a:ext>
            </a:extLst>
          </p:cNvPr>
          <p:cNvPicPr>
            <a:picLocks noChangeAspect="1"/>
          </p:cNvPicPr>
          <p:nvPr/>
        </p:nvPicPr>
        <p:blipFill>
          <a:blip r:embed="rId3"/>
          <a:stretch>
            <a:fillRect/>
          </a:stretch>
        </p:blipFill>
        <p:spPr>
          <a:xfrm>
            <a:off x="6410325" y="2230437"/>
            <a:ext cx="2242608" cy="314325"/>
          </a:xfrm>
          <a:prstGeom prst="rect">
            <a:avLst/>
          </a:prstGeom>
        </p:spPr>
      </p:pic>
    </p:spTree>
    <p:extLst>
      <p:ext uri="{BB962C8B-B14F-4D97-AF65-F5344CB8AC3E}">
        <p14:creationId xmlns:p14="http://schemas.microsoft.com/office/powerpoint/2010/main" val="189978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3" name="Picture 2" descr="A picture containing table&#10;&#10;Description automatically generated">
            <a:extLst>
              <a:ext uri="{FF2B5EF4-FFF2-40B4-BE49-F238E27FC236}">
                <a16:creationId xmlns:a16="http://schemas.microsoft.com/office/drawing/2014/main" id="{DAE7E215-6850-F0C0-DC93-C46D39805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642" y="350394"/>
            <a:ext cx="3320693" cy="1953984"/>
          </a:xfrm>
          <a:prstGeom prst="rect">
            <a:avLst/>
          </a:prstGeom>
        </p:spPr>
      </p:pic>
      <p:pic>
        <p:nvPicPr>
          <p:cNvPr id="5" name="Picture 4" descr="Diagram&#10;&#10;Description automatically generated">
            <a:extLst>
              <a:ext uri="{FF2B5EF4-FFF2-40B4-BE49-F238E27FC236}">
                <a16:creationId xmlns:a16="http://schemas.microsoft.com/office/drawing/2014/main" id="{E5730D61-EEDC-AD44-1AFA-0A3574041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8138" y="327583"/>
            <a:ext cx="3404568" cy="1656022"/>
          </a:xfrm>
          <a:prstGeom prst="rect">
            <a:avLst/>
          </a:prstGeom>
        </p:spPr>
      </p:pic>
      <p:pic>
        <p:nvPicPr>
          <p:cNvPr id="7" name="Picture 6">
            <a:extLst>
              <a:ext uri="{FF2B5EF4-FFF2-40B4-BE49-F238E27FC236}">
                <a16:creationId xmlns:a16="http://schemas.microsoft.com/office/drawing/2014/main" id="{7A2211EC-61A3-39D3-A776-5A2AC761051C}"/>
              </a:ext>
            </a:extLst>
          </p:cNvPr>
          <p:cNvPicPr>
            <a:picLocks noChangeAspect="1"/>
          </p:cNvPicPr>
          <p:nvPr/>
        </p:nvPicPr>
        <p:blipFill>
          <a:blip r:embed="rId5"/>
          <a:stretch>
            <a:fillRect/>
          </a:stretch>
        </p:blipFill>
        <p:spPr>
          <a:xfrm>
            <a:off x="226642" y="2755851"/>
            <a:ext cx="2965080" cy="1953984"/>
          </a:xfrm>
          <a:prstGeom prst="rect">
            <a:avLst/>
          </a:prstGeom>
        </p:spPr>
      </p:pic>
      <p:pic>
        <p:nvPicPr>
          <p:cNvPr id="10" name="Picture 9">
            <a:extLst>
              <a:ext uri="{FF2B5EF4-FFF2-40B4-BE49-F238E27FC236}">
                <a16:creationId xmlns:a16="http://schemas.microsoft.com/office/drawing/2014/main" id="{FA7AAEA1-97D5-0DAE-6E59-F8CF8F48E6CE}"/>
              </a:ext>
            </a:extLst>
          </p:cNvPr>
          <p:cNvPicPr>
            <a:picLocks noChangeAspect="1"/>
          </p:cNvPicPr>
          <p:nvPr/>
        </p:nvPicPr>
        <p:blipFill>
          <a:blip r:embed="rId6"/>
          <a:stretch>
            <a:fillRect/>
          </a:stretch>
        </p:blipFill>
        <p:spPr>
          <a:xfrm>
            <a:off x="4184402" y="2651676"/>
            <a:ext cx="2965081" cy="2222720"/>
          </a:xfrm>
          <a:prstGeom prst="rect">
            <a:avLst/>
          </a:prstGeom>
        </p:spPr>
      </p:pic>
      <p:pic>
        <p:nvPicPr>
          <p:cNvPr id="12" name="Picture 11">
            <a:extLst>
              <a:ext uri="{FF2B5EF4-FFF2-40B4-BE49-F238E27FC236}">
                <a16:creationId xmlns:a16="http://schemas.microsoft.com/office/drawing/2014/main" id="{D6D03C4A-177B-4FAE-1E0E-D01C31D726F1}"/>
              </a:ext>
            </a:extLst>
          </p:cNvPr>
          <p:cNvPicPr>
            <a:picLocks noChangeAspect="1"/>
          </p:cNvPicPr>
          <p:nvPr/>
        </p:nvPicPr>
        <p:blipFill>
          <a:blip r:embed="rId7"/>
          <a:stretch>
            <a:fillRect/>
          </a:stretch>
        </p:blipFill>
        <p:spPr>
          <a:xfrm>
            <a:off x="7858027" y="1994322"/>
            <a:ext cx="3850782" cy="1738521"/>
          </a:xfrm>
          <a:prstGeom prst="rect">
            <a:avLst/>
          </a:prstGeom>
        </p:spPr>
      </p:pic>
      <p:pic>
        <p:nvPicPr>
          <p:cNvPr id="6" name="Picture 5">
            <a:extLst>
              <a:ext uri="{FF2B5EF4-FFF2-40B4-BE49-F238E27FC236}">
                <a16:creationId xmlns:a16="http://schemas.microsoft.com/office/drawing/2014/main" id="{CF1D3F6D-AED7-F361-0999-B4E32EED825B}"/>
              </a:ext>
            </a:extLst>
          </p:cNvPr>
          <p:cNvPicPr>
            <a:picLocks noChangeAspect="1"/>
          </p:cNvPicPr>
          <p:nvPr/>
        </p:nvPicPr>
        <p:blipFill>
          <a:blip r:embed="rId8"/>
          <a:stretch>
            <a:fillRect/>
          </a:stretch>
        </p:blipFill>
        <p:spPr>
          <a:xfrm>
            <a:off x="7502706" y="564546"/>
            <a:ext cx="2039227" cy="1287496"/>
          </a:xfrm>
          <a:prstGeom prst="rect">
            <a:avLst/>
          </a:prstGeom>
        </p:spPr>
      </p:pic>
      <p:pic>
        <p:nvPicPr>
          <p:cNvPr id="11" name="Picture 10">
            <a:extLst>
              <a:ext uri="{FF2B5EF4-FFF2-40B4-BE49-F238E27FC236}">
                <a16:creationId xmlns:a16="http://schemas.microsoft.com/office/drawing/2014/main" id="{8AEFE7FD-5122-3570-8FA6-4E993D72BB49}"/>
              </a:ext>
            </a:extLst>
          </p:cNvPr>
          <p:cNvPicPr>
            <a:picLocks noChangeAspect="1"/>
          </p:cNvPicPr>
          <p:nvPr/>
        </p:nvPicPr>
        <p:blipFill>
          <a:blip r:embed="rId9"/>
          <a:stretch>
            <a:fillRect/>
          </a:stretch>
        </p:blipFill>
        <p:spPr>
          <a:xfrm>
            <a:off x="399212" y="3104066"/>
            <a:ext cx="2811691" cy="1978398"/>
          </a:xfrm>
          <a:prstGeom prst="rect">
            <a:avLst/>
          </a:prstGeom>
        </p:spPr>
      </p:pic>
    </p:spTree>
    <p:extLst>
      <p:ext uri="{BB962C8B-B14F-4D97-AF65-F5344CB8AC3E}">
        <p14:creationId xmlns:p14="http://schemas.microsoft.com/office/powerpoint/2010/main" val="178762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4" name="TextBox 3">
            <a:extLst>
              <a:ext uri="{FF2B5EF4-FFF2-40B4-BE49-F238E27FC236}">
                <a16:creationId xmlns:a16="http://schemas.microsoft.com/office/drawing/2014/main" id="{167BF4D0-79B2-5273-B3B9-4D36ADACDF47}"/>
              </a:ext>
            </a:extLst>
          </p:cNvPr>
          <p:cNvSpPr txBox="1"/>
          <p:nvPr/>
        </p:nvSpPr>
        <p:spPr>
          <a:xfrm>
            <a:off x="199974" y="215766"/>
            <a:ext cx="11792051" cy="5016758"/>
          </a:xfrm>
          <a:prstGeom prst="rect">
            <a:avLst/>
          </a:prstGeom>
          <a:noFill/>
        </p:spPr>
        <p:txBody>
          <a:bodyPr wrap="square">
            <a:spAutoFit/>
          </a:bodyPr>
          <a:lstStyle/>
          <a:p>
            <a:pPr algn="l">
              <a:buFont typeface="Arial" panose="020B0604020202020204" pitchFamily="34" charset="0"/>
              <a:buChar char="•"/>
            </a:pPr>
            <a:r>
              <a:rPr lang="en-US" b="1" i="0" dirty="0">
                <a:solidFill>
                  <a:srgbClr val="3D3B49"/>
                </a:solidFill>
                <a:effectLst/>
                <a:ea typeface="MS UI Gothic" panose="020B0600070205080204" pitchFamily="34" charset="-128"/>
              </a:rPr>
              <a:t>Proximity</a:t>
            </a:r>
            <a:r>
              <a:rPr lang="en-US" b="0" i="0" dirty="0">
                <a:solidFill>
                  <a:srgbClr val="3D3B49"/>
                </a:solidFill>
                <a:effectLst/>
                <a:ea typeface="MS UI Gothic" panose="020B0600070205080204" pitchFamily="34" charset="-128"/>
              </a:rPr>
              <a:t>: </a:t>
            </a:r>
            <a:r>
              <a:rPr lang="en-US" b="0" i="0" dirty="0">
                <a:solidFill>
                  <a:schemeClr val="tx2"/>
                </a:solidFill>
                <a:effectLst/>
                <a:ea typeface="MS UI Gothic" panose="020B0600070205080204" pitchFamily="34" charset="-128"/>
              </a:rPr>
              <a:t>When we see multiple elements located near one another, we tend to see them as a group. For example, we can visually distinguish clusters in a scatter plot by grouping the dots according to their position.</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Similarity</a:t>
            </a:r>
            <a:r>
              <a:rPr lang="en-US" b="0" i="0" dirty="0">
                <a:solidFill>
                  <a:schemeClr val="tx2"/>
                </a:solidFill>
                <a:effectLst/>
                <a:ea typeface="MS UI Gothic" panose="020B0600070205080204" pitchFamily="34" charset="-128"/>
              </a:rPr>
              <a:t>: Our brain associates elements that are similar to each other (shape, size, color, or orientation). For example, consider a chart with color encoding. Even if they are not grouped, we can associate the bars that share the same color.</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Enclosure</a:t>
            </a:r>
            <a:r>
              <a:rPr lang="en-US" b="0" i="0" dirty="0">
                <a:solidFill>
                  <a:schemeClr val="tx2"/>
                </a:solidFill>
                <a:effectLst/>
                <a:ea typeface="MS UI Gothic" panose="020B0600070205080204" pitchFamily="34" charset="-128"/>
              </a:rPr>
              <a:t>: If a border surrounds a series of objects, we perceive them as a group. For example, if a scatter plot has two reference lines that wrap the elements between 20 and 30 percent, we automatically see them as a cluster.</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Closure</a:t>
            </a:r>
            <a:r>
              <a:rPr lang="en-US" b="0" i="0" dirty="0">
                <a:solidFill>
                  <a:schemeClr val="tx2"/>
                </a:solidFill>
                <a:effectLst/>
                <a:ea typeface="MS UI Gothic" panose="020B0600070205080204" pitchFamily="34" charset="-128"/>
              </a:rPr>
              <a:t>: When we detect a figure that </a:t>
            </a:r>
            <a:r>
              <a:rPr lang="en-US" b="1" i="0" dirty="0">
                <a:solidFill>
                  <a:schemeClr val="tx2"/>
                </a:solidFill>
                <a:effectLst/>
                <a:ea typeface="MS UI Gothic" panose="020B0600070205080204" pitchFamily="34" charset="-128"/>
              </a:rPr>
              <a:t>looks incomplete</a:t>
            </a:r>
            <a:r>
              <a:rPr lang="en-US" b="0" i="0" dirty="0">
                <a:solidFill>
                  <a:schemeClr val="tx2"/>
                </a:solidFill>
                <a:effectLst/>
                <a:ea typeface="MS UI Gothic" panose="020B0600070205080204" pitchFamily="34" charset="-128"/>
              </a:rPr>
              <a:t>, we tend to perceive it as a closed structure. For example, even if we discarded the borders of a bar chart, the axes would form a region that our brain isolates without the need of extra lines.</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Continuity</a:t>
            </a:r>
            <a:r>
              <a:rPr lang="en-US" b="0" i="0" dirty="0">
                <a:solidFill>
                  <a:schemeClr val="tx2"/>
                </a:solidFill>
                <a:effectLst/>
                <a:ea typeface="MS UI Gothic" panose="020B0600070205080204" pitchFamily="34" charset="-128"/>
              </a:rPr>
              <a:t>: If a number of objects are aligned, we usually perceive them as a continuum. For instance, consider the notion of different blocks of code when you indent a  script.</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Connection</a:t>
            </a:r>
            <a:r>
              <a:rPr lang="en-US" b="0" i="0" dirty="0">
                <a:solidFill>
                  <a:schemeClr val="tx2"/>
                </a:solidFill>
                <a:effectLst/>
                <a:ea typeface="MS UI Gothic" panose="020B0600070205080204" pitchFamily="34" charset="-128"/>
              </a:rPr>
              <a:t>: If a set of objects are connected by a line, we also see them as a group. For example, a scatter plot with lines and symbols (dots connected by lines).</a:t>
            </a:r>
          </a:p>
          <a:p>
            <a:pPr algn="l">
              <a:buFont typeface="Arial" panose="020B0604020202020204" pitchFamily="34" charset="0"/>
              <a:buChar char="•"/>
            </a:pPr>
            <a:endParaRPr lang="en-US" sz="1400" b="0" i="0" dirty="0">
              <a:solidFill>
                <a:srgbClr val="3D3B49"/>
              </a:solidFill>
              <a:effectLst/>
              <a:latin typeface="Noto serif" panose="02020600060500020200" pitchFamily="18" charset="0"/>
            </a:endParaRPr>
          </a:p>
        </p:txBody>
      </p:sp>
    </p:spTree>
    <p:extLst>
      <p:ext uri="{BB962C8B-B14F-4D97-AF65-F5344CB8AC3E}">
        <p14:creationId xmlns:p14="http://schemas.microsoft.com/office/powerpoint/2010/main" val="341669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11" name="Picture 10">
            <a:extLst>
              <a:ext uri="{FF2B5EF4-FFF2-40B4-BE49-F238E27FC236}">
                <a16:creationId xmlns:a16="http://schemas.microsoft.com/office/drawing/2014/main" id="{E3E32755-3D6C-7B5E-91EC-3570E0B2D7F0}"/>
              </a:ext>
            </a:extLst>
          </p:cNvPr>
          <p:cNvPicPr>
            <a:picLocks noChangeAspect="1"/>
          </p:cNvPicPr>
          <p:nvPr/>
        </p:nvPicPr>
        <p:blipFill>
          <a:blip r:embed="rId2"/>
          <a:stretch>
            <a:fillRect/>
          </a:stretch>
        </p:blipFill>
        <p:spPr>
          <a:xfrm>
            <a:off x="0" y="570916"/>
            <a:ext cx="12162863" cy="3076956"/>
          </a:xfrm>
          <a:prstGeom prst="rect">
            <a:avLst/>
          </a:prstGeom>
        </p:spPr>
      </p:pic>
    </p:spTree>
    <p:extLst>
      <p:ext uri="{BB962C8B-B14F-4D97-AF65-F5344CB8AC3E}">
        <p14:creationId xmlns:p14="http://schemas.microsoft.com/office/powerpoint/2010/main" val="26919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96489" y="90177"/>
            <a:ext cx="2764782" cy="1271047"/>
          </a:xfrm>
        </p:spPr>
        <p:txBody>
          <a:bodyPr/>
          <a:lstStyle/>
          <a:p>
            <a:pPr marL="0" marR="0">
              <a:spcBef>
                <a:spcPts val="0"/>
              </a:spcBef>
              <a:spcAft>
                <a:spcPts val="0"/>
              </a:spcAft>
            </a:pPr>
            <a:br>
              <a:rPr lang="en-US" dirty="0"/>
            </a:br>
            <a:r>
              <a:rPr lang="en-US" dirty="0"/>
              <a:t>EFFECTIVENESS</a:t>
            </a:r>
            <a:br>
              <a:rPr lang="en-US" dirty="0"/>
            </a:br>
            <a:endParaRPr lang="en-US" dirty="0"/>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A6D3B6FF-2128-0781-0BB1-27E3EBADC258}"/>
              </a:ext>
            </a:extLst>
          </p:cNvPr>
          <p:cNvPicPr>
            <a:picLocks noChangeAspect="1"/>
          </p:cNvPicPr>
          <p:nvPr/>
        </p:nvPicPr>
        <p:blipFill>
          <a:blip r:embed="rId2"/>
          <a:stretch>
            <a:fillRect/>
          </a:stretch>
        </p:blipFill>
        <p:spPr>
          <a:xfrm>
            <a:off x="3167448" y="0"/>
            <a:ext cx="6832586" cy="6858000"/>
          </a:xfrm>
          <a:prstGeom prst="rect">
            <a:avLst/>
          </a:prstGeom>
        </p:spPr>
      </p:pic>
    </p:spTree>
    <p:extLst>
      <p:ext uri="{BB962C8B-B14F-4D97-AF65-F5344CB8AC3E}">
        <p14:creationId xmlns:p14="http://schemas.microsoft.com/office/powerpoint/2010/main" val="425441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365760" y="199807"/>
            <a:ext cx="11738610" cy="420444"/>
          </a:xfrm>
        </p:spPr>
        <p:txBody>
          <a:bodyPr/>
          <a:lstStyle/>
          <a:p>
            <a:r>
              <a:rPr lang="en-US" dirty="0"/>
              <a:t>TECHNIQUES DEVELOPED FROM EMPERICAL DATA ON VISUAL PERCEPTION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9866A188-391D-F7A6-0E88-53189AA4D2D9}"/>
              </a:ext>
            </a:extLst>
          </p:cNvPr>
          <p:cNvPicPr>
            <a:picLocks noChangeAspect="1"/>
          </p:cNvPicPr>
          <p:nvPr/>
        </p:nvPicPr>
        <p:blipFill>
          <a:blip r:embed="rId2"/>
          <a:stretch>
            <a:fillRect/>
          </a:stretch>
        </p:blipFill>
        <p:spPr>
          <a:xfrm>
            <a:off x="7480570" y="2042809"/>
            <a:ext cx="4535982" cy="3407808"/>
          </a:xfrm>
          <a:prstGeom prst="rect">
            <a:avLst/>
          </a:prstGeom>
        </p:spPr>
      </p:pic>
      <p:pic>
        <p:nvPicPr>
          <p:cNvPr id="7" name="Graphic 6" descr="Apple tree">
            <a:extLst>
              <a:ext uri="{FF2B5EF4-FFF2-40B4-BE49-F238E27FC236}">
                <a16:creationId xmlns:a16="http://schemas.microsoft.com/office/drawing/2014/main" id="{C362B192-4653-7A11-98E9-4500401DE66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973" y="0"/>
            <a:ext cx="6858000" cy="6858000"/>
          </a:xfrm>
          <a:prstGeom prst="rect">
            <a:avLst/>
          </a:prstGeom>
        </p:spPr>
      </p:pic>
      <p:sp>
        <p:nvSpPr>
          <p:cNvPr id="10" name="TextBox 9">
            <a:extLst>
              <a:ext uri="{FF2B5EF4-FFF2-40B4-BE49-F238E27FC236}">
                <a16:creationId xmlns:a16="http://schemas.microsoft.com/office/drawing/2014/main" id="{B9E1D830-AD61-4449-C616-939B4FDF4058}"/>
              </a:ext>
            </a:extLst>
          </p:cNvPr>
          <p:cNvSpPr txBox="1"/>
          <p:nvPr/>
        </p:nvSpPr>
        <p:spPr>
          <a:xfrm>
            <a:off x="5137825" y="3961589"/>
            <a:ext cx="1916349" cy="493679"/>
          </a:xfrm>
          <a:prstGeom prst="rect">
            <a:avLst/>
          </a:prstGeom>
          <a:noFill/>
          <a:ln w="76200">
            <a:solidFill>
              <a:schemeClr val="tx1"/>
            </a:solidFill>
          </a:ln>
        </p:spPr>
        <p:txBody>
          <a:bodyPr wrap="square" lIns="0" tIns="0" rIns="0" bIns="0" rtlCol="0">
            <a:noAutofit/>
          </a:bodyPr>
          <a:lstStyle/>
          <a:p>
            <a:pPr algn="l">
              <a:lnSpc>
                <a:spcPct val="90000"/>
              </a:lnSpc>
            </a:pPr>
            <a:r>
              <a:rPr lang="en-US" sz="2800" dirty="0"/>
              <a:t> FIND THESE</a:t>
            </a:r>
          </a:p>
        </p:txBody>
      </p:sp>
      <p:cxnSp>
        <p:nvCxnSpPr>
          <p:cNvPr id="14" name="Connector: Curved 13">
            <a:extLst>
              <a:ext uri="{FF2B5EF4-FFF2-40B4-BE49-F238E27FC236}">
                <a16:creationId xmlns:a16="http://schemas.microsoft.com/office/drawing/2014/main" id="{2786306D-45F1-F025-3BED-A574E3F0872F}"/>
              </a:ext>
            </a:extLst>
          </p:cNvPr>
          <p:cNvCxnSpPr>
            <a:cxnSpLocks/>
          </p:cNvCxnSpPr>
          <p:nvPr/>
        </p:nvCxnSpPr>
        <p:spPr>
          <a:xfrm rot="16200000" flipV="1">
            <a:off x="5290363" y="2871144"/>
            <a:ext cx="1121652" cy="768487"/>
          </a:xfrm>
          <a:prstGeom prst="curvedConnector3">
            <a:avLst>
              <a:gd name="adj1" fmla="val 50000"/>
            </a:avLst>
          </a:prstGeom>
          <a:ln w="50800">
            <a:solidFill>
              <a:schemeClr val="tx1"/>
            </a:solidFill>
            <a:prstDash val="lgDash"/>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24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6083719" cy="485335"/>
          </a:xfrm>
        </p:spPr>
        <p:txBody>
          <a:bodyPr/>
          <a:lstStyle/>
          <a:p>
            <a:r>
              <a:rPr lang="en-US" dirty="0"/>
              <a:t>Mackinlay – A presentation TOOL</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7" name="Picture 6">
            <a:extLst>
              <a:ext uri="{FF2B5EF4-FFF2-40B4-BE49-F238E27FC236}">
                <a16:creationId xmlns:a16="http://schemas.microsoft.com/office/drawing/2014/main" id="{8FE0ABBE-5C36-1DE8-3A34-8D221EA94445}"/>
              </a:ext>
            </a:extLst>
          </p:cNvPr>
          <p:cNvPicPr>
            <a:picLocks noChangeAspect="1"/>
          </p:cNvPicPr>
          <p:nvPr/>
        </p:nvPicPr>
        <p:blipFill>
          <a:blip r:embed="rId2"/>
          <a:stretch>
            <a:fillRect/>
          </a:stretch>
        </p:blipFill>
        <p:spPr>
          <a:xfrm>
            <a:off x="3810000" y="762000"/>
            <a:ext cx="4572000" cy="5334000"/>
          </a:xfrm>
          <a:prstGeom prst="rect">
            <a:avLst/>
          </a:prstGeom>
        </p:spPr>
      </p:pic>
    </p:spTree>
    <p:extLst>
      <p:ext uri="{BB962C8B-B14F-4D97-AF65-F5344CB8AC3E}">
        <p14:creationId xmlns:p14="http://schemas.microsoft.com/office/powerpoint/2010/main" val="415681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descr="A person walking in a field&#10;&#10;Description automatically generated with medium confidence">
            <a:extLst>
              <a:ext uri="{FF2B5EF4-FFF2-40B4-BE49-F238E27FC236}">
                <a16:creationId xmlns:a16="http://schemas.microsoft.com/office/drawing/2014/main" id="{C0CD7E16-F169-8CDB-F633-63A8A686712D}"/>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t="2312" b="2312"/>
          <a:stretch/>
        </p:blipFill>
        <p:spPr>
          <a:xfrm>
            <a:off x="6096000" y="0"/>
            <a:ext cx="6096000" cy="6858000"/>
          </a:xfrm>
        </p:spPr>
      </p:pic>
      <p:sp>
        <p:nvSpPr>
          <p:cNvPr id="3" name="Title 2">
            <a:extLst>
              <a:ext uri="{FF2B5EF4-FFF2-40B4-BE49-F238E27FC236}">
                <a16:creationId xmlns:a16="http://schemas.microsoft.com/office/drawing/2014/main" id="{BF715A1E-C4D4-165F-09B6-9E8DAEEC9FD8}"/>
              </a:ext>
            </a:extLst>
          </p:cNvPr>
          <p:cNvSpPr>
            <a:spLocks noGrp="1"/>
          </p:cNvSpPr>
          <p:nvPr>
            <p:ph type="title"/>
          </p:nvPr>
        </p:nvSpPr>
        <p:spPr>
          <a:xfrm>
            <a:off x="0" y="0"/>
            <a:ext cx="8526363" cy="6858000"/>
          </a:xfrm>
        </p:spPr>
        <p:txBody>
          <a:bodyPr/>
          <a:lstStyle/>
          <a:p>
            <a:r>
              <a:rPr lang="en-US" sz="4800" dirty="0"/>
              <a:t>Why should you care?</a:t>
            </a:r>
            <a:br>
              <a:rPr lang="en-US" sz="4800" dirty="0"/>
            </a:br>
            <a:br>
              <a:rPr lang="en-US" sz="4800" dirty="0"/>
            </a:br>
            <a:br>
              <a:rPr lang="en-US" sz="2000" dirty="0"/>
            </a:br>
            <a:r>
              <a:rPr lang="en-US" sz="6600" b="0" i="0" kern="1200" cap="all" baseline="0" dirty="0">
                <a:effectLst/>
                <a:latin typeface="+mj-lt"/>
                <a:ea typeface="+mj-ea"/>
                <a:cs typeface="+mj-cs"/>
              </a:rPr>
              <a:t>.</a:t>
            </a:r>
            <a:r>
              <a:rPr lang="en-US" sz="6600" b="0" kern="1200" cap="all" baseline="0" dirty="0">
                <a:latin typeface="+mj-lt"/>
                <a:ea typeface="+mj-ea"/>
                <a:cs typeface="+mj-cs"/>
              </a:rPr>
              <a:t>…..NO One is paid to explore, they </a:t>
            </a:r>
            <a:br>
              <a:rPr lang="en-US" sz="6600" b="0" kern="1200" cap="all" baseline="0" dirty="0">
                <a:latin typeface="+mj-lt"/>
                <a:ea typeface="+mj-ea"/>
                <a:cs typeface="+mj-cs"/>
              </a:rPr>
            </a:br>
            <a:r>
              <a:rPr lang="en-US" sz="6600" b="0" kern="1200" cap="all" baseline="0" dirty="0">
                <a:latin typeface="+mj-lt"/>
                <a:ea typeface="+mj-ea"/>
                <a:cs typeface="+mj-cs"/>
              </a:rPr>
              <a:t>are </a:t>
            </a:r>
            <a:r>
              <a:rPr lang="en-US" sz="6600" b="0" kern="1200" cap="all" baseline="0" dirty="0" err="1">
                <a:latin typeface="+mj-lt"/>
                <a:ea typeface="+mj-ea"/>
                <a:cs typeface="+mj-cs"/>
              </a:rPr>
              <a:t>paiD</a:t>
            </a:r>
            <a:r>
              <a:rPr lang="en-US" sz="6600" b="0" kern="1200" cap="all" baseline="0" dirty="0">
                <a:latin typeface="+mj-lt"/>
                <a:ea typeface="+mj-ea"/>
                <a:cs typeface="+mj-cs"/>
              </a:rPr>
              <a:t> to find</a:t>
            </a:r>
            <a:r>
              <a:rPr lang="en-US" dirty="0"/>
              <a:t> </a:t>
            </a:r>
          </a:p>
        </p:txBody>
      </p:sp>
      <p:grpSp>
        <p:nvGrpSpPr>
          <p:cNvPr id="10" name="Graphic 1831">
            <a:extLst>
              <a:ext uri="{FF2B5EF4-FFF2-40B4-BE49-F238E27FC236}">
                <a16:creationId xmlns:a16="http://schemas.microsoft.com/office/drawing/2014/main" id="{F50C8E55-C612-12F6-5134-EF49676A76A1}"/>
              </a:ext>
            </a:extLst>
          </p:cNvPr>
          <p:cNvGrpSpPr/>
          <p:nvPr/>
        </p:nvGrpSpPr>
        <p:grpSpPr>
          <a:xfrm rot="2825563">
            <a:off x="7023365" y="2402968"/>
            <a:ext cx="2688999" cy="2033015"/>
            <a:chOff x="6207122" y="593709"/>
            <a:chExt cx="2361387" cy="1785323"/>
          </a:xfrm>
        </p:grpSpPr>
        <p:grpSp>
          <p:nvGrpSpPr>
            <p:cNvPr id="11" name="Graphic 1831">
              <a:extLst>
                <a:ext uri="{FF2B5EF4-FFF2-40B4-BE49-F238E27FC236}">
                  <a16:creationId xmlns:a16="http://schemas.microsoft.com/office/drawing/2014/main" id="{B9DBF173-29DF-FDEF-F030-2701EB73789C}"/>
                </a:ext>
              </a:extLst>
            </p:cNvPr>
            <p:cNvGrpSpPr/>
            <p:nvPr/>
          </p:nvGrpSpPr>
          <p:grpSpPr>
            <a:xfrm>
              <a:off x="6207122" y="593709"/>
              <a:ext cx="974132" cy="949443"/>
              <a:chOff x="6207122" y="593709"/>
              <a:chExt cx="974132" cy="949443"/>
            </a:xfrm>
          </p:grpSpPr>
          <p:sp>
            <p:nvSpPr>
              <p:cNvPr id="162" name="Freeform 162">
                <a:extLst>
                  <a:ext uri="{FF2B5EF4-FFF2-40B4-BE49-F238E27FC236}">
                    <a16:creationId xmlns:a16="http://schemas.microsoft.com/office/drawing/2014/main" id="{D0D98C58-3C07-5020-274C-AD1A9C2B9ACC}"/>
                  </a:ext>
                </a:extLst>
              </p:cNvPr>
              <p:cNvSpPr/>
              <p:nvPr/>
            </p:nvSpPr>
            <p:spPr>
              <a:xfrm>
                <a:off x="6207122" y="593709"/>
                <a:ext cx="974132" cy="949443"/>
              </a:xfrm>
              <a:custGeom>
                <a:avLst/>
                <a:gdLst>
                  <a:gd name="connsiteX0" fmla="*/ 13974 w 974132"/>
                  <a:gd name="connsiteY0" fmla="*/ 667533 h 949443"/>
                  <a:gd name="connsiteX1" fmla="*/ 15387 w 974132"/>
                  <a:gd name="connsiteY1" fmla="*/ 659461 h 949443"/>
                  <a:gd name="connsiteX2" fmla="*/ 16597 w 974132"/>
                  <a:gd name="connsiteY2" fmla="*/ 658452 h 949443"/>
                  <a:gd name="connsiteX3" fmla="*/ 32135 w 974132"/>
                  <a:gd name="connsiteY3" fmla="*/ 602959 h 949443"/>
                  <a:gd name="connsiteX4" fmla="*/ 31732 w 974132"/>
                  <a:gd name="connsiteY4" fmla="*/ 594483 h 949443"/>
                  <a:gd name="connsiteX5" fmla="*/ 29916 w 974132"/>
                  <a:gd name="connsiteY5" fmla="*/ 592062 h 949443"/>
                  <a:gd name="connsiteX6" fmla="*/ 25275 w 974132"/>
                  <a:gd name="connsiteY6" fmla="*/ 577129 h 949443"/>
                  <a:gd name="connsiteX7" fmla="*/ 9737 w 974132"/>
                  <a:gd name="connsiteY7" fmla="*/ 548272 h 949443"/>
                  <a:gd name="connsiteX8" fmla="*/ 15185 w 974132"/>
                  <a:gd name="connsiteY8" fmla="*/ 527285 h 949443"/>
                  <a:gd name="connsiteX9" fmla="*/ 30117 w 974132"/>
                  <a:gd name="connsiteY9" fmla="*/ 500043 h 949443"/>
                  <a:gd name="connsiteX10" fmla="*/ 47472 w 974132"/>
                  <a:gd name="connsiteY10" fmla="*/ 452016 h 949443"/>
                  <a:gd name="connsiteX11" fmla="*/ 49490 w 974132"/>
                  <a:gd name="connsiteY11" fmla="*/ 440513 h 949443"/>
                  <a:gd name="connsiteX12" fmla="*/ 47472 w 974132"/>
                  <a:gd name="connsiteY12" fmla="*/ 416702 h 949443"/>
                  <a:gd name="connsiteX13" fmla="*/ 38997 w 974132"/>
                  <a:gd name="connsiteY13" fmla="*/ 373316 h 949443"/>
                  <a:gd name="connsiteX14" fmla="*/ 37988 w 974132"/>
                  <a:gd name="connsiteY14" fmla="*/ 369683 h 949443"/>
                  <a:gd name="connsiteX15" fmla="*/ 42628 w 974132"/>
                  <a:gd name="connsiteY15" fmla="*/ 352127 h 949443"/>
                  <a:gd name="connsiteX16" fmla="*/ 43032 w 974132"/>
                  <a:gd name="connsiteY16" fmla="*/ 349907 h 949443"/>
                  <a:gd name="connsiteX17" fmla="*/ 43234 w 974132"/>
                  <a:gd name="connsiteY17" fmla="*/ 348697 h 949443"/>
                  <a:gd name="connsiteX18" fmla="*/ 52517 w 974132"/>
                  <a:gd name="connsiteY18" fmla="*/ 324481 h 949443"/>
                  <a:gd name="connsiteX19" fmla="*/ 64221 w 974132"/>
                  <a:gd name="connsiteY19" fmla="*/ 271611 h 949443"/>
                  <a:gd name="connsiteX20" fmla="*/ 64826 w 974132"/>
                  <a:gd name="connsiteY20" fmla="*/ 257283 h 949443"/>
                  <a:gd name="connsiteX21" fmla="*/ 60790 w 974132"/>
                  <a:gd name="connsiteY21" fmla="*/ 240736 h 949443"/>
                  <a:gd name="connsiteX22" fmla="*/ 63615 w 974132"/>
                  <a:gd name="connsiteY22" fmla="*/ 185444 h 949443"/>
                  <a:gd name="connsiteX23" fmla="*/ 64019 w 974132"/>
                  <a:gd name="connsiteY23" fmla="*/ 167081 h 949443"/>
                  <a:gd name="connsiteX24" fmla="*/ 66238 w 974132"/>
                  <a:gd name="connsiteY24" fmla="*/ 155579 h 949443"/>
                  <a:gd name="connsiteX25" fmla="*/ 79355 w 974132"/>
                  <a:gd name="connsiteY25" fmla="*/ 113000 h 949443"/>
                  <a:gd name="connsiteX26" fmla="*/ 79556 w 974132"/>
                  <a:gd name="connsiteY26" fmla="*/ 112193 h 949443"/>
                  <a:gd name="connsiteX27" fmla="*/ 76530 w 974132"/>
                  <a:gd name="connsiteY27" fmla="*/ 73246 h 949443"/>
                  <a:gd name="connsiteX28" fmla="*/ 75117 w 974132"/>
                  <a:gd name="connsiteY28" fmla="*/ 68201 h 949443"/>
                  <a:gd name="connsiteX29" fmla="*/ 77539 w 974132"/>
                  <a:gd name="connsiteY29" fmla="*/ 29255 h 949443"/>
                  <a:gd name="connsiteX30" fmla="*/ 96507 w 974132"/>
                  <a:gd name="connsiteY30" fmla="*/ 4434 h 949443"/>
                  <a:gd name="connsiteX31" fmla="*/ 126978 w 974132"/>
                  <a:gd name="connsiteY31" fmla="*/ 1609 h 949443"/>
                  <a:gd name="connsiteX32" fmla="*/ 135453 w 974132"/>
                  <a:gd name="connsiteY32" fmla="*/ 3223 h 949443"/>
                  <a:gd name="connsiteX33" fmla="*/ 186708 w 974132"/>
                  <a:gd name="connsiteY33" fmla="*/ 10084 h 949443"/>
                  <a:gd name="connsiteX34" fmla="*/ 235744 w 974132"/>
                  <a:gd name="connsiteY34" fmla="*/ 15936 h 949443"/>
                  <a:gd name="connsiteX35" fmla="*/ 237762 w 974132"/>
                  <a:gd name="connsiteY35" fmla="*/ 17147 h 949443"/>
                  <a:gd name="connsiteX36" fmla="*/ 268434 w 974132"/>
                  <a:gd name="connsiteY36" fmla="*/ 25219 h 949443"/>
                  <a:gd name="connsiteX37" fmla="*/ 282156 w 974132"/>
                  <a:gd name="connsiteY37" fmla="*/ 27035 h 949443"/>
                  <a:gd name="connsiteX38" fmla="*/ 307783 w 974132"/>
                  <a:gd name="connsiteY38" fmla="*/ 21788 h 949443"/>
                  <a:gd name="connsiteX39" fmla="*/ 307783 w 974132"/>
                  <a:gd name="connsiteY39" fmla="*/ 21788 h 949443"/>
                  <a:gd name="connsiteX40" fmla="*/ 310003 w 974132"/>
                  <a:gd name="connsiteY40" fmla="*/ 21990 h 949443"/>
                  <a:gd name="connsiteX41" fmla="*/ 322918 w 974132"/>
                  <a:gd name="connsiteY41" fmla="*/ 23806 h 949443"/>
                  <a:gd name="connsiteX42" fmla="*/ 368927 w 974132"/>
                  <a:gd name="connsiteY42" fmla="*/ 32080 h 949443"/>
                  <a:gd name="connsiteX43" fmla="*/ 427648 w 974132"/>
                  <a:gd name="connsiteY43" fmla="*/ 40555 h 949443"/>
                  <a:gd name="connsiteX44" fmla="*/ 461952 w 974132"/>
                  <a:gd name="connsiteY44" fmla="*/ 41564 h 949443"/>
                  <a:gd name="connsiteX45" fmla="*/ 529149 w 974132"/>
                  <a:gd name="connsiteY45" fmla="*/ 57708 h 949443"/>
                  <a:gd name="connsiteX46" fmla="*/ 539844 w 974132"/>
                  <a:gd name="connsiteY46" fmla="*/ 59524 h 949443"/>
                  <a:gd name="connsiteX47" fmla="*/ 579395 w 974132"/>
                  <a:gd name="connsiteY47" fmla="*/ 62349 h 949443"/>
                  <a:gd name="connsiteX48" fmla="*/ 619350 w 974132"/>
                  <a:gd name="connsiteY48" fmla="*/ 70018 h 949443"/>
                  <a:gd name="connsiteX49" fmla="*/ 621167 w 974132"/>
                  <a:gd name="connsiteY49" fmla="*/ 71228 h 949443"/>
                  <a:gd name="connsiteX50" fmla="*/ 669395 w 974132"/>
                  <a:gd name="connsiteY50" fmla="*/ 75264 h 949443"/>
                  <a:gd name="connsiteX51" fmla="*/ 671615 w 974132"/>
                  <a:gd name="connsiteY51" fmla="*/ 74861 h 949443"/>
                  <a:gd name="connsiteX52" fmla="*/ 722466 w 974132"/>
                  <a:gd name="connsiteY52" fmla="*/ 79098 h 949443"/>
                  <a:gd name="connsiteX53" fmla="*/ 757174 w 974132"/>
                  <a:gd name="connsiteY53" fmla="*/ 87775 h 949443"/>
                  <a:gd name="connsiteX54" fmla="*/ 830021 w 974132"/>
                  <a:gd name="connsiteY54" fmla="*/ 96654 h 949443"/>
                  <a:gd name="connsiteX55" fmla="*/ 864124 w 974132"/>
                  <a:gd name="connsiteY55" fmla="*/ 100085 h 949443"/>
                  <a:gd name="connsiteX56" fmla="*/ 869976 w 974132"/>
                  <a:gd name="connsiteY56" fmla="*/ 99076 h 949443"/>
                  <a:gd name="connsiteX57" fmla="*/ 869976 w 974132"/>
                  <a:gd name="connsiteY57" fmla="*/ 99076 h 949443"/>
                  <a:gd name="connsiteX58" fmla="*/ 872196 w 974132"/>
                  <a:gd name="connsiteY58" fmla="*/ 99076 h 949443"/>
                  <a:gd name="connsiteX59" fmla="*/ 920424 w 974132"/>
                  <a:gd name="connsiteY59" fmla="*/ 102708 h 949443"/>
                  <a:gd name="connsiteX60" fmla="*/ 926276 w 974132"/>
                  <a:gd name="connsiteY60" fmla="*/ 104726 h 949443"/>
                  <a:gd name="connsiteX61" fmla="*/ 929101 w 974132"/>
                  <a:gd name="connsiteY61" fmla="*/ 105735 h 949443"/>
                  <a:gd name="connsiteX62" fmla="*/ 944034 w 974132"/>
                  <a:gd name="connsiteY62" fmla="*/ 106139 h 949443"/>
                  <a:gd name="connsiteX63" fmla="*/ 955536 w 974132"/>
                  <a:gd name="connsiteY63" fmla="*/ 113202 h 949443"/>
                  <a:gd name="connsiteX64" fmla="*/ 970065 w 974132"/>
                  <a:gd name="connsiteY64" fmla="*/ 141655 h 949443"/>
                  <a:gd name="connsiteX65" fmla="*/ 972890 w 974132"/>
                  <a:gd name="connsiteY65" fmla="*/ 185041 h 949443"/>
                  <a:gd name="connsiteX66" fmla="*/ 964818 w 974132"/>
                  <a:gd name="connsiteY66" fmla="*/ 219951 h 949443"/>
                  <a:gd name="connsiteX67" fmla="*/ 962800 w 974132"/>
                  <a:gd name="connsiteY67" fmla="*/ 223180 h 949443"/>
                  <a:gd name="connsiteX68" fmla="*/ 953114 w 974132"/>
                  <a:gd name="connsiteY68" fmla="*/ 258696 h 949443"/>
                  <a:gd name="connsiteX69" fmla="*/ 951500 w 974132"/>
                  <a:gd name="connsiteY69" fmla="*/ 308136 h 949443"/>
                  <a:gd name="connsiteX70" fmla="*/ 952307 w 974132"/>
                  <a:gd name="connsiteY70" fmla="*/ 317418 h 949443"/>
                  <a:gd name="connsiteX71" fmla="*/ 954728 w 974132"/>
                  <a:gd name="connsiteY71" fmla="*/ 357172 h 949443"/>
                  <a:gd name="connsiteX72" fmla="*/ 957150 w 974132"/>
                  <a:gd name="connsiteY72" fmla="*/ 363428 h 949443"/>
                  <a:gd name="connsiteX73" fmla="*/ 950692 w 974132"/>
                  <a:gd name="connsiteY73" fmla="*/ 407419 h 949443"/>
                  <a:gd name="connsiteX74" fmla="*/ 947464 w 974132"/>
                  <a:gd name="connsiteY74" fmla="*/ 432845 h 949443"/>
                  <a:gd name="connsiteX75" fmla="*/ 946052 w 974132"/>
                  <a:gd name="connsiteY75" fmla="*/ 469572 h 949443"/>
                  <a:gd name="connsiteX76" fmla="*/ 939796 w 974132"/>
                  <a:gd name="connsiteY76" fmla="*/ 484303 h 949443"/>
                  <a:gd name="connsiteX77" fmla="*/ 931724 w 974132"/>
                  <a:gd name="connsiteY77" fmla="*/ 504886 h 949443"/>
                  <a:gd name="connsiteX78" fmla="*/ 931321 w 974132"/>
                  <a:gd name="connsiteY78" fmla="*/ 519819 h 949443"/>
                  <a:gd name="connsiteX79" fmla="*/ 927486 w 974132"/>
                  <a:gd name="connsiteY79" fmla="*/ 551501 h 949443"/>
                  <a:gd name="connsiteX80" fmla="*/ 927688 w 974132"/>
                  <a:gd name="connsiteY80" fmla="*/ 579954 h 949443"/>
                  <a:gd name="connsiteX81" fmla="*/ 931724 w 974132"/>
                  <a:gd name="connsiteY81" fmla="*/ 620918 h 949443"/>
                  <a:gd name="connsiteX82" fmla="*/ 931522 w 974132"/>
                  <a:gd name="connsiteY82" fmla="*/ 633430 h 949443"/>
                  <a:gd name="connsiteX83" fmla="*/ 924662 w 974132"/>
                  <a:gd name="connsiteY83" fmla="*/ 657847 h 949443"/>
                  <a:gd name="connsiteX84" fmla="*/ 918810 w 974132"/>
                  <a:gd name="connsiteY84" fmla="*/ 667129 h 949443"/>
                  <a:gd name="connsiteX85" fmla="*/ 916186 w 974132"/>
                  <a:gd name="connsiteY85" fmla="*/ 676008 h 949443"/>
                  <a:gd name="connsiteX86" fmla="*/ 914975 w 974132"/>
                  <a:gd name="connsiteY86" fmla="*/ 692959 h 949443"/>
                  <a:gd name="connsiteX87" fmla="*/ 912352 w 974132"/>
                  <a:gd name="connsiteY87" fmla="*/ 695784 h 949443"/>
                  <a:gd name="connsiteX88" fmla="*/ 899841 w 974132"/>
                  <a:gd name="connsiteY88" fmla="*/ 727668 h 949443"/>
                  <a:gd name="connsiteX89" fmla="*/ 896209 w 974132"/>
                  <a:gd name="connsiteY89" fmla="*/ 735336 h 949443"/>
                  <a:gd name="connsiteX90" fmla="*/ 890559 w 974132"/>
                  <a:gd name="connsiteY90" fmla="*/ 759148 h 949443"/>
                  <a:gd name="connsiteX91" fmla="*/ 890559 w 974132"/>
                  <a:gd name="connsiteY91" fmla="*/ 767018 h 949443"/>
                  <a:gd name="connsiteX92" fmla="*/ 891366 w 974132"/>
                  <a:gd name="connsiteY92" fmla="*/ 790426 h 949443"/>
                  <a:gd name="connsiteX93" fmla="*/ 894191 w 974132"/>
                  <a:gd name="connsiteY93" fmla="*/ 817669 h 949443"/>
                  <a:gd name="connsiteX94" fmla="*/ 888944 w 974132"/>
                  <a:gd name="connsiteY94" fmla="*/ 861458 h 949443"/>
                  <a:gd name="connsiteX95" fmla="*/ 877442 w 974132"/>
                  <a:gd name="connsiteY95" fmla="*/ 898790 h 949443"/>
                  <a:gd name="connsiteX96" fmla="*/ 865536 w 974132"/>
                  <a:gd name="connsiteY96" fmla="*/ 923006 h 949443"/>
                  <a:gd name="connsiteX97" fmla="*/ 795717 w 974132"/>
                  <a:gd name="connsiteY97" fmla="*/ 947625 h 949443"/>
                  <a:gd name="connsiteX98" fmla="*/ 785022 w 974132"/>
                  <a:gd name="connsiteY98" fmla="*/ 947019 h 949443"/>
                  <a:gd name="connsiteX99" fmla="*/ 772309 w 974132"/>
                  <a:gd name="connsiteY99" fmla="*/ 946010 h 949443"/>
                  <a:gd name="connsiteX100" fmla="*/ 766457 w 974132"/>
                  <a:gd name="connsiteY100" fmla="*/ 939149 h 949443"/>
                  <a:gd name="connsiteX101" fmla="*/ 742847 w 974132"/>
                  <a:gd name="connsiteY101" fmla="*/ 938140 h 949443"/>
                  <a:gd name="connsiteX102" fmla="*/ 721659 w 974132"/>
                  <a:gd name="connsiteY102" fmla="*/ 940562 h 949443"/>
                  <a:gd name="connsiteX103" fmla="*/ 705515 w 974132"/>
                  <a:gd name="connsiteY103" fmla="*/ 942378 h 949443"/>
                  <a:gd name="connsiteX104" fmla="*/ 691592 w 974132"/>
                  <a:gd name="connsiteY104" fmla="*/ 939957 h 949443"/>
                  <a:gd name="connsiteX105" fmla="*/ 634888 w 974132"/>
                  <a:gd name="connsiteY105" fmla="*/ 928656 h 949443"/>
                  <a:gd name="connsiteX106" fmla="*/ 623588 w 974132"/>
                  <a:gd name="connsiteY106" fmla="*/ 929463 h 949443"/>
                  <a:gd name="connsiteX107" fmla="*/ 617534 w 974132"/>
                  <a:gd name="connsiteY107" fmla="*/ 929867 h 949443"/>
                  <a:gd name="connsiteX108" fmla="*/ 605427 w 974132"/>
                  <a:gd name="connsiteY108" fmla="*/ 927042 h 949443"/>
                  <a:gd name="connsiteX109" fmla="*/ 562041 w 974132"/>
                  <a:gd name="connsiteY109" fmla="*/ 922400 h 949443"/>
                  <a:gd name="connsiteX110" fmla="*/ 554373 w 974132"/>
                  <a:gd name="connsiteY110" fmla="*/ 921593 h 949443"/>
                  <a:gd name="connsiteX111" fmla="*/ 544687 w 974132"/>
                  <a:gd name="connsiteY111" fmla="*/ 919373 h 949443"/>
                  <a:gd name="connsiteX112" fmla="*/ 496055 w 974132"/>
                  <a:gd name="connsiteY112" fmla="*/ 911907 h 949443"/>
                  <a:gd name="connsiteX113" fmla="*/ 428455 w 974132"/>
                  <a:gd name="connsiteY113" fmla="*/ 904239 h 949443"/>
                  <a:gd name="connsiteX114" fmla="*/ 400406 w 974132"/>
                  <a:gd name="connsiteY114" fmla="*/ 902019 h 949443"/>
                  <a:gd name="connsiteX115" fmla="*/ 394352 w 974132"/>
                  <a:gd name="connsiteY115" fmla="*/ 900606 h 949443"/>
                  <a:gd name="connsiteX116" fmla="*/ 340877 w 974132"/>
                  <a:gd name="connsiteY116" fmla="*/ 889710 h 949443"/>
                  <a:gd name="connsiteX117" fmla="*/ 287806 w 974132"/>
                  <a:gd name="connsiteY117" fmla="*/ 885674 h 949443"/>
                  <a:gd name="connsiteX118" fmla="*/ 187314 w 974132"/>
                  <a:gd name="connsiteY118" fmla="*/ 876391 h 949443"/>
                  <a:gd name="connsiteX119" fmla="*/ 165318 w 974132"/>
                  <a:gd name="connsiteY119" fmla="*/ 876391 h 949443"/>
                  <a:gd name="connsiteX120" fmla="*/ 131013 w 974132"/>
                  <a:gd name="connsiteY120" fmla="*/ 874777 h 949443"/>
                  <a:gd name="connsiteX121" fmla="*/ 93076 w 974132"/>
                  <a:gd name="connsiteY121" fmla="*/ 869328 h 949443"/>
                  <a:gd name="connsiteX122" fmla="*/ 78346 w 974132"/>
                  <a:gd name="connsiteY122" fmla="*/ 868723 h 949443"/>
                  <a:gd name="connsiteX123" fmla="*/ 30117 w 974132"/>
                  <a:gd name="connsiteY123" fmla="*/ 863678 h 949443"/>
                  <a:gd name="connsiteX124" fmla="*/ 6710 w 974132"/>
                  <a:gd name="connsiteY124" fmla="*/ 847938 h 949443"/>
                  <a:gd name="connsiteX125" fmla="*/ 7920 w 974132"/>
                  <a:gd name="connsiteY125" fmla="*/ 839664 h 949443"/>
                  <a:gd name="connsiteX126" fmla="*/ 1665 w 974132"/>
                  <a:gd name="connsiteY126" fmla="*/ 782355 h 949443"/>
                  <a:gd name="connsiteX127" fmla="*/ 1261 w 974132"/>
                  <a:gd name="connsiteY127" fmla="*/ 778520 h 949443"/>
                  <a:gd name="connsiteX128" fmla="*/ 858 w 974132"/>
                  <a:gd name="connsiteY128" fmla="*/ 759148 h 949443"/>
                  <a:gd name="connsiteX129" fmla="*/ 858 w 974132"/>
                  <a:gd name="connsiteY129" fmla="*/ 724237 h 949443"/>
                  <a:gd name="connsiteX130" fmla="*/ 1867 w 974132"/>
                  <a:gd name="connsiteY130" fmla="*/ 720403 h 949443"/>
                  <a:gd name="connsiteX131" fmla="*/ 4490 w 974132"/>
                  <a:gd name="connsiteY131" fmla="*/ 714955 h 949443"/>
                  <a:gd name="connsiteX132" fmla="*/ 11553 w 974132"/>
                  <a:gd name="connsiteY132" fmla="*/ 695986 h 949443"/>
                  <a:gd name="connsiteX133" fmla="*/ 13974 w 974132"/>
                  <a:gd name="connsiteY133" fmla="*/ 667533 h 949443"/>
                  <a:gd name="connsiteX134" fmla="*/ 960984 w 974132"/>
                  <a:gd name="connsiteY134" fmla="*/ 149323 h 949443"/>
                  <a:gd name="connsiteX135" fmla="*/ 960984 w 974132"/>
                  <a:gd name="connsiteY135" fmla="*/ 149525 h 949443"/>
                  <a:gd name="connsiteX136" fmla="*/ 960782 w 974132"/>
                  <a:gd name="connsiteY136" fmla="*/ 147305 h 949443"/>
                  <a:gd name="connsiteX137" fmla="*/ 948675 w 974132"/>
                  <a:gd name="connsiteY137" fmla="*/ 123493 h 949443"/>
                  <a:gd name="connsiteX138" fmla="*/ 939796 w 974132"/>
                  <a:gd name="connsiteY138" fmla="*/ 117238 h 949443"/>
                  <a:gd name="connsiteX139" fmla="*/ 934146 w 974132"/>
                  <a:gd name="connsiteY139" fmla="*/ 117238 h 949443"/>
                  <a:gd name="connsiteX140" fmla="*/ 925670 w 974132"/>
                  <a:gd name="connsiteY140" fmla="*/ 116430 h 949443"/>
                  <a:gd name="connsiteX141" fmla="*/ 913361 w 974132"/>
                  <a:gd name="connsiteY141" fmla="*/ 111991 h 949443"/>
                  <a:gd name="connsiteX142" fmla="*/ 904079 w 974132"/>
                  <a:gd name="connsiteY142" fmla="*/ 110780 h 949443"/>
                  <a:gd name="connsiteX143" fmla="*/ 879864 w 974132"/>
                  <a:gd name="connsiteY143" fmla="*/ 109166 h 949443"/>
                  <a:gd name="connsiteX144" fmla="*/ 852016 w 974132"/>
                  <a:gd name="connsiteY144" fmla="*/ 107955 h 949443"/>
                  <a:gd name="connsiteX145" fmla="*/ 838698 w 974132"/>
                  <a:gd name="connsiteY145" fmla="*/ 106946 h 949443"/>
                  <a:gd name="connsiteX146" fmla="*/ 795717 w 974132"/>
                  <a:gd name="connsiteY146" fmla="*/ 103717 h 949443"/>
                  <a:gd name="connsiteX147" fmla="*/ 751524 w 974132"/>
                  <a:gd name="connsiteY147" fmla="*/ 97260 h 949443"/>
                  <a:gd name="connsiteX148" fmla="*/ 724282 w 974132"/>
                  <a:gd name="connsiteY148" fmla="*/ 90601 h 949443"/>
                  <a:gd name="connsiteX149" fmla="*/ 677466 w 974132"/>
                  <a:gd name="connsiteY149" fmla="*/ 84345 h 949443"/>
                  <a:gd name="connsiteX150" fmla="*/ 632265 w 974132"/>
                  <a:gd name="connsiteY150" fmla="*/ 83134 h 949443"/>
                  <a:gd name="connsiteX151" fmla="*/ 598565 w 974132"/>
                  <a:gd name="connsiteY151" fmla="*/ 76475 h 949443"/>
                  <a:gd name="connsiteX152" fmla="*/ 557602 w 974132"/>
                  <a:gd name="connsiteY152" fmla="*/ 72035 h 949443"/>
                  <a:gd name="connsiteX153" fmla="*/ 525719 w 974132"/>
                  <a:gd name="connsiteY153" fmla="*/ 66991 h 949443"/>
                  <a:gd name="connsiteX154" fmla="*/ 438746 w 974132"/>
                  <a:gd name="connsiteY154" fmla="*/ 51251 h 949443"/>
                  <a:gd name="connsiteX155" fmla="*/ 417760 w 974132"/>
                  <a:gd name="connsiteY155" fmla="*/ 49838 h 949443"/>
                  <a:gd name="connsiteX156" fmla="*/ 371348 w 974132"/>
                  <a:gd name="connsiteY156" fmla="*/ 42372 h 949443"/>
                  <a:gd name="connsiteX157" fmla="*/ 325137 w 974132"/>
                  <a:gd name="connsiteY157" fmla="*/ 34502 h 949443"/>
                  <a:gd name="connsiteX158" fmla="*/ 292649 w 974132"/>
                  <a:gd name="connsiteY158" fmla="*/ 34703 h 949443"/>
                  <a:gd name="connsiteX159" fmla="*/ 263591 w 974132"/>
                  <a:gd name="connsiteY159" fmla="*/ 33896 h 949443"/>
                  <a:gd name="connsiteX160" fmla="*/ 222223 w 974132"/>
                  <a:gd name="connsiteY160" fmla="*/ 26026 h 949443"/>
                  <a:gd name="connsiteX161" fmla="*/ 184287 w 974132"/>
                  <a:gd name="connsiteY161" fmla="*/ 21183 h 949443"/>
                  <a:gd name="connsiteX162" fmla="*/ 132426 w 974132"/>
                  <a:gd name="connsiteY162" fmla="*/ 13717 h 949443"/>
                  <a:gd name="connsiteX163" fmla="*/ 125363 w 974132"/>
                  <a:gd name="connsiteY163" fmla="*/ 13717 h 949443"/>
                  <a:gd name="connsiteX164" fmla="*/ 102561 w 974132"/>
                  <a:gd name="connsiteY164" fmla="*/ 20578 h 949443"/>
                  <a:gd name="connsiteX165" fmla="*/ 88234 w 974132"/>
                  <a:gd name="connsiteY165" fmla="*/ 37932 h 949443"/>
                  <a:gd name="connsiteX166" fmla="*/ 87023 w 974132"/>
                  <a:gd name="connsiteY166" fmla="*/ 44793 h 949443"/>
                  <a:gd name="connsiteX167" fmla="*/ 91261 w 974132"/>
                  <a:gd name="connsiteY167" fmla="*/ 54479 h 949443"/>
                  <a:gd name="connsiteX168" fmla="*/ 94489 w 974132"/>
                  <a:gd name="connsiteY168" fmla="*/ 58717 h 949443"/>
                  <a:gd name="connsiteX169" fmla="*/ 95902 w 974132"/>
                  <a:gd name="connsiteY169" fmla="*/ 97462 h 949443"/>
                  <a:gd name="connsiteX170" fmla="*/ 76732 w 974132"/>
                  <a:gd name="connsiteY170" fmla="*/ 158606 h 949443"/>
                  <a:gd name="connsiteX171" fmla="*/ 74915 w 974132"/>
                  <a:gd name="connsiteY171" fmla="*/ 167888 h 949443"/>
                  <a:gd name="connsiteX172" fmla="*/ 70678 w 974132"/>
                  <a:gd name="connsiteY172" fmla="*/ 220960 h 949443"/>
                  <a:gd name="connsiteX173" fmla="*/ 74714 w 974132"/>
                  <a:gd name="connsiteY173" fmla="*/ 256476 h 949443"/>
                  <a:gd name="connsiteX174" fmla="*/ 73705 w 974132"/>
                  <a:gd name="connsiteY174" fmla="*/ 274638 h 949443"/>
                  <a:gd name="connsiteX175" fmla="*/ 66238 w 974132"/>
                  <a:gd name="connsiteY175" fmla="*/ 293607 h 949443"/>
                  <a:gd name="connsiteX176" fmla="*/ 65633 w 974132"/>
                  <a:gd name="connsiteY176" fmla="*/ 309548 h 949443"/>
                  <a:gd name="connsiteX177" fmla="*/ 65431 w 974132"/>
                  <a:gd name="connsiteY177" fmla="*/ 318024 h 949443"/>
                  <a:gd name="connsiteX178" fmla="*/ 58974 w 974132"/>
                  <a:gd name="connsiteY178" fmla="*/ 376948 h 949443"/>
                  <a:gd name="connsiteX179" fmla="*/ 69063 w 974132"/>
                  <a:gd name="connsiteY179" fmla="*/ 397329 h 949443"/>
                  <a:gd name="connsiteX180" fmla="*/ 85610 w 974132"/>
                  <a:gd name="connsiteY180" fmla="*/ 401971 h 949443"/>
                  <a:gd name="connsiteX181" fmla="*/ 113256 w 974132"/>
                  <a:gd name="connsiteY181" fmla="*/ 419729 h 949443"/>
                  <a:gd name="connsiteX182" fmla="*/ 115476 w 974132"/>
                  <a:gd name="connsiteY182" fmla="*/ 423966 h 949443"/>
                  <a:gd name="connsiteX183" fmla="*/ 114265 w 974132"/>
                  <a:gd name="connsiteY183" fmla="*/ 438697 h 949443"/>
                  <a:gd name="connsiteX184" fmla="*/ 99938 w 974132"/>
                  <a:gd name="connsiteY184" fmla="*/ 447173 h 949443"/>
                  <a:gd name="connsiteX185" fmla="*/ 79355 w 974132"/>
                  <a:gd name="connsiteY185" fmla="*/ 467352 h 949443"/>
                  <a:gd name="connsiteX186" fmla="*/ 84803 w 974132"/>
                  <a:gd name="connsiteY186" fmla="*/ 481074 h 949443"/>
                  <a:gd name="connsiteX187" fmla="*/ 92673 w 974132"/>
                  <a:gd name="connsiteY187" fmla="*/ 487532 h 949443"/>
                  <a:gd name="connsiteX188" fmla="*/ 100543 w 974132"/>
                  <a:gd name="connsiteY188" fmla="*/ 501657 h 949443"/>
                  <a:gd name="connsiteX189" fmla="*/ 90252 w 974132"/>
                  <a:gd name="connsiteY189" fmla="*/ 513563 h 949443"/>
                  <a:gd name="connsiteX190" fmla="*/ 78144 w 974132"/>
                  <a:gd name="connsiteY190" fmla="*/ 508720 h 949443"/>
                  <a:gd name="connsiteX191" fmla="*/ 58570 w 974132"/>
                  <a:gd name="connsiteY191" fmla="*/ 506097 h 949443"/>
                  <a:gd name="connsiteX192" fmla="*/ 36575 w 974132"/>
                  <a:gd name="connsiteY192" fmla="*/ 523249 h 949443"/>
                  <a:gd name="connsiteX193" fmla="*/ 27898 w 974132"/>
                  <a:gd name="connsiteY193" fmla="*/ 553317 h 949443"/>
                  <a:gd name="connsiteX194" fmla="*/ 30925 w 974132"/>
                  <a:gd name="connsiteY194" fmla="*/ 567039 h 949443"/>
                  <a:gd name="connsiteX195" fmla="*/ 32135 w 974132"/>
                  <a:gd name="connsiteY195" fmla="*/ 569864 h 949443"/>
                  <a:gd name="connsiteX196" fmla="*/ 38593 w 974132"/>
                  <a:gd name="connsiteY196" fmla="*/ 618093 h 949443"/>
                  <a:gd name="connsiteX197" fmla="*/ 37786 w 974132"/>
                  <a:gd name="connsiteY197" fmla="*/ 630806 h 949443"/>
                  <a:gd name="connsiteX198" fmla="*/ 36575 w 974132"/>
                  <a:gd name="connsiteY198" fmla="*/ 636658 h 949443"/>
                  <a:gd name="connsiteX199" fmla="*/ 29310 w 974132"/>
                  <a:gd name="connsiteY199" fmla="*/ 658856 h 949443"/>
                  <a:gd name="connsiteX200" fmla="*/ 33952 w 974132"/>
                  <a:gd name="connsiteY200" fmla="*/ 665515 h 949443"/>
                  <a:gd name="connsiteX201" fmla="*/ 44848 w 974132"/>
                  <a:gd name="connsiteY201" fmla="*/ 666322 h 949443"/>
                  <a:gd name="connsiteX202" fmla="*/ 53526 w 974132"/>
                  <a:gd name="connsiteY202" fmla="*/ 673385 h 949443"/>
                  <a:gd name="connsiteX203" fmla="*/ 49691 w 974132"/>
                  <a:gd name="connsiteY203" fmla="*/ 682062 h 949443"/>
                  <a:gd name="connsiteX204" fmla="*/ 46664 w 974132"/>
                  <a:gd name="connsiteY204" fmla="*/ 684484 h 949443"/>
                  <a:gd name="connsiteX205" fmla="*/ 44848 w 974132"/>
                  <a:gd name="connsiteY205" fmla="*/ 696188 h 949443"/>
                  <a:gd name="connsiteX206" fmla="*/ 46664 w 974132"/>
                  <a:gd name="connsiteY206" fmla="*/ 698811 h 949443"/>
                  <a:gd name="connsiteX207" fmla="*/ 46463 w 974132"/>
                  <a:gd name="connsiteY207" fmla="*/ 718385 h 949443"/>
                  <a:gd name="connsiteX208" fmla="*/ 39804 w 974132"/>
                  <a:gd name="connsiteY208" fmla="*/ 725852 h 949443"/>
                  <a:gd name="connsiteX209" fmla="*/ 24064 w 974132"/>
                  <a:gd name="connsiteY209" fmla="*/ 745022 h 949443"/>
                  <a:gd name="connsiteX210" fmla="*/ 11149 w 974132"/>
                  <a:gd name="connsiteY210" fmla="*/ 778117 h 949443"/>
                  <a:gd name="connsiteX211" fmla="*/ 11149 w 974132"/>
                  <a:gd name="connsiteY211" fmla="*/ 779731 h 949443"/>
                  <a:gd name="connsiteX212" fmla="*/ 12562 w 974132"/>
                  <a:gd name="connsiteY212" fmla="*/ 800718 h 949443"/>
                  <a:gd name="connsiteX213" fmla="*/ 15790 w 974132"/>
                  <a:gd name="connsiteY213" fmla="*/ 829373 h 949443"/>
                  <a:gd name="connsiteX214" fmla="*/ 18817 w 974132"/>
                  <a:gd name="connsiteY214" fmla="*/ 843902 h 949443"/>
                  <a:gd name="connsiteX215" fmla="*/ 27898 w 974132"/>
                  <a:gd name="connsiteY215" fmla="*/ 851570 h 949443"/>
                  <a:gd name="connsiteX216" fmla="*/ 51306 w 974132"/>
                  <a:gd name="connsiteY216" fmla="*/ 853790 h 949443"/>
                  <a:gd name="connsiteX217" fmla="*/ 75521 w 974132"/>
                  <a:gd name="connsiteY217" fmla="*/ 853386 h 949443"/>
                  <a:gd name="connsiteX218" fmla="*/ 90252 w 974132"/>
                  <a:gd name="connsiteY218" fmla="*/ 854799 h 949443"/>
                  <a:gd name="connsiteX219" fmla="*/ 94691 w 974132"/>
                  <a:gd name="connsiteY219" fmla="*/ 851167 h 949443"/>
                  <a:gd name="connsiteX220" fmla="*/ 95094 w 974132"/>
                  <a:gd name="connsiteY220" fmla="*/ 846525 h 949443"/>
                  <a:gd name="connsiteX221" fmla="*/ 90655 w 974132"/>
                  <a:gd name="connsiteY221" fmla="*/ 845516 h 949443"/>
                  <a:gd name="connsiteX222" fmla="*/ 40207 w 974132"/>
                  <a:gd name="connsiteY222" fmla="*/ 839261 h 949443"/>
                  <a:gd name="connsiteX223" fmla="*/ 30723 w 974132"/>
                  <a:gd name="connsiteY223" fmla="*/ 834418 h 949443"/>
                  <a:gd name="connsiteX224" fmla="*/ 26687 w 974132"/>
                  <a:gd name="connsiteY224" fmla="*/ 821503 h 949443"/>
                  <a:gd name="connsiteX225" fmla="*/ 35566 w 974132"/>
                  <a:gd name="connsiteY225" fmla="*/ 816458 h 949443"/>
                  <a:gd name="connsiteX226" fmla="*/ 45252 w 974132"/>
                  <a:gd name="connsiteY226" fmla="*/ 810606 h 949443"/>
                  <a:gd name="connsiteX227" fmla="*/ 64221 w 974132"/>
                  <a:gd name="connsiteY227" fmla="*/ 796682 h 949443"/>
                  <a:gd name="connsiteX228" fmla="*/ 66440 w 974132"/>
                  <a:gd name="connsiteY228" fmla="*/ 796480 h 949443"/>
                  <a:gd name="connsiteX229" fmla="*/ 112045 w 974132"/>
                  <a:gd name="connsiteY229" fmla="*/ 803543 h 949443"/>
                  <a:gd name="connsiteX230" fmla="*/ 116081 w 974132"/>
                  <a:gd name="connsiteY230" fmla="*/ 809799 h 949443"/>
                  <a:gd name="connsiteX231" fmla="*/ 118906 w 974132"/>
                  <a:gd name="connsiteY231" fmla="*/ 814844 h 949443"/>
                  <a:gd name="connsiteX232" fmla="*/ 128189 w 974132"/>
                  <a:gd name="connsiteY232" fmla="*/ 816054 h 949443"/>
                  <a:gd name="connsiteX233" fmla="*/ 140296 w 974132"/>
                  <a:gd name="connsiteY233" fmla="*/ 823723 h 949443"/>
                  <a:gd name="connsiteX234" fmla="*/ 157448 w 974132"/>
                  <a:gd name="connsiteY234" fmla="*/ 836839 h 949443"/>
                  <a:gd name="connsiteX235" fmla="*/ 180049 w 974132"/>
                  <a:gd name="connsiteY235" fmla="*/ 837041 h 949443"/>
                  <a:gd name="connsiteX236" fmla="*/ 217583 w 974132"/>
                  <a:gd name="connsiteY236" fmla="*/ 836637 h 949443"/>
                  <a:gd name="connsiteX237" fmla="*/ 224241 w 974132"/>
                  <a:gd name="connsiteY237" fmla="*/ 839463 h 949443"/>
                  <a:gd name="connsiteX238" fmla="*/ 232313 w 974132"/>
                  <a:gd name="connsiteY238" fmla="*/ 845516 h 949443"/>
                  <a:gd name="connsiteX239" fmla="*/ 253703 w 974132"/>
                  <a:gd name="connsiteY239" fmla="*/ 850158 h 949443"/>
                  <a:gd name="connsiteX240" fmla="*/ 260766 w 974132"/>
                  <a:gd name="connsiteY240" fmla="*/ 848140 h 949443"/>
                  <a:gd name="connsiteX241" fmla="*/ 275698 w 974132"/>
                  <a:gd name="connsiteY241" fmla="*/ 834619 h 949443"/>
                  <a:gd name="connsiteX242" fmla="*/ 276707 w 974132"/>
                  <a:gd name="connsiteY242" fmla="*/ 833409 h 949443"/>
                  <a:gd name="connsiteX243" fmla="*/ 286393 w 974132"/>
                  <a:gd name="connsiteY243" fmla="*/ 829575 h 949443"/>
                  <a:gd name="connsiteX244" fmla="*/ 305160 w 974132"/>
                  <a:gd name="connsiteY244" fmla="*/ 829575 h 949443"/>
                  <a:gd name="connsiteX245" fmla="*/ 322312 w 974132"/>
                  <a:gd name="connsiteY245" fmla="*/ 835023 h 949443"/>
                  <a:gd name="connsiteX246" fmla="*/ 332200 w 974132"/>
                  <a:gd name="connsiteY246" fmla="*/ 838252 h 949443"/>
                  <a:gd name="connsiteX247" fmla="*/ 361056 w 974132"/>
                  <a:gd name="connsiteY247" fmla="*/ 831996 h 949443"/>
                  <a:gd name="connsiteX248" fmla="*/ 362065 w 974132"/>
                  <a:gd name="connsiteY248" fmla="*/ 831592 h 949443"/>
                  <a:gd name="connsiteX249" fmla="*/ 360855 w 974132"/>
                  <a:gd name="connsiteY249" fmla="*/ 831391 h 949443"/>
                  <a:gd name="connsiteX250" fmla="*/ 357424 w 974132"/>
                  <a:gd name="connsiteY250" fmla="*/ 829575 h 949443"/>
                  <a:gd name="connsiteX251" fmla="*/ 352985 w 974132"/>
                  <a:gd name="connsiteY251" fmla="*/ 823117 h 949443"/>
                  <a:gd name="connsiteX252" fmla="*/ 359038 w 974132"/>
                  <a:gd name="connsiteY252" fmla="*/ 818072 h 949443"/>
                  <a:gd name="connsiteX253" fmla="*/ 370742 w 974132"/>
                  <a:gd name="connsiteY253" fmla="*/ 818072 h 949443"/>
                  <a:gd name="connsiteX254" fmla="*/ 392940 w 974132"/>
                  <a:gd name="connsiteY254" fmla="*/ 821503 h 949443"/>
                  <a:gd name="connsiteX255" fmla="*/ 444195 w 974132"/>
                  <a:gd name="connsiteY255" fmla="*/ 826144 h 949443"/>
                  <a:gd name="connsiteX256" fmla="*/ 458118 w 974132"/>
                  <a:gd name="connsiteY256" fmla="*/ 827960 h 949443"/>
                  <a:gd name="connsiteX257" fmla="*/ 466190 w 974132"/>
                  <a:gd name="connsiteY257" fmla="*/ 835427 h 949443"/>
                  <a:gd name="connsiteX258" fmla="*/ 459531 w 974132"/>
                  <a:gd name="connsiteY258" fmla="*/ 845315 h 949443"/>
                  <a:gd name="connsiteX259" fmla="*/ 455092 w 974132"/>
                  <a:gd name="connsiteY259" fmla="*/ 846324 h 949443"/>
                  <a:gd name="connsiteX260" fmla="*/ 441773 w 974132"/>
                  <a:gd name="connsiteY260" fmla="*/ 846525 h 949443"/>
                  <a:gd name="connsiteX261" fmla="*/ 427244 w 974132"/>
                  <a:gd name="connsiteY261" fmla="*/ 848342 h 949443"/>
                  <a:gd name="connsiteX262" fmla="*/ 404442 w 974132"/>
                  <a:gd name="connsiteY262" fmla="*/ 850965 h 949443"/>
                  <a:gd name="connsiteX263" fmla="*/ 376594 w 974132"/>
                  <a:gd name="connsiteY263" fmla="*/ 856615 h 949443"/>
                  <a:gd name="connsiteX264" fmla="*/ 375384 w 974132"/>
                  <a:gd name="connsiteY264" fmla="*/ 856817 h 949443"/>
                  <a:gd name="connsiteX265" fmla="*/ 376594 w 974132"/>
                  <a:gd name="connsiteY265" fmla="*/ 857422 h 949443"/>
                  <a:gd name="connsiteX266" fmla="*/ 384868 w 974132"/>
                  <a:gd name="connsiteY266" fmla="*/ 858835 h 949443"/>
                  <a:gd name="connsiteX267" fmla="*/ 409890 w 974132"/>
                  <a:gd name="connsiteY267" fmla="*/ 860853 h 949443"/>
                  <a:gd name="connsiteX268" fmla="*/ 420181 w 974132"/>
                  <a:gd name="connsiteY268" fmla="*/ 869934 h 949443"/>
                  <a:gd name="connsiteX269" fmla="*/ 427244 w 974132"/>
                  <a:gd name="connsiteY269" fmla="*/ 875584 h 949443"/>
                  <a:gd name="connsiteX270" fmla="*/ 437334 w 974132"/>
                  <a:gd name="connsiteY270" fmla="*/ 875382 h 949443"/>
                  <a:gd name="connsiteX271" fmla="*/ 472244 w 974132"/>
                  <a:gd name="connsiteY271" fmla="*/ 866705 h 949443"/>
                  <a:gd name="connsiteX272" fmla="*/ 478903 w 974132"/>
                  <a:gd name="connsiteY272" fmla="*/ 865091 h 949443"/>
                  <a:gd name="connsiteX273" fmla="*/ 528746 w 974132"/>
                  <a:gd name="connsiteY273" fmla="*/ 868723 h 949443"/>
                  <a:gd name="connsiteX274" fmla="*/ 541660 w 974132"/>
                  <a:gd name="connsiteY274" fmla="*/ 867310 h 949443"/>
                  <a:gd name="connsiteX275" fmla="*/ 557602 w 974132"/>
                  <a:gd name="connsiteY275" fmla="*/ 862265 h 949443"/>
                  <a:gd name="connsiteX276" fmla="*/ 558611 w 974132"/>
                  <a:gd name="connsiteY276" fmla="*/ 861862 h 949443"/>
                  <a:gd name="connsiteX277" fmla="*/ 557602 w 974132"/>
                  <a:gd name="connsiteY277" fmla="*/ 862265 h 949443"/>
                  <a:gd name="connsiteX278" fmla="*/ 550539 w 974132"/>
                  <a:gd name="connsiteY278" fmla="*/ 859238 h 949443"/>
                  <a:gd name="connsiteX279" fmla="*/ 544687 w 974132"/>
                  <a:gd name="connsiteY279" fmla="*/ 857220 h 949443"/>
                  <a:gd name="connsiteX280" fmla="*/ 544284 w 974132"/>
                  <a:gd name="connsiteY280" fmla="*/ 843498 h 949443"/>
                  <a:gd name="connsiteX281" fmla="*/ 557804 w 974132"/>
                  <a:gd name="connsiteY281" fmla="*/ 841480 h 949443"/>
                  <a:gd name="connsiteX282" fmla="*/ 578790 w 974132"/>
                  <a:gd name="connsiteY282" fmla="*/ 847534 h 949443"/>
                  <a:gd name="connsiteX283" fmla="*/ 610068 w 974132"/>
                  <a:gd name="connsiteY283" fmla="*/ 853790 h 949443"/>
                  <a:gd name="connsiteX284" fmla="*/ 653655 w 974132"/>
                  <a:gd name="connsiteY284" fmla="*/ 856010 h 949443"/>
                  <a:gd name="connsiteX285" fmla="*/ 773318 w 974132"/>
                  <a:gd name="connsiteY285" fmla="*/ 868521 h 949443"/>
                  <a:gd name="connsiteX286" fmla="*/ 821748 w 974132"/>
                  <a:gd name="connsiteY286" fmla="*/ 876593 h 949443"/>
                  <a:gd name="connsiteX287" fmla="*/ 829214 w 974132"/>
                  <a:gd name="connsiteY287" fmla="*/ 886884 h 949443"/>
                  <a:gd name="connsiteX288" fmla="*/ 820133 w 974132"/>
                  <a:gd name="connsiteY288" fmla="*/ 892333 h 949443"/>
                  <a:gd name="connsiteX289" fmla="*/ 803990 w 974132"/>
                  <a:gd name="connsiteY289" fmla="*/ 893947 h 949443"/>
                  <a:gd name="connsiteX290" fmla="*/ 825380 w 974132"/>
                  <a:gd name="connsiteY290" fmla="*/ 902423 h 949443"/>
                  <a:gd name="connsiteX291" fmla="*/ 848990 w 974132"/>
                  <a:gd name="connsiteY291" fmla="*/ 906862 h 949443"/>
                  <a:gd name="connsiteX292" fmla="*/ 858676 w 974132"/>
                  <a:gd name="connsiteY292" fmla="*/ 904642 h 949443"/>
                  <a:gd name="connsiteX293" fmla="*/ 870985 w 974132"/>
                  <a:gd name="connsiteY293" fmla="*/ 879014 h 949443"/>
                  <a:gd name="connsiteX294" fmla="*/ 874012 w 974132"/>
                  <a:gd name="connsiteY294" fmla="*/ 853588 h 949443"/>
                  <a:gd name="connsiteX295" fmla="*/ 864124 w 974132"/>
                  <a:gd name="connsiteY295" fmla="*/ 837646 h 949443"/>
                  <a:gd name="connsiteX296" fmla="*/ 854841 w 974132"/>
                  <a:gd name="connsiteY296" fmla="*/ 836839 h 949443"/>
                  <a:gd name="connsiteX297" fmla="*/ 830626 w 974132"/>
                  <a:gd name="connsiteY297" fmla="*/ 836032 h 949443"/>
                  <a:gd name="connsiteX298" fmla="*/ 794909 w 974132"/>
                  <a:gd name="connsiteY298" fmla="*/ 831391 h 949443"/>
                  <a:gd name="connsiteX299" fmla="*/ 778564 w 974132"/>
                  <a:gd name="connsiteY299" fmla="*/ 829575 h 949443"/>
                  <a:gd name="connsiteX300" fmla="*/ 771098 w 974132"/>
                  <a:gd name="connsiteY300" fmla="*/ 823521 h 949443"/>
                  <a:gd name="connsiteX301" fmla="*/ 780178 w 974132"/>
                  <a:gd name="connsiteY301" fmla="*/ 819888 h 949443"/>
                  <a:gd name="connsiteX302" fmla="*/ 803586 w 974132"/>
                  <a:gd name="connsiteY302" fmla="*/ 822108 h 949443"/>
                  <a:gd name="connsiteX303" fmla="*/ 816703 w 974132"/>
                  <a:gd name="connsiteY303" fmla="*/ 824126 h 949443"/>
                  <a:gd name="connsiteX304" fmla="*/ 846165 w 974132"/>
                  <a:gd name="connsiteY304" fmla="*/ 827153 h 949443"/>
                  <a:gd name="connsiteX305" fmla="*/ 877846 w 974132"/>
                  <a:gd name="connsiteY305" fmla="*/ 833207 h 949443"/>
                  <a:gd name="connsiteX306" fmla="*/ 879662 w 974132"/>
                  <a:gd name="connsiteY306" fmla="*/ 832803 h 949443"/>
                  <a:gd name="connsiteX307" fmla="*/ 883092 w 974132"/>
                  <a:gd name="connsiteY307" fmla="*/ 818476 h 949443"/>
                  <a:gd name="connsiteX308" fmla="*/ 883092 w 974132"/>
                  <a:gd name="connsiteY308" fmla="*/ 815449 h 949443"/>
                  <a:gd name="connsiteX309" fmla="*/ 879864 w 974132"/>
                  <a:gd name="connsiteY309" fmla="*/ 775695 h 949443"/>
                  <a:gd name="connsiteX310" fmla="*/ 874214 w 974132"/>
                  <a:gd name="connsiteY310" fmla="*/ 768027 h 949443"/>
                  <a:gd name="connsiteX311" fmla="*/ 869774 w 974132"/>
                  <a:gd name="connsiteY311" fmla="*/ 768229 h 949443"/>
                  <a:gd name="connsiteX312" fmla="*/ 858272 w 974132"/>
                  <a:gd name="connsiteY312" fmla="*/ 769843 h 949443"/>
                  <a:gd name="connsiteX313" fmla="*/ 829617 w 974132"/>
                  <a:gd name="connsiteY313" fmla="*/ 768229 h 949443"/>
                  <a:gd name="connsiteX314" fmla="*/ 818923 w 974132"/>
                  <a:gd name="connsiteY314" fmla="*/ 766413 h 949443"/>
                  <a:gd name="connsiteX315" fmla="*/ 816097 w 974132"/>
                  <a:gd name="connsiteY315" fmla="*/ 756727 h 949443"/>
                  <a:gd name="connsiteX316" fmla="*/ 823362 w 974132"/>
                  <a:gd name="connsiteY316" fmla="*/ 750874 h 949443"/>
                  <a:gd name="connsiteX317" fmla="*/ 836277 w 974132"/>
                  <a:gd name="connsiteY317" fmla="*/ 748049 h 949443"/>
                  <a:gd name="connsiteX318" fmla="*/ 849998 w 974132"/>
                  <a:gd name="connsiteY318" fmla="*/ 745022 h 949443"/>
                  <a:gd name="connsiteX319" fmla="*/ 864326 w 974132"/>
                  <a:gd name="connsiteY319" fmla="*/ 722220 h 949443"/>
                  <a:gd name="connsiteX320" fmla="*/ 858272 w 974132"/>
                  <a:gd name="connsiteY320" fmla="*/ 722018 h 949443"/>
                  <a:gd name="connsiteX321" fmla="*/ 830223 w 974132"/>
                  <a:gd name="connsiteY321" fmla="*/ 721009 h 949443"/>
                  <a:gd name="connsiteX322" fmla="*/ 819326 w 974132"/>
                  <a:gd name="connsiteY322" fmla="*/ 717376 h 949443"/>
                  <a:gd name="connsiteX323" fmla="*/ 817106 w 974132"/>
                  <a:gd name="connsiteY323" fmla="*/ 711928 h 949443"/>
                  <a:gd name="connsiteX324" fmla="*/ 821546 w 974132"/>
                  <a:gd name="connsiteY324" fmla="*/ 707892 h 949443"/>
                  <a:gd name="connsiteX325" fmla="*/ 825380 w 974132"/>
                  <a:gd name="connsiteY325" fmla="*/ 707489 h 949443"/>
                  <a:gd name="connsiteX326" fmla="*/ 846972 w 974132"/>
                  <a:gd name="connsiteY326" fmla="*/ 704058 h 949443"/>
                  <a:gd name="connsiteX327" fmla="*/ 860088 w 974132"/>
                  <a:gd name="connsiteY327" fmla="*/ 695179 h 949443"/>
                  <a:gd name="connsiteX328" fmla="*/ 873003 w 974132"/>
                  <a:gd name="connsiteY328" fmla="*/ 684282 h 949443"/>
                  <a:gd name="connsiteX329" fmla="*/ 878249 w 974132"/>
                  <a:gd name="connsiteY329" fmla="*/ 680852 h 949443"/>
                  <a:gd name="connsiteX330" fmla="*/ 879460 w 974132"/>
                  <a:gd name="connsiteY330" fmla="*/ 679641 h 949443"/>
                  <a:gd name="connsiteX331" fmla="*/ 878249 w 974132"/>
                  <a:gd name="connsiteY331" fmla="*/ 679641 h 949443"/>
                  <a:gd name="connsiteX332" fmla="*/ 863518 w 974132"/>
                  <a:gd name="connsiteY332" fmla="*/ 678632 h 949443"/>
                  <a:gd name="connsiteX333" fmla="*/ 844147 w 974132"/>
                  <a:gd name="connsiteY333" fmla="*/ 680852 h 949443"/>
                  <a:gd name="connsiteX334" fmla="*/ 833855 w 974132"/>
                  <a:gd name="connsiteY334" fmla="*/ 672578 h 949443"/>
                  <a:gd name="connsiteX335" fmla="*/ 841321 w 974132"/>
                  <a:gd name="connsiteY335" fmla="*/ 664910 h 949443"/>
                  <a:gd name="connsiteX336" fmla="*/ 859281 w 974132"/>
                  <a:gd name="connsiteY336" fmla="*/ 664506 h 949443"/>
                  <a:gd name="connsiteX337" fmla="*/ 890559 w 974132"/>
                  <a:gd name="connsiteY337" fmla="*/ 666322 h 949443"/>
                  <a:gd name="connsiteX338" fmla="*/ 899841 w 974132"/>
                  <a:gd name="connsiteY338" fmla="*/ 661479 h 949443"/>
                  <a:gd name="connsiteX339" fmla="*/ 914572 w 974132"/>
                  <a:gd name="connsiteY339" fmla="*/ 647555 h 949443"/>
                  <a:gd name="connsiteX340" fmla="*/ 919819 w 974132"/>
                  <a:gd name="connsiteY340" fmla="*/ 632421 h 949443"/>
                  <a:gd name="connsiteX341" fmla="*/ 919415 w 974132"/>
                  <a:gd name="connsiteY341" fmla="*/ 621726 h 949443"/>
                  <a:gd name="connsiteX342" fmla="*/ 913563 w 974132"/>
                  <a:gd name="connsiteY342" fmla="*/ 586815 h 949443"/>
                  <a:gd name="connsiteX343" fmla="*/ 912151 w 974132"/>
                  <a:gd name="connsiteY343" fmla="*/ 565425 h 949443"/>
                  <a:gd name="connsiteX344" fmla="*/ 917801 w 974132"/>
                  <a:gd name="connsiteY344" fmla="*/ 527084 h 949443"/>
                  <a:gd name="connsiteX345" fmla="*/ 930715 w 974132"/>
                  <a:gd name="connsiteY345" fmla="*/ 480872 h 949443"/>
                  <a:gd name="connsiteX346" fmla="*/ 935760 w 974132"/>
                  <a:gd name="connsiteY346" fmla="*/ 466545 h 949443"/>
                  <a:gd name="connsiteX347" fmla="*/ 936366 w 974132"/>
                  <a:gd name="connsiteY347" fmla="*/ 449392 h 949443"/>
                  <a:gd name="connsiteX348" fmla="*/ 936769 w 974132"/>
                  <a:gd name="connsiteY348" fmla="*/ 425984 h 949443"/>
                  <a:gd name="connsiteX349" fmla="*/ 934348 w 974132"/>
                  <a:gd name="connsiteY349" fmla="*/ 421948 h 949443"/>
                  <a:gd name="connsiteX350" fmla="*/ 930110 w 974132"/>
                  <a:gd name="connsiteY350" fmla="*/ 425379 h 949443"/>
                  <a:gd name="connsiteX351" fmla="*/ 923451 w 974132"/>
                  <a:gd name="connsiteY351" fmla="*/ 433249 h 949443"/>
                  <a:gd name="connsiteX352" fmla="*/ 922846 w 974132"/>
                  <a:gd name="connsiteY352" fmla="*/ 442330 h 949443"/>
                  <a:gd name="connsiteX353" fmla="*/ 925670 w 974132"/>
                  <a:gd name="connsiteY353" fmla="*/ 443944 h 949443"/>
                  <a:gd name="connsiteX354" fmla="*/ 925468 w 974132"/>
                  <a:gd name="connsiteY354" fmla="*/ 456052 h 949443"/>
                  <a:gd name="connsiteX355" fmla="*/ 913361 w 974132"/>
                  <a:gd name="connsiteY355" fmla="*/ 459482 h 949443"/>
                  <a:gd name="connsiteX356" fmla="*/ 908316 w 974132"/>
                  <a:gd name="connsiteY356" fmla="*/ 457868 h 949443"/>
                  <a:gd name="connsiteX357" fmla="*/ 900850 w 974132"/>
                  <a:gd name="connsiteY357" fmla="*/ 455648 h 949443"/>
                  <a:gd name="connsiteX358" fmla="*/ 889550 w 974132"/>
                  <a:gd name="connsiteY358" fmla="*/ 458473 h 949443"/>
                  <a:gd name="connsiteX359" fmla="*/ 872801 w 974132"/>
                  <a:gd name="connsiteY359" fmla="*/ 460693 h 949443"/>
                  <a:gd name="connsiteX360" fmla="*/ 858070 w 974132"/>
                  <a:gd name="connsiteY360" fmla="*/ 459079 h 949443"/>
                  <a:gd name="connsiteX361" fmla="*/ 851007 w 974132"/>
                  <a:gd name="connsiteY361" fmla="*/ 454841 h 949443"/>
                  <a:gd name="connsiteX362" fmla="*/ 857263 w 974132"/>
                  <a:gd name="connsiteY362" fmla="*/ 449392 h 949443"/>
                  <a:gd name="connsiteX363" fmla="*/ 870581 w 974132"/>
                  <a:gd name="connsiteY363" fmla="*/ 449796 h 949443"/>
                  <a:gd name="connsiteX364" fmla="*/ 894595 w 974132"/>
                  <a:gd name="connsiteY364" fmla="*/ 434863 h 949443"/>
                  <a:gd name="connsiteX365" fmla="*/ 908720 w 974132"/>
                  <a:gd name="connsiteY365" fmla="*/ 412868 h 949443"/>
                  <a:gd name="connsiteX366" fmla="*/ 908720 w 974132"/>
                  <a:gd name="connsiteY366" fmla="*/ 411455 h 949443"/>
                  <a:gd name="connsiteX367" fmla="*/ 902262 w 974132"/>
                  <a:gd name="connsiteY367" fmla="*/ 409235 h 949443"/>
                  <a:gd name="connsiteX368" fmla="*/ 857263 w 974132"/>
                  <a:gd name="connsiteY368" fmla="*/ 407621 h 949443"/>
                  <a:gd name="connsiteX369" fmla="*/ 849595 w 974132"/>
                  <a:gd name="connsiteY369" fmla="*/ 408630 h 949443"/>
                  <a:gd name="connsiteX370" fmla="*/ 816097 w 974132"/>
                  <a:gd name="connsiteY370" fmla="*/ 408226 h 949443"/>
                  <a:gd name="connsiteX371" fmla="*/ 785022 w 974132"/>
                  <a:gd name="connsiteY371" fmla="*/ 405805 h 949443"/>
                  <a:gd name="connsiteX372" fmla="*/ 747287 w 974132"/>
                  <a:gd name="connsiteY372" fmla="*/ 399347 h 949443"/>
                  <a:gd name="connsiteX373" fmla="*/ 739013 w 974132"/>
                  <a:gd name="connsiteY373" fmla="*/ 385827 h 949443"/>
                  <a:gd name="connsiteX374" fmla="*/ 750918 w 974132"/>
                  <a:gd name="connsiteY374" fmla="*/ 378159 h 949443"/>
                  <a:gd name="connsiteX375" fmla="*/ 801165 w 974132"/>
                  <a:gd name="connsiteY375" fmla="*/ 385827 h 949443"/>
                  <a:gd name="connsiteX376" fmla="*/ 853025 w 974132"/>
                  <a:gd name="connsiteY376" fmla="*/ 381387 h 949443"/>
                  <a:gd name="connsiteX377" fmla="*/ 866949 w 974132"/>
                  <a:gd name="connsiteY377" fmla="*/ 379571 h 949443"/>
                  <a:gd name="connsiteX378" fmla="*/ 875424 w 974132"/>
                  <a:gd name="connsiteY378" fmla="*/ 385423 h 949443"/>
                  <a:gd name="connsiteX379" fmla="*/ 889751 w 974132"/>
                  <a:gd name="connsiteY379" fmla="*/ 395715 h 949443"/>
                  <a:gd name="connsiteX380" fmla="*/ 917195 w 974132"/>
                  <a:gd name="connsiteY380" fmla="*/ 401567 h 949443"/>
                  <a:gd name="connsiteX381" fmla="*/ 938989 w 974132"/>
                  <a:gd name="connsiteY381" fmla="*/ 413675 h 949443"/>
                  <a:gd name="connsiteX382" fmla="*/ 942621 w 974132"/>
                  <a:gd name="connsiteY382" fmla="*/ 397935 h 949443"/>
                  <a:gd name="connsiteX383" fmla="*/ 944034 w 974132"/>
                  <a:gd name="connsiteY383" fmla="*/ 369482 h 949443"/>
                  <a:gd name="connsiteX384" fmla="*/ 938181 w 974132"/>
                  <a:gd name="connsiteY384" fmla="*/ 360603 h 949443"/>
                  <a:gd name="connsiteX385" fmla="*/ 908316 w 974132"/>
                  <a:gd name="connsiteY385" fmla="*/ 356567 h 949443"/>
                  <a:gd name="connsiteX386" fmla="*/ 895200 w 974132"/>
                  <a:gd name="connsiteY386" fmla="*/ 358383 h 949443"/>
                  <a:gd name="connsiteX387" fmla="*/ 890155 w 974132"/>
                  <a:gd name="connsiteY387" fmla="*/ 355759 h 949443"/>
                  <a:gd name="connsiteX388" fmla="*/ 892577 w 974132"/>
                  <a:gd name="connsiteY388" fmla="*/ 349706 h 949443"/>
                  <a:gd name="connsiteX389" fmla="*/ 896209 w 974132"/>
                  <a:gd name="connsiteY389" fmla="*/ 348293 h 949443"/>
                  <a:gd name="connsiteX390" fmla="*/ 916792 w 974132"/>
                  <a:gd name="connsiteY390" fmla="*/ 343652 h 949443"/>
                  <a:gd name="connsiteX391" fmla="*/ 923855 w 974132"/>
                  <a:gd name="connsiteY391" fmla="*/ 340625 h 949443"/>
                  <a:gd name="connsiteX392" fmla="*/ 923047 w 974132"/>
                  <a:gd name="connsiteY392" fmla="*/ 334773 h 949443"/>
                  <a:gd name="connsiteX393" fmla="*/ 928092 w 974132"/>
                  <a:gd name="connsiteY393" fmla="*/ 324078 h 949443"/>
                  <a:gd name="connsiteX394" fmla="*/ 933339 w 974132"/>
                  <a:gd name="connsiteY394" fmla="*/ 314190 h 949443"/>
                  <a:gd name="connsiteX395" fmla="*/ 918810 w 974132"/>
                  <a:gd name="connsiteY395" fmla="*/ 287755 h 949443"/>
                  <a:gd name="connsiteX396" fmla="*/ 887128 w 974132"/>
                  <a:gd name="connsiteY396" fmla="*/ 280288 h 949443"/>
                  <a:gd name="connsiteX397" fmla="*/ 855649 w 974132"/>
                  <a:gd name="connsiteY397" fmla="*/ 274638 h 949443"/>
                  <a:gd name="connsiteX398" fmla="*/ 851209 w 974132"/>
                  <a:gd name="connsiteY398" fmla="*/ 269997 h 949443"/>
                  <a:gd name="connsiteX399" fmla="*/ 855850 w 974132"/>
                  <a:gd name="connsiteY399" fmla="*/ 265557 h 949443"/>
                  <a:gd name="connsiteX400" fmla="*/ 881478 w 974132"/>
                  <a:gd name="connsiteY400" fmla="*/ 265557 h 949443"/>
                  <a:gd name="connsiteX401" fmla="*/ 894595 w 974132"/>
                  <a:gd name="connsiteY401" fmla="*/ 266162 h 949443"/>
                  <a:gd name="connsiteX402" fmla="*/ 915379 w 974132"/>
                  <a:gd name="connsiteY402" fmla="*/ 262934 h 949443"/>
                  <a:gd name="connsiteX403" fmla="*/ 931321 w 974132"/>
                  <a:gd name="connsiteY403" fmla="*/ 257283 h 949443"/>
                  <a:gd name="connsiteX404" fmla="*/ 947262 w 974132"/>
                  <a:gd name="connsiteY404" fmla="*/ 238315 h 949443"/>
                  <a:gd name="connsiteX405" fmla="*/ 960177 w 974132"/>
                  <a:gd name="connsiteY405" fmla="*/ 199772 h 949443"/>
                  <a:gd name="connsiteX406" fmla="*/ 963204 w 974132"/>
                  <a:gd name="connsiteY406" fmla="*/ 182417 h 949443"/>
                  <a:gd name="connsiteX407" fmla="*/ 962800 w 974132"/>
                  <a:gd name="connsiteY407" fmla="*/ 154166 h 949443"/>
                  <a:gd name="connsiteX408" fmla="*/ 961388 w 974132"/>
                  <a:gd name="connsiteY408" fmla="*/ 152350 h 949443"/>
                  <a:gd name="connsiteX409" fmla="*/ 961388 w 974132"/>
                  <a:gd name="connsiteY409" fmla="*/ 152552 h 949443"/>
                  <a:gd name="connsiteX410" fmla="*/ 960984 w 974132"/>
                  <a:gd name="connsiteY410" fmla="*/ 149323 h 949443"/>
                  <a:gd name="connsiteX411" fmla="*/ 592108 w 974132"/>
                  <a:gd name="connsiteY411" fmla="*/ 909485 h 949443"/>
                  <a:gd name="connsiteX412" fmla="*/ 579194 w 974132"/>
                  <a:gd name="connsiteY412" fmla="*/ 906862 h 949443"/>
                  <a:gd name="connsiteX413" fmla="*/ 573140 w 974132"/>
                  <a:gd name="connsiteY413" fmla="*/ 901212 h 949443"/>
                  <a:gd name="connsiteX414" fmla="*/ 577377 w 974132"/>
                  <a:gd name="connsiteY414" fmla="*/ 895360 h 949443"/>
                  <a:gd name="connsiteX415" fmla="*/ 578185 w 974132"/>
                  <a:gd name="connsiteY415" fmla="*/ 893544 h 949443"/>
                  <a:gd name="connsiteX416" fmla="*/ 557804 w 974132"/>
                  <a:gd name="connsiteY416" fmla="*/ 883656 h 949443"/>
                  <a:gd name="connsiteX417" fmla="*/ 549530 w 974132"/>
                  <a:gd name="connsiteY417" fmla="*/ 884866 h 949443"/>
                  <a:gd name="connsiteX418" fmla="*/ 547108 w 974132"/>
                  <a:gd name="connsiteY418" fmla="*/ 887893 h 949443"/>
                  <a:gd name="connsiteX419" fmla="*/ 534597 w 974132"/>
                  <a:gd name="connsiteY419" fmla="*/ 893140 h 949443"/>
                  <a:gd name="connsiteX420" fmla="*/ 489598 w 974132"/>
                  <a:gd name="connsiteY420" fmla="*/ 887490 h 949443"/>
                  <a:gd name="connsiteX421" fmla="*/ 468814 w 974132"/>
                  <a:gd name="connsiteY421" fmla="*/ 893947 h 949443"/>
                  <a:gd name="connsiteX422" fmla="*/ 489396 w 974132"/>
                  <a:gd name="connsiteY422" fmla="*/ 898992 h 949443"/>
                  <a:gd name="connsiteX423" fmla="*/ 503723 w 974132"/>
                  <a:gd name="connsiteY423" fmla="*/ 902624 h 949443"/>
                  <a:gd name="connsiteX424" fmla="*/ 514822 w 974132"/>
                  <a:gd name="connsiteY424" fmla="*/ 905853 h 949443"/>
                  <a:gd name="connsiteX425" fmla="*/ 531773 w 974132"/>
                  <a:gd name="connsiteY425" fmla="*/ 908477 h 949443"/>
                  <a:gd name="connsiteX426" fmla="*/ 544082 w 974132"/>
                  <a:gd name="connsiteY426" fmla="*/ 910091 h 949443"/>
                  <a:gd name="connsiteX427" fmla="*/ 587871 w 974132"/>
                  <a:gd name="connsiteY427" fmla="*/ 911705 h 949443"/>
                  <a:gd name="connsiteX428" fmla="*/ 592310 w 974132"/>
                  <a:gd name="connsiteY428" fmla="*/ 910696 h 949443"/>
                  <a:gd name="connsiteX429" fmla="*/ 594732 w 974132"/>
                  <a:gd name="connsiteY429" fmla="*/ 910494 h 949443"/>
                  <a:gd name="connsiteX430" fmla="*/ 592108 w 974132"/>
                  <a:gd name="connsiteY430" fmla="*/ 909485 h 949443"/>
                  <a:gd name="connsiteX431" fmla="*/ 716412 w 974132"/>
                  <a:gd name="connsiteY431" fmla="*/ 908073 h 949443"/>
                  <a:gd name="connsiteX432" fmla="*/ 710560 w 974132"/>
                  <a:gd name="connsiteY432" fmla="*/ 890719 h 949443"/>
                  <a:gd name="connsiteX433" fmla="*/ 705112 w 974132"/>
                  <a:gd name="connsiteY433" fmla="*/ 890517 h 949443"/>
                  <a:gd name="connsiteX434" fmla="*/ 697444 w 974132"/>
                  <a:gd name="connsiteY434" fmla="*/ 891324 h 949443"/>
                  <a:gd name="connsiteX435" fmla="*/ 675650 w 974132"/>
                  <a:gd name="connsiteY435" fmla="*/ 892938 h 949443"/>
                  <a:gd name="connsiteX436" fmla="*/ 659507 w 974132"/>
                  <a:gd name="connsiteY436" fmla="*/ 897176 h 949443"/>
                  <a:gd name="connsiteX437" fmla="*/ 652646 w 974132"/>
                  <a:gd name="connsiteY437" fmla="*/ 897983 h 949443"/>
                  <a:gd name="connsiteX438" fmla="*/ 637310 w 974132"/>
                  <a:gd name="connsiteY438" fmla="*/ 907669 h 949443"/>
                  <a:gd name="connsiteX439" fmla="*/ 641749 w 974132"/>
                  <a:gd name="connsiteY439" fmla="*/ 914732 h 949443"/>
                  <a:gd name="connsiteX440" fmla="*/ 669193 w 974132"/>
                  <a:gd name="connsiteY440" fmla="*/ 919777 h 949443"/>
                  <a:gd name="connsiteX441" fmla="*/ 701278 w 974132"/>
                  <a:gd name="connsiteY441" fmla="*/ 926638 h 949443"/>
                  <a:gd name="connsiteX442" fmla="*/ 711973 w 974132"/>
                  <a:gd name="connsiteY442" fmla="*/ 925427 h 949443"/>
                  <a:gd name="connsiteX443" fmla="*/ 713385 w 974132"/>
                  <a:gd name="connsiteY443" fmla="*/ 921795 h 949443"/>
                  <a:gd name="connsiteX444" fmla="*/ 716412 w 974132"/>
                  <a:gd name="connsiteY444" fmla="*/ 908073 h 949443"/>
                  <a:gd name="connsiteX445" fmla="*/ 844954 w 974132"/>
                  <a:gd name="connsiteY445" fmla="*/ 929463 h 949443"/>
                  <a:gd name="connsiteX446" fmla="*/ 840514 w 974132"/>
                  <a:gd name="connsiteY446" fmla="*/ 926638 h 949443"/>
                  <a:gd name="connsiteX447" fmla="*/ 800156 w 974132"/>
                  <a:gd name="connsiteY447" fmla="*/ 923208 h 949443"/>
                  <a:gd name="connsiteX448" fmla="*/ 792690 w 974132"/>
                  <a:gd name="connsiteY448" fmla="*/ 929060 h 949443"/>
                  <a:gd name="connsiteX449" fmla="*/ 795313 w 974132"/>
                  <a:gd name="connsiteY449" fmla="*/ 935315 h 949443"/>
                  <a:gd name="connsiteX450" fmla="*/ 824976 w 974132"/>
                  <a:gd name="connsiteY450" fmla="*/ 938544 h 949443"/>
                  <a:gd name="connsiteX451" fmla="*/ 844954 w 974132"/>
                  <a:gd name="connsiteY451" fmla="*/ 929463 h 9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974132" h="949443">
                    <a:moveTo>
                      <a:pt x="13974" y="667533"/>
                    </a:moveTo>
                    <a:cubicBezTo>
                      <a:pt x="14176" y="664910"/>
                      <a:pt x="13369" y="661883"/>
                      <a:pt x="15387" y="659461"/>
                    </a:cubicBezTo>
                    <a:cubicBezTo>
                      <a:pt x="15790" y="659058"/>
                      <a:pt x="16395" y="658856"/>
                      <a:pt x="16597" y="658452"/>
                    </a:cubicBezTo>
                    <a:cubicBezTo>
                      <a:pt x="24669" y="640694"/>
                      <a:pt x="26889" y="621524"/>
                      <a:pt x="32135" y="602959"/>
                    </a:cubicBezTo>
                    <a:cubicBezTo>
                      <a:pt x="32943" y="600133"/>
                      <a:pt x="32337" y="597308"/>
                      <a:pt x="31732" y="594483"/>
                    </a:cubicBezTo>
                    <a:cubicBezTo>
                      <a:pt x="31530" y="593474"/>
                      <a:pt x="30925" y="592667"/>
                      <a:pt x="29916" y="592062"/>
                    </a:cubicBezTo>
                    <a:cubicBezTo>
                      <a:pt x="30925" y="586411"/>
                      <a:pt x="29108" y="581367"/>
                      <a:pt x="25275" y="577129"/>
                    </a:cubicBezTo>
                    <a:cubicBezTo>
                      <a:pt x="18010" y="568653"/>
                      <a:pt x="11351" y="559774"/>
                      <a:pt x="9737" y="548272"/>
                    </a:cubicBezTo>
                    <a:cubicBezTo>
                      <a:pt x="10342" y="541007"/>
                      <a:pt x="10947" y="533541"/>
                      <a:pt x="15185" y="527285"/>
                    </a:cubicBezTo>
                    <a:cubicBezTo>
                      <a:pt x="21037" y="518608"/>
                      <a:pt x="25476" y="509527"/>
                      <a:pt x="30117" y="500043"/>
                    </a:cubicBezTo>
                    <a:cubicBezTo>
                      <a:pt x="37584" y="484505"/>
                      <a:pt x="46463" y="469774"/>
                      <a:pt x="47472" y="452016"/>
                    </a:cubicBezTo>
                    <a:cubicBezTo>
                      <a:pt x="47673" y="448182"/>
                      <a:pt x="48682" y="444348"/>
                      <a:pt x="49490" y="440513"/>
                    </a:cubicBezTo>
                    <a:cubicBezTo>
                      <a:pt x="50902" y="432442"/>
                      <a:pt x="51104" y="424370"/>
                      <a:pt x="47472" y="416702"/>
                    </a:cubicBezTo>
                    <a:cubicBezTo>
                      <a:pt x="41014" y="402980"/>
                      <a:pt x="38391" y="388450"/>
                      <a:pt x="38997" y="373316"/>
                    </a:cubicBezTo>
                    <a:cubicBezTo>
                      <a:pt x="38997" y="372105"/>
                      <a:pt x="38997" y="370692"/>
                      <a:pt x="37988" y="369683"/>
                    </a:cubicBezTo>
                    <a:cubicBezTo>
                      <a:pt x="39602" y="363831"/>
                      <a:pt x="41014" y="357979"/>
                      <a:pt x="42628" y="352127"/>
                    </a:cubicBezTo>
                    <a:cubicBezTo>
                      <a:pt x="43436" y="351522"/>
                      <a:pt x="43637" y="350916"/>
                      <a:pt x="43032" y="349907"/>
                    </a:cubicBezTo>
                    <a:cubicBezTo>
                      <a:pt x="43032" y="349504"/>
                      <a:pt x="43032" y="349100"/>
                      <a:pt x="43234" y="348697"/>
                    </a:cubicBezTo>
                    <a:cubicBezTo>
                      <a:pt x="49288" y="341836"/>
                      <a:pt x="52113" y="333562"/>
                      <a:pt x="52517" y="324481"/>
                    </a:cubicBezTo>
                    <a:cubicBezTo>
                      <a:pt x="53122" y="306118"/>
                      <a:pt x="55745" y="288158"/>
                      <a:pt x="64221" y="271611"/>
                    </a:cubicBezTo>
                    <a:cubicBezTo>
                      <a:pt x="66642" y="266768"/>
                      <a:pt x="66642" y="262328"/>
                      <a:pt x="64826" y="257283"/>
                    </a:cubicBezTo>
                    <a:cubicBezTo>
                      <a:pt x="63010" y="251835"/>
                      <a:pt x="60992" y="246588"/>
                      <a:pt x="60790" y="240736"/>
                    </a:cubicBezTo>
                    <a:cubicBezTo>
                      <a:pt x="59983" y="222171"/>
                      <a:pt x="62001" y="203808"/>
                      <a:pt x="63615" y="185444"/>
                    </a:cubicBezTo>
                    <a:cubicBezTo>
                      <a:pt x="64221" y="179390"/>
                      <a:pt x="65835" y="173135"/>
                      <a:pt x="64019" y="167081"/>
                    </a:cubicBezTo>
                    <a:cubicBezTo>
                      <a:pt x="64826" y="163247"/>
                      <a:pt x="65431" y="159413"/>
                      <a:pt x="66238" y="155579"/>
                    </a:cubicBezTo>
                    <a:cubicBezTo>
                      <a:pt x="72897" y="142058"/>
                      <a:pt x="75521" y="127327"/>
                      <a:pt x="79355" y="113000"/>
                    </a:cubicBezTo>
                    <a:cubicBezTo>
                      <a:pt x="79355" y="112798"/>
                      <a:pt x="79556" y="112596"/>
                      <a:pt x="79556" y="112193"/>
                    </a:cubicBezTo>
                    <a:cubicBezTo>
                      <a:pt x="87628" y="98471"/>
                      <a:pt x="83794" y="85758"/>
                      <a:pt x="76530" y="73246"/>
                    </a:cubicBezTo>
                    <a:cubicBezTo>
                      <a:pt x="75521" y="71632"/>
                      <a:pt x="74915" y="70018"/>
                      <a:pt x="75117" y="68201"/>
                    </a:cubicBezTo>
                    <a:cubicBezTo>
                      <a:pt x="76126" y="55286"/>
                      <a:pt x="75723" y="42170"/>
                      <a:pt x="77539" y="29255"/>
                    </a:cubicBezTo>
                    <a:cubicBezTo>
                      <a:pt x="79355" y="16945"/>
                      <a:pt x="85812" y="9277"/>
                      <a:pt x="96507" y="4434"/>
                    </a:cubicBezTo>
                    <a:cubicBezTo>
                      <a:pt x="106193" y="-5"/>
                      <a:pt x="116485" y="-1418"/>
                      <a:pt x="126978" y="1609"/>
                    </a:cubicBezTo>
                    <a:cubicBezTo>
                      <a:pt x="129803" y="2416"/>
                      <a:pt x="132628" y="3022"/>
                      <a:pt x="135453" y="3223"/>
                    </a:cubicBezTo>
                    <a:cubicBezTo>
                      <a:pt x="152605" y="4232"/>
                      <a:pt x="169556" y="7259"/>
                      <a:pt x="186708" y="10084"/>
                    </a:cubicBezTo>
                    <a:cubicBezTo>
                      <a:pt x="202852" y="12909"/>
                      <a:pt x="219196" y="14726"/>
                      <a:pt x="235744" y="15936"/>
                    </a:cubicBezTo>
                    <a:cubicBezTo>
                      <a:pt x="236349" y="16340"/>
                      <a:pt x="236954" y="16945"/>
                      <a:pt x="237762" y="17147"/>
                    </a:cubicBezTo>
                    <a:cubicBezTo>
                      <a:pt x="248255" y="19165"/>
                      <a:pt x="258344" y="22394"/>
                      <a:pt x="268434" y="25219"/>
                    </a:cubicBezTo>
                    <a:cubicBezTo>
                      <a:pt x="272873" y="26430"/>
                      <a:pt x="277918" y="27842"/>
                      <a:pt x="282156" y="27035"/>
                    </a:cubicBezTo>
                    <a:cubicBezTo>
                      <a:pt x="290631" y="25017"/>
                      <a:pt x="299308" y="24008"/>
                      <a:pt x="307783" y="21788"/>
                    </a:cubicBezTo>
                    <a:cubicBezTo>
                      <a:pt x="307783" y="21788"/>
                      <a:pt x="307783" y="21788"/>
                      <a:pt x="307783" y="21788"/>
                    </a:cubicBezTo>
                    <a:cubicBezTo>
                      <a:pt x="308389" y="22596"/>
                      <a:pt x="309196" y="22596"/>
                      <a:pt x="310003" y="21990"/>
                    </a:cubicBezTo>
                    <a:cubicBezTo>
                      <a:pt x="314443" y="21183"/>
                      <a:pt x="318882" y="22596"/>
                      <a:pt x="322918" y="23806"/>
                    </a:cubicBezTo>
                    <a:cubicBezTo>
                      <a:pt x="338052" y="27842"/>
                      <a:pt x="353388" y="30466"/>
                      <a:pt x="368927" y="32080"/>
                    </a:cubicBezTo>
                    <a:cubicBezTo>
                      <a:pt x="388702" y="34098"/>
                      <a:pt x="407872" y="39345"/>
                      <a:pt x="427648" y="40555"/>
                    </a:cubicBezTo>
                    <a:cubicBezTo>
                      <a:pt x="439150" y="41161"/>
                      <a:pt x="450652" y="40757"/>
                      <a:pt x="461952" y="41564"/>
                    </a:cubicBezTo>
                    <a:cubicBezTo>
                      <a:pt x="485360" y="43179"/>
                      <a:pt x="507759" y="48022"/>
                      <a:pt x="529149" y="57708"/>
                    </a:cubicBezTo>
                    <a:cubicBezTo>
                      <a:pt x="532580" y="59121"/>
                      <a:pt x="536010" y="60331"/>
                      <a:pt x="539844" y="59524"/>
                    </a:cubicBezTo>
                    <a:cubicBezTo>
                      <a:pt x="553364" y="56699"/>
                      <a:pt x="566279" y="59726"/>
                      <a:pt x="579395" y="62349"/>
                    </a:cubicBezTo>
                    <a:cubicBezTo>
                      <a:pt x="592714" y="64973"/>
                      <a:pt x="605830" y="68403"/>
                      <a:pt x="619350" y="70018"/>
                    </a:cubicBezTo>
                    <a:cubicBezTo>
                      <a:pt x="619956" y="70421"/>
                      <a:pt x="620561" y="71228"/>
                      <a:pt x="621167" y="71228"/>
                    </a:cubicBezTo>
                    <a:cubicBezTo>
                      <a:pt x="637108" y="74457"/>
                      <a:pt x="653251" y="74659"/>
                      <a:pt x="669395" y="75264"/>
                    </a:cubicBezTo>
                    <a:cubicBezTo>
                      <a:pt x="670202" y="75264"/>
                      <a:pt x="671009" y="75062"/>
                      <a:pt x="671615" y="74861"/>
                    </a:cubicBezTo>
                    <a:cubicBezTo>
                      <a:pt x="688968" y="72237"/>
                      <a:pt x="705919" y="73650"/>
                      <a:pt x="722466" y="79098"/>
                    </a:cubicBezTo>
                    <a:cubicBezTo>
                      <a:pt x="733968" y="82731"/>
                      <a:pt x="745067" y="86161"/>
                      <a:pt x="757174" y="87775"/>
                    </a:cubicBezTo>
                    <a:cubicBezTo>
                      <a:pt x="781389" y="90802"/>
                      <a:pt x="805402" y="96049"/>
                      <a:pt x="830021" y="96654"/>
                    </a:cubicBezTo>
                    <a:cubicBezTo>
                      <a:pt x="841523" y="97058"/>
                      <a:pt x="852823" y="97058"/>
                      <a:pt x="864124" y="100085"/>
                    </a:cubicBezTo>
                    <a:cubicBezTo>
                      <a:pt x="865940" y="100690"/>
                      <a:pt x="868362" y="100892"/>
                      <a:pt x="869976" y="99076"/>
                    </a:cubicBezTo>
                    <a:cubicBezTo>
                      <a:pt x="869976" y="99076"/>
                      <a:pt x="869976" y="99076"/>
                      <a:pt x="869976" y="99076"/>
                    </a:cubicBezTo>
                    <a:cubicBezTo>
                      <a:pt x="870783" y="99883"/>
                      <a:pt x="871389" y="99681"/>
                      <a:pt x="872196" y="99076"/>
                    </a:cubicBezTo>
                    <a:cubicBezTo>
                      <a:pt x="888541" y="97462"/>
                      <a:pt x="904482" y="100892"/>
                      <a:pt x="920424" y="102708"/>
                    </a:cubicBezTo>
                    <a:cubicBezTo>
                      <a:pt x="922442" y="102910"/>
                      <a:pt x="924258" y="103919"/>
                      <a:pt x="926276" y="104726"/>
                    </a:cubicBezTo>
                    <a:cubicBezTo>
                      <a:pt x="927285" y="105130"/>
                      <a:pt x="928697" y="106139"/>
                      <a:pt x="929101" y="105735"/>
                    </a:cubicBezTo>
                    <a:cubicBezTo>
                      <a:pt x="934146" y="102305"/>
                      <a:pt x="938989" y="105937"/>
                      <a:pt x="944034" y="106139"/>
                    </a:cubicBezTo>
                    <a:cubicBezTo>
                      <a:pt x="949482" y="106139"/>
                      <a:pt x="953316" y="109166"/>
                      <a:pt x="955536" y="113202"/>
                    </a:cubicBezTo>
                    <a:cubicBezTo>
                      <a:pt x="960379" y="122686"/>
                      <a:pt x="967038" y="131161"/>
                      <a:pt x="970065" y="141655"/>
                    </a:cubicBezTo>
                    <a:cubicBezTo>
                      <a:pt x="974101" y="155982"/>
                      <a:pt x="975311" y="170310"/>
                      <a:pt x="972890" y="185041"/>
                    </a:cubicBezTo>
                    <a:cubicBezTo>
                      <a:pt x="970872" y="196947"/>
                      <a:pt x="967441" y="208247"/>
                      <a:pt x="964818" y="219951"/>
                    </a:cubicBezTo>
                    <a:cubicBezTo>
                      <a:pt x="963607" y="220758"/>
                      <a:pt x="963204" y="221969"/>
                      <a:pt x="962800" y="223180"/>
                    </a:cubicBezTo>
                    <a:cubicBezTo>
                      <a:pt x="959572" y="235086"/>
                      <a:pt x="956141" y="246790"/>
                      <a:pt x="953114" y="258696"/>
                    </a:cubicBezTo>
                    <a:cubicBezTo>
                      <a:pt x="948877" y="275041"/>
                      <a:pt x="946657" y="291387"/>
                      <a:pt x="951500" y="308136"/>
                    </a:cubicBezTo>
                    <a:cubicBezTo>
                      <a:pt x="952307" y="311163"/>
                      <a:pt x="952307" y="314391"/>
                      <a:pt x="952307" y="317418"/>
                    </a:cubicBezTo>
                    <a:cubicBezTo>
                      <a:pt x="952105" y="330737"/>
                      <a:pt x="953316" y="344055"/>
                      <a:pt x="954728" y="357172"/>
                    </a:cubicBezTo>
                    <a:cubicBezTo>
                      <a:pt x="954930" y="359392"/>
                      <a:pt x="954930" y="362015"/>
                      <a:pt x="957150" y="363428"/>
                    </a:cubicBezTo>
                    <a:cubicBezTo>
                      <a:pt x="956545" y="378361"/>
                      <a:pt x="954123" y="392890"/>
                      <a:pt x="950692" y="407419"/>
                    </a:cubicBezTo>
                    <a:cubicBezTo>
                      <a:pt x="948675" y="415693"/>
                      <a:pt x="947262" y="424168"/>
                      <a:pt x="947464" y="432845"/>
                    </a:cubicBezTo>
                    <a:cubicBezTo>
                      <a:pt x="947666" y="445155"/>
                      <a:pt x="946455" y="457262"/>
                      <a:pt x="946052" y="469572"/>
                    </a:cubicBezTo>
                    <a:cubicBezTo>
                      <a:pt x="945850" y="475424"/>
                      <a:pt x="943630" y="480267"/>
                      <a:pt x="939796" y="484303"/>
                    </a:cubicBezTo>
                    <a:cubicBezTo>
                      <a:pt x="934146" y="490155"/>
                      <a:pt x="932128" y="497218"/>
                      <a:pt x="931724" y="504886"/>
                    </a:cubicBezTo>
                    <a:cubicBezTo>
                      <a:pt x="931522" y="509931"/>
                      <a:pt x="931321" y="514774"/>
                      <a:pt x="931321" y="519819"/>
                    </a:cubicBezTo>
                    <a:cubicBezTo>
                      <a:pt x="931119" y="530514"/>
                      <a:pt x="930917" y="541209"/>
                      <a:pt x="927486" y="551501"/>
                    </a:cubicBezTo>
                    <a:cubicBezTo>
                      <a:pt x="924258" y="560985"/>
                      <a:pt x="924662" y="570671"/>
                      <a:pt x="927688" y="579954"/>
                    </a:cubicBezTo>
                    <a:cubicBezTo>
                      <a:pt x="932330" y="593474"/>
                      <a:pt x="932330" y="607196"/>
                      <a:pt x="931724" y="620918"/>
                    </a:cubicBezTo>
                    <a:cubicBezTo>
                      <a:pt x="931522" y="625156"/>
                      <a:pt x="931119" y="629192"/>
                      <a:pt x="931522" y="633430"/>
                    </a:cubicBezTo>
                    <a:cubicBezTo>
                      <a:pt x="932330" y="642510"/>
                      <a:pt x="929504" y="650380"/>
                      <a:pt x="924662" y="657847"/>
                    </a:cubicBezTo>
                    <a:cubicBezTo>
                      <a:pt x="922644" y="660874"/>
                      <a:pt x="920828" y="664103"/>
                      <a:pt x="918810" y="667129"/>
                    </a:cubicBezTo>
                    <a:cubicBezTo>
                      <a:pt x="917195" y="669955"/>
                      <a:pt x="915984" y="672780"/>
                      <a:pt x="916186" y="676008"/>
                    </a:cubicBezTo>
                    <a:cubicBezTo>
                      <a:pt x="916388" y="681659"/>
                      <a:pt x="916186" y="687309"/>
                      <a:pt x="914975" y="692959"/>
                    </a:cubicBezTo>
                    <a:cubicBezTo>
                      <a:pt x="913765" y="693565"/>
                      <a:pt x="912957" y="694574"/>
                      <a:pt x="912352" y="695784"/>
                    </a:cubicBezTo>
                    <a:cubicBezTo>
                      <a:pt x="908316" y="706480"/>
                      <a:pt x="901657" y="715964"/>
                      <a:pt x="899841" y="727668"/>
                    </a:cubicBezTo>
                    <a:cubicBezTo>
                      <a:pt x="899438" y="730493"/>
                      <a:pt x="897622" y="732915"/>
                      <a:pt x="896209" y="735336"/>
                    </a:cubicBezTo>
                    <a:cubicBezTo>
                      <a:pt x="892173" y="742601"/>
                      <a:pt x="889348" y="750471"/>
                      <a:pt x="890559" y="759148"/>
                    </a:cubicBezTo>
                    <a:cubicBezTo>
                      <a:pt x="890962" y="761771"/>
                      <a:pt x="890559" y="764395"/>
                      <a:pt x="890559" y="767018"/>
                    </a:cubicBezTo>
                    <a:cubicBezTo>
                      <a:pt x="890559" y="774888"/>
                      <a:pt x="889953" y="782758"/>
                      <a:pt x="891366" y="790426"/>
                    </a:cubicBezTo>
                    <a:cubicBezTo>
                      <a:pt x="892778" y="799507"/>
                      <a:pt x="893586" y="808588"/>
                      <a:pt x="894191" y="817669"/>
                    </a:cubicBezTo>
                    <a:cubicBezTo>
                      <a:pt x="894998" y="832601"/>
                      <a:pt x="894595" y="847333"/>
                      <a:pt x="888944" y="861458"/>
                    </a:cubicBezTo>
                    <a:cubicBezTo>
                      <a:pt x="884101" y="873566"/>
                      <a:pt x="879864" y="885875"/>
                      <a:pt x="877442" y="898790"/>
                    </a:cubicBezTo>
                    <a:cubicBezTo>
                      <a:pt x="875626" y="908073"/>
                      <a:pt x="871994" y="915943"/>
                      <a:pt x="865536" y="923006"/>
                    </a:cubicBezTo>
                    <a:cubicBezTo>
                      <a:pt x="846568" y="943589"/>
                      <a:pt x="823967" y="953880"/>
                      <a:pt x="795717" y="947625"/>
                    </a:cubicBezTo>
                    <a:cubicBezTo>
                      <a:pt x="792084" y="946818"/>
                      <a:pt x="788654" y="945809"/>
                      <a:pt x="785022" y="947019"/>
                    </a:cubicBezTo>
                    <a:cubicBezTo>
                      <a:pt x="780784" y="946818"/>
                      <a:pt x="776546" y="947827"/>
                      <a:pt x="772309" y="946010"/>
                    </a:cubicBezTo>
                    <a:cubicBezTo>
                      <a:pt x="770291" y="943791"/>
                      <a:pt x="770291" y="939957"/>
                      <a:pt x="766457" y="939149"/>
                    </a:cubicBezTo>
                    <a:cubicBezTo>
                      <a:pt x="758587" y="937535"/>
                      <a:pt x="750717" y="934912"/>
                      <a:pt x="742847" y="938140"/>
                    </a:cubicBezTo>
                    <a:cubicBezTo>
                      <a:pt x="735986" y="940965"/>
                      <a:pt x="728923" y="940764"/>
                      <a:pt x="721659" y="940562"/>
                    </a:cubicBezTo>
                    <a:cubicBezTo>
                      <a:pt x="716210" y="940562"/>
                      <a:pt x="710762" y="940562"/>
                      <a:pt x="705515" y="942378"/>
                    </a:cubicBezTo>
                    <a:cubicBezTo>
                      <a:pt x="700874" y="941571"/>
                      <a:pt x="696233" y="941167"/>
                      <a:pt x="691592" y="939957"/>
                    </a:cubicBezTo>
                    <a:cubicBezTo>
                      <a:pt x="672825" y="934912"/>
                      <a:pt x="653655" y="932490"/>
                      <a:pt x="634888" y="928656"/>
                    </a:cubicBezTo>
                    <a:cubicBezTo>
                      <a:pt x="631054" y="927849"/>
                      <a:pt x="627220" y="926840"/>
                      <a:pt x="623588" y="929463"/>
                    </a:cubicBezTo>
                    <a:cubicBezTo>
                      <a:pt x="621772" y="930674"/>
                      <a:pt x="619552" y="930270"/>
                      <a:pt x="617534" y="929867"/>
                    </a:cubicBezTo>
                    <a:cubicBezTo>
                      <a:pt x="613498" y="929060"/>
                      <a:pt x="609261" y="928454"/>
                      <a:pt x="605427" y="927042"/>
                    </a:cubicBezTo>
                    <a:cubicBezTo>
                      <a:pt x="591301" y="922199"/>
                      <a:pt x="576772" y="922199"/>
                      <a:pt x="562041" y="922400"/>
                    </a:cubicBezTo>
                    <a:cubicBezTo>
                      <a:pt x="559418" y="922400"/>
                      <a:pt x="556795" y="923006"/>
                      <a:pt x="554373" y="921593"/>
                    </a:cubicBezTo>
                    <a:cubicBezTo>
                      <a:pt x="551346" y="919575"/>
                      <a:pt x="547916" y="919373"/>
                      <a:pt x="544687" y="919373"/>
                    </a:cubicBezTo>
                    <a:cubicBezTo>
                      <a:pt x="528140" y="918970"/>
                      <a:pt x="512199" y="915539"/>
                      <a:pt x="496055" y="911907"/>
                    </a:cubicBezTo>
                    <a:cubicBezTo>
                      <a:pt x="473858" y="906660"/>
                      <a:pt x="451257" y="905450"/>
                      <a:pt x="428455" y="904239"/>
                    </a:cubicBezTo>
                    <a:cubicBezTo>
                      <a:pt x="419173" y="903633"/>
                      <a:pt x="409688" y="902826"/>
                      <a:pt x="400406" y="902019"/>
                    </a:cubicBezTo>
                    <a:cubicBezTo>
                      <a:pt x="398388" y="901817"/>
                      <a:pt x="396168" y="901414"/>
                      <a:pt x="394352" y="900606"/>
                    </a:cubicBezTo>
                    <a:cubicBezTo>
                      <a:pt x="377200" y="894149"/>
                      <a:pt x="359240" y="891122"/>
                      <a:pt x="340877" y="889710"/>
                    </a:cubicBezTo>
                    <a:cubicBezTo>
                      <a:pt x="323119" y="888297"/>
                      <a:pt x="305564" y="887692"/>
                      <a:pt x="287806" y="885674"/>
                    </a:cubicBezTo>
                    <a:cubicBezTo>
                      <a:pt x="254309" y="881840"/>
                      <a:pt x="220811" y="878409"/>
                      <a:pt x="187314" y="876391"/>
                    </a:cubicBezTo>
                    <a:cubicBezTo>
                      <a:pt x="180049" y="875987"/>
                      <a:pt x="172784" y="876189"/>
                      <a:pt x="165318" y="876391"/>
                    </a:cubicBezTo>
                    <a:cubicBezTo>
                      <a:pt x="153816" y="876795"/>
                      <a:pt x="142515" y="875786"/>
                      <a:pt x="131013" y="874777"/>
                    </a:cubicBezTo>
                    <a:cubicBezTo>
                      <a:pt x="118300" y="873566"/>
                      <a:pt x="105588" y="871952"/>
                      <a:pt x="93076" y="869328"/>
                    </a:cubicBezTo>
                    <a:cubicBezTo>
                      <a:pt x="88234" y="868319"/>
                      <a:pt x="83189" y="868723"/>
                      <a:pt x="78346" y="868723"/>
                    </a:cubicBezTo>
                    <a:cubicBezTo>
                      <a:pt x="62203" y="868723"/>
                      <a:pt x="46059" y="866100"/>
                      <a:pt x="30117" y="863678"/>
                    </a:cubicBezTo>
                    <a:cubicBezTo>
                      <a:pt x="20028" y="862064"/>
                      <a:pt x="12965" y="855606"/>
                      <a:pt x="6710" y="847938"/>
                    </a:cubicBezTo>
                    <a:cubicBezTo>
                      <a:pt x="7719" y="845315"/>
                      <a:pt x="8324" y="842691"/>
                      <a:pt x="7920" y="839664"/>
                    </a:cubicBezTo>
                    <a:cubicBezTo>
                      <a:pt x="6508" y="820494"/>
                      <a:pt x="1463" y="801727"/>
                      <a:pt x="1665" y="782355"/>
                    </a:cubicBezTo>
                    <a:cubicBezTo>
                      <a:pt x="1665" y="781144"/>
                      <a:pt x="1463" y="779731"/>
                      <a:pt x="1261" y="778520"/>
                    </a:cubicBezTo>
                    <a:cubicBezTo>
                      <a:pt x="-555" y="772063"/>
                      <a:pt x="-151" y="765605"/>
                      <a:pt x="858" y="759148"/>
                    </a:cubicBezTo>
                    <a:cubicBezTo>
                      <a:pt x="2674" y="747444"/>
                      <a:pt x="656" y="735942"/>
                      <a:pt x="858" y="724237"/>
                    </a:cubicBezTo>
                    <a:cubicBezTo>
                      <a:pt x="1261" y="723027"/>
                      <a:pt x="1463" y="721614"/>
                      <a:pt x="1867" y="720403"/>
                    </a:cubicBezTo>
                    <a:cubicBezTo>
                      <a:pt x="4086" y="719193"/>
                      <a:pt x="4086" y="716973"/>
                      <a:pt x="4490" y="714955"/>
                    </a:cubicBezTo>
                    <a:cubicBezTo>
                      <a:pt x="6104" y="708296"/>
                      <a:pt x="8324" y="702242"/>
                      <a:pt x="11553" y="695986"/>
                    </a:cubicBezTo>
                    <a:cubicBezTo>
                      <a:pt x="15992" y="687713"/>
                      <a:pt x="18212" y="677825"/>
                      <a:pt x="13974" y="667533"/>
                    </a:cubicBezTo>
                    <a:close/>
                    <a:moveTo>
                      <a:pt x="960984" y="149323"/>
                    </a:moveTo>
                    <a:lnTo>
                      <a:pt x="960984" y="149525"/>
                    </a:lnTo>
                    <a:cubicBezTo>
                      <a:pt x="961590" y="148718"/>
                      <a:pt x="961186" y="147910"/>
                      <a:pt x="960782" y="147305"/>
                    </a:cubicBezTo>
                    <a:cubicBezTo>
                      <a:pt x="959572" y="137821"/>
                      <a:pt x="954527" y="130354"/>
                      <a:pt x="948675" y="123493"/>
                    </a:cubicBezTo>
                    <a:cubicBezTo>
                      <a:pt x="946455" y="120668"/>
                      <a:pt x="943226" y="118650"/>
                      <a:pt x="939796" y="117238"/>
                    </a:cubicBezTo>
                    <a:cubicBezTo>
                      <a:pt x="937778" y="116430"/>
                      <a:pt x="936164" y="115421"/>
                      <a:pt x="934146" y="117238"/>
                    </a:cubicBezTo>
                    <a:cubicBezTo>
                      <a:pt x="931321" y="119659"/>
                      <a:pt x="928294" y="118852"/>
                      <a:pt x="925670" y="116430"/>
                    </a:cubicBezTo>
                    <a:cubicBezTo>
                      <a:pt x="922240" y="113202"/>
                      <a:pt x="918002" y="112394"/>
                      <a:pt x="913361" y="111991"/>
                    </a:cubicBezTo>
                    <a:cubicBezTo>
                      <a:pt x="910334" y="111789"/>
                      <a:pt x="907106" y="110982"/>
                      <a:pt x="904079" y="110780"/>
                    </a:cubicBezTo>
                    <a:cubicBezTo>
                      <a:pt x="896007" y="110175"/>
                      <a:pt x="888137" y="107753"/>
                      <a:pt x="879864" y="109166"/>
                    </a:cubicBezTo>
                    <a:cubicBezTo>
                      <a:pt x="870380" y="110578"/>
                      <a:pt x="861097" y="110578"/>
                      <a:pt x="852016" y="107955"/>
                    </a:cubicBezTo>
                    <a:cubicBezTo>
                      <a:pt x="847779" y="106744"/>
                      <a:pt x="843138" y="106946"/>
                      <a:pt x="838698" y="106946"/>
                    </a:cubicBezTo>
                    <a:cubicBezTo>
                      <a:pt x="824371" y="106744"/>
                      <a:pt x="810044" y="105735"/>
                      <a:pt x="795717" y="103717"/>
                    </a:cubicBezTo>
                    <a:cubicBezTo>
                      <a:pt x="780986" y="101498"/>
                      <a:pt x="766457" y="98471"/>
                      <a:pt x="751524" y="97260"/>
                    </a:cubicBezTo>
                    <a:cubicBezTo>
                      <a:pt x="742040" y="96453"/>
                      <a:pt x="732959" y="93829"/>
                      <a:pt x="724282" y="90601"/>
                    </a:cubicBezTo>
                    <a:cubicBezTo>
                      <a:pt x="708946" y="84950"/>
                      <a:pt x="693408" y="82932"/>
                      <a:pt x="677466" y="84345"/>
                    </a:cubicBezTo>
                    <a:cubicBezTo>
                      <a:pt x="662332" y="85758"/>
                      <a:pt x="647198" y="84749"/>
                      <a:pt x="632265" y="83134"/>
                    </a:cubicBezTo>
                    <a:cubicBezTo>
                      <a:pt x="620763" y="81923"/>
                      <a:pt x="609866" y="78493"/>
                      <a:pt x="598565" y="76475"/>
                    </a:cubicBezTo>
                    <a:cubicBezTo>
                      <a:pt x="585045" y="74053"/>
                      <a:pt x="571727" y="69614"/>
                      <a:pt x="557602" y="72035"/>
                    </a:cubicBezTo>
                    <a:cubicBezTo>
                      <a:pt x="546503" y="74053"/>
                      <a:pt x="535808" y="71834"/>
                      <a:pt x="525719" y="66991"/>
                    </a:cubicBezTo>
                    <a:cubicBezTo>
                      <a:pt x="498073" y="54277"/>
                      <a:pt x="468814" y="50040"/>
                      <a:pt x="438746" y="51251"/>
                    </a:cubicBezTo>
                    <a:cubicBezTo>
                      <a:pt x="431684" y="51452"/>
                      <a:pt x="424621" y="51049"/>
                      <a:pt x="417760" y="49838"/>
                    </a:cubicBezTo>
                    <a:cubicBezTo>
                      <a:pt x="402222" y="47215"/>
                      <a:pt x="386886" y="44793"/>
                      <a:pt x="371348" y="42372"/>
                    </a:cubicBezTo>
                    <a:cubicBezTo>
                      <a:pt x="355810" y="40152"/>
                      <a:pt x="340272" y="38739"/>
                      <a:pt x="325137" y="34502"/>
                    </a:cubicBezTo>
                    <a:cubicBezTo>
                      <a:pt x="314443" y="31676"/>
                      <a:pt x="303142" y="31273"/>
                      <a:pt x="292649" y="34703"/>
                    </a:cubicBezTo>
                    <a:cubicBezTo>
                      <a:pt x="282559" y="38134"/>
                      <a:pt x="272873" y="36721"/>
                      <a:pt x="263591" y="33896"/>
                    </a:cubicBezTo>
                    <a:cubicBezTo>
                      <a:pt x="250071" y="29860"/>
                      <a:pt x="236551" y="26430"/>
                      <a:pt x="222223" y="26026"/>
                    </a:cubicBezTo>
                    <a:cubicBezTo>
                      <a:pt x="209511" y="25421"/>
                      <a:pt x="196999" y="21990"/>
                      <a:pt x="184287" y="21183"/>
                    </a:cubicBezTo>
                    <a:cubicBezTo>
                      <a:pt x="166933" y="20174"/>
                      <a:pt x="149377" y="19165"/>
                      <a:pt x="132426" y="13717"/>
                    </a:cubicBezTo>
                    <a:cubicBezTo>
                      <a:pt x="130408" y="13111"/>
                      <a:pt x="127785" y="13515"/>
                      <a:pt x="125363" y="13717"/>
                    </a:cubicBezTo>
                    <a:cubicBezTo>
                      <a:pt x="117493" y="14927"/>
                      <a:pt x="110027" y="17551"/>
                      <a:pt x="102561" y="20578"/>
                    </a:cubicBezTo>
                    <a:cubicBezTo>
                      <a:pt x="93884" y="24008"/>
                      <a:pt x="89445" y="29255"/>
                      <a:pt x="88234" y="37932"/>
                    </a:cubicBezTo>
                    <a:cubicBezTo>
                      <a:pt x="87830" y="40354"/>
                      <a:pt x="87225" y="42573"/>
                      <a:pt x="87023" y="44793"/>
                    </a:cubicBezTo>
                    <a:cubicBezTo>
                      <a:pt x="86418" y="48829"/>
                      <a:pt x="85207" y="53268"/>
                      <a:pt x="91261" y="54479"/>
                    </a:cubicBezTo>
                    <a:cubicBezTo>
                      <a:pt x="93076" y="54883"/>
                      <a:pt x="93682" y="57103"/>
                      <a:pt x="94489" y="58717"/>
                    </a:cubicBezTo>
                    <a:cubicBezTo>
                      <a:pt x="100947" y="71430"/>
                      <a:pt x="100745" y="84749"/>
                      <a:pt x="95902" y="97462"/>
                    </a:cubicBezTo>
                    <a:cubicBezTo>
                      <a:pt x="88234" y="117439"/>
                      <a:pt x="83189" y="138224"/>
                      <a:pt x="76732" y="158606"/>
                    </a:cubicBezTo>
                    <a:cubicBezTo>
                      <a:pt x="75723" y="161633"/>
                      <a:pt x="75319" y="164659"/>
                      <a:pt x="74915" y="167888"/>
                    </a:cubicBezTo>
                    <a:cubicBezTo>
                      <a:pt x="73503" y="185646"/>
                      <a:pt x="72090" y="203202"/>
                      <a:pt x="70678" y="220960"/>
                    </a:cubicBezTo>
                    <a:cubicBezTo>
                      <a:pt x="69669" y="233068"/>
                      <a:pt x="70072" y="244974"/>
                      <a:pt x="74714" y="256476"/>
                    </a:cubicBezTo>
                    <a:cubicBezTo>
                      <a:pt x="77135" y="262530"/>
                      <a:pt x="76530" y="268786"/>
                      <a:pt x="73705" y="274638"/>
                    </a:cubicBezTo>
                    <a:cubicBezTo>
                      <a:pt x="70879" y="280894"/>
                      <a:pt x="68458" y="287149"/>
                      <a:pt x="66238" y="293607"/>
                    </a:cubicBezTo>
                    <a:cubicBezTo>
                      <a:pt x="64422" y="298853"/>
                      <a:pt x="63212" y="304100"/>
                      <a:pt x="65633" y="309548"/>
                    </a:cubicBezTo>
                    <a:cubicBezTo>
                      <a:pt x="66843" y="312172"/>
                      <a:pt x="66037" y="315199"/>
                      <a:pt x="65431" y="318024"/>
                    </a:cubicBezTo>
                    <a:cubicBezTo>
                      <a:pt x="59983" y="337194"/>
                      <a:pt x="58570" y="356970"/>
                      <a:pt x="58974" y="376948"/>
                    </a:cubicBezTo>
                    <a:cubicBezTo>
                      <a:pt x="59176" y="385423"/>
                      <a:pt x="63413" y="391477"/>
                      <a:pt x="69063" y="397329"/>
                    </a:cubicBezTo>
                    <a:cubicBezTo>
                      <a:pt x="73906" y="402374"/>
                      <a:pt x="79556" y="402374"/>
                      <a:pt x="85610" y="401971"/>
                    </a:cubicBezTo>
                    <a:cubicBezTo>
                      <a:pt x="100341" y="400962"/>
                      <a:pt x="107807" y="406007"/>
                      <a:pt x="113256" y="419729"/>
                    </a:cubicBezTo>
                    <a:cubicBezTo>
                      <a:pt x="113861" y="421141"/>
                      <a:pt x="114669" y="422554"/>
                      <a:pt x="115476" y="423966"/>
                    </a:cubicBezTo>
                    <a:cubicBezTo>
                      <a:pt x="118099" y="429213"/>
                      <a:pt x="117493" y="434056"/>
                      <a:pt x="114265" y="438697"/>
                    </a:cubicBezTo>
                    <a:cubicBezTo>
                      <a:pt x="110834" y="443742"/>
                      <a:pt x="106193" y="446164"/>
                      <a:pt x="99938" y="447173"/>
                    </a:cubicBezTo>
                    <a:cubicBezTo>
                      <a:pt x="86216" y="449191"/>
                      <a:pt x="80767" y="454639"/>
                      <a:pt x="79355" y="467352"/>
                    </a:cubicBezTo>
                    <a:cubicBezTo>
                      <a:pt x="78750" y="472801"/>
                      <a:pt x="79355" y="477644"/>
                      <a:pt x="84803" y="481074"/>
                    </a:cubicBezTo>
                    <a:cubicBezTo>
                      <a:pt x="87628" y="482890"/>
                      <a:pt x="90252" y="485110"/>
                      <a:pt x="92673" y="487532"/>
                    </a:cubicBezTo>
                    <a:cubicBezTo>
                      <a:pt x="96709" y="491366"/>
                      <a:pt x="99938" y="495805"/>
                      <a:pt x="100543" y="501657"/>
                    </a:cubicBezTo>
                    <a:cubicBezTo>
                      <a:pt x="101350" y="508115"/>
                      <a:pt x="96305" y="514370"/>
                      <a:pt x="90252" y="513563"/>
                    </a:cubicBezTo>
                    <a:cubicBezTo>
                      <a:pt x="86014" y="513160"/>
                      <a:pt x="81574" y="511545"/>
                      <a:pt x="78144" y="508720"/>
                    </a:cubicBezTo>
                    <a:cubicBezTo>
                      <a:pt x="70476" y="502263"/>
                      <a:pt x="67449" y="501859"/>
                      <a:pt x="58570" y="506097"/>
                    </a:cubicBezTo>
                    <a:cubicBezTo>
                      <a:pt x="49893" y="510133"/>
                      <a:pt x="42830" y="516590"/>
                      <a:pt x="36575" y="523249"/>
                    </a:cubicBezTo>
                    <a:cubicBezTo>
                      <a:pt x="28907" y="531321"/>
                      <a:pt x="24467" y="541411"/>
                      <a:pt x="27898" y="553317"/>
                    </a:cubicBezTo>
                    <a:cubicBezTo>
                      <a:pt x="29108" y="557756"/>
                      <a:pt x="31328" y="562196"/>
                      <a:pt x="30925" y="567039"/>
                    </a:cubicBezTo>
                    <a:cubicBezTo>
                      <a:pt x="30925" y="568250"/>
                      <a:pt x="31530" y="568855"/>
                      <a:pt x="32135" y="569864"/>
                    </a:cubicBezTo>
                    <a:cubicBezTo>
                      <a:pt x="42427" y="584797"/>
                      <a:pt x="44646" y="600941"/>
                      <a:pt x="38593" y="618093"/>
                    </a:cubicBezTo>
                    <a:cubicBezTo>
                      <a:pt x="37180" y="622331"/>
                      <a:pt x="35364" y="626165"/>
                      <a:pt x="37786" y="630806"/>
                    </a:cubicBezTo>
                    <a:cubicBezTo>
                      <a:pt x="38795" y="632622"/>
                      <a:pt x="37584" y="634842"/>
                      <a:pt x="36575" y="636658"/>
                    </a:cubicBezTo>
                    <a:cubicBezTo>
                      <a:pt x="32741" y="643721"/>
                      <a:pt x="32135" y="651591"/>
                      <a:pt x="29310" y="658856"/>
                    </a:cubicBezTo>
                    <a:cubicBezTo>
                      <a:pt x="27494" y="663295"/>
                      <a:pt x="29108" y="665112"/>
                      <a:pt x="33952" y="665515"/>
                    </a:cubicBezTo>
                    <a:cubicBezTo>
                      <a:pt x="37584" y="665919"/>
                      <a:pt x="41216" y="665717"/>
                      <a:pt x="44848" y="666322"/>
                    </a:cubicBezTo>
                    <a:cubicBezTo>
                      <a:pt x="49086" y="666928"/>
                      <a:pt x="51911" y="669551"/>
                      <a:pt x="53526" y="673385"/>
                    </a:cubicBezTo>
                    <a:cubicBezTo>
                      <a:pt x="54938" y="677219"/>
                      <a:pt x="52113" y="679641"/>
                      <a:pt x="49691" y="682062"/>
                    </a:cubicBezTo>
                    <a:cubicBezTo>
                      <a:pt x="48682" y="682869"/>
                      <a:pt x="47673" y="683677"/>
                      <a:pt x="46664" y="684484"/>
                    </a:cubicBezTo>
                    <a:cubicBezTo>
                      <a:pt x="41216" y="689125"/>
                      <a:pt x="41014" y="690134"/>
                      <a:pt x="44848" y="696188"/>
                    </a:cubicBezTo>
                    <a:cubicBezTo>
                      <a:pt x="45454" y="696995"/>
                      <a:pt x="46059" y="697802"/>
                      <a:pt x="46664" y="698811"/>
                    </a:cubicBezTo>
                    <a:cubicBezTo>
                      <a:pt x="51104" y="705471"/>
                      <a:pt x="50902" y="711928"/>
                      <a:pt x="46463" y="718385"/>
                    </a:cubicBezTo>
                    <a:cubicBezTo>
                      <a:pt x="44445" y="721211"/>
                      <a:pt x="42427" y="723632"/>
                      <a:pt x="39804" y="725852"/>
                    </a:cubicBezTo>
                    <a:cubicBezTo>
                      <a:pt x="33346" y="731099"/>
                      <a:pt x="28503" y="737758"/>
                      <a:pt x="24064" y="745022"/>
                    </a:cubicBezTo>
                    <a:cubicBezTo>
                      <a:pt x="17606" y="755314"/>
                      <a:pt x="16799" y="767623"/>
                      <a:pt x="11149" y="778117"/>
                    </a:cubicBezTo>
                    <a:cubicBezTo>
                      <a:pt x="10947" y="778520"/>
                      <a:pt x="10947" y="779126"/>
                      <a:pt x="11149" y="779731"/>
                    </a:cubicBezTo>
                    <a:cubicBezTo>
                      <a:pt x="11956" y="786794"/>
                      <a:pt x="10947" y="793857"/>
                      <a:pt x="12562" y="800718"/>
                    </a:cubicBezTo>
                    <a:cubicBezTo>
                      <a:pt x="14782" y="810202"/>
                      <a:pt x="15589" y="819888"/>
                      <a:pt x="15790" y="829373"/>
                    </a:cubicBezTo>
                    <a:cubicBezTo>
                      <a:pt x="15992" y="834418"/>
                      <a:pt x="17203" y="839059"/>
                      <a:pt x="18817" y="843902"/>
                    </a:cubicBezTo>
                    <a:cubicBezTo>
                      <a:pt x="20431" y="848342"/>
                      <a:pt x="23257" y="850763"/>
                      <a:pt x="27898" y="851570"/>
                    </a:cubicBezTo>
                    <a:cubicBezTo>
                      <a:pt x="35566" y="852781"/>
                      <a:pt x="43234" y="854395"/>
                      <a:pt x="51306" y="853790"/>
                    </a:cubicBezTo>
                    <a:cubicBezTo>
                      <a:pt x="59377" y="853386"/>
                      <a:pt x="67449" y="853185"/>
                      <a:pt x="75521" y="853386"/>
                    </a:cubicBezTo>
                    <a:cubicBezTo>
                      <a:pt x="80364" y="853386"/>
                      <a:pt x="85409" y="854395"/>
                      <a:pt x="90252" y="854799"/>
                    </a:cubicBezTo>
                    <a:cubicBezTo>
                      <a:pt x="92875" y="855001"/>
                      <a:pt x="95094" y="854597"/>
                      <a:pt x="94691" y="851167"/>
                    </a:cubicBezTo>
                    <a:cubicBezTo>
                      <a:pt x="94489" y="849552"/>
                      <a:pt x="95700" y="848140"/>
                      <a:pt x="95094" y="846525"/>
                    </a:cubicBezTo>
                    <a:cubicBezTo>
                      <a:pt x="93884" y="845315"/>
                      <a:pt x="92067" y="845718"/>
                      <a:pt x="90655" y="845516"/>
                    </a:cubicBezTo>
                    <a:cubicBezTo>
                      <a:pt x="73705" y="843902"/>
                      <a:pt x="56956" y="842489"/>
                      <a:pt x="40207" y="839261"/>
                    </a:cubicBezTo>
                    <a:cubicBezTo>
                      <a:pt x="36373" y="838454"/>
                      <a:pt x="33144" y="837041"/>
                      <a:pt x="30723" y="834418"/>
                    </a:cubicBezTo>
                    <a:cubicBezTo>
                      <a:pt x="27494" y="830785"/>
                      <a:pt x="25880" y="826144"/>
                      <a:pt x="26687" y="821503"/>
                    </a:cubicBezTo>
                    <a:cubicBezTo>
                      <a:pt x="27494" y="817063"/>
                      <a:pt x="31934" y="817467"/>
                      <a:pt x="35566" y="816458"/>
                    </a:cubicBezTo>
                    <a:cubicBezTo>
                      <a:pt x="39198" y="815449"/>
                      <a:pt x="43032" y="814238"/>
                      <a:pt x="45252" y="810606"/>
                    </a:cubicBezTo>
                    <a:cubicBezTo>
                      <a:pt x="49490" y="803341"/>
                      <a:pt x="57763" y="801323"/>
                      <a:pt x="64221" y="796682"/>
                    </a:cubicBezTo>
                    <a:cubicBezTo>
                      <a:pt x="64826" y="796278"/>
                      <a:pt x="65835" y="796278"/>
                      <a:pt x="66440" y="796480"/>
                    </a:cubicBezTo>
                    <a:cubicBezTo>
                      <a:pt x="81776" y="797691"/>
                      <a:pt x="96911" y="800314"/>
                      <a:pt x="112045" y="803543"/>
                    </a:cubicBezTo>
                    <a:cubicBezTo>
                      <a:pt x="115476" y="804350"/>
                      <a:pt x="117493" y="806772"/>
                      <a:pt x="116081" y="809799"/>
                    </a:cubicBezTo>
                    <a:cubicBezTo>
                      <a:pt x="113861" y="813835"/>
                      <a:pt x="116485" y="814440"/>
                      <a:pt x="118906" y="814844"/>
                    </a:cubicBezTo>
                    <a:cubicBezTo>
                      <a:pt x="121933" y="815449"/>
                      <a:pt x="125162" y="815449"/>
                      <a:pt x="128189" y="816054"/>
                    </a:cubicBezTo>
                    <a:cubicBezTo>
                      <a:pt x="133031" y="817063"/>
                      <a:pt x="138278" y="818476"/>
                      <a:pt x="140296" y="823723"/>
                    </a:cubicBezTo>
                    <a:cubicBezTo>
                      <a:pt x="143323" y="831794"/>
                      <a:pt x="149780" y="835023"/>
                      <a:pt x="157448" y="836839"/>
                    </a:cubicBezTo>
                    <a:cubicBezTo>
                      <a:pt x="164915" y="838655"/>
                      <a:pt x="172583" y="838050"/>
                      <a:pt x="180049" y="837041"/>
                    </a:cubicBezTo>
                    <a:cubicBezTo>
                      <a:pt x="192560" y="835427"/>
                      <a:pt x="205071" y="837041"/>
                      <a:pt x="217583" y="836637"/>
                    </a:cubicBezTo>
                    <a:cubicBezTo>
                      <a:pt x="220205" y="836637"/>
                      <a:pt x="223636" y="836436"/>
                      <a:pt x="224241" y="839463"/>
                    </a:cubicBezTo>
                    <a:cubicBezTo>
                      <a:pt x="225250" y="844306"/>
                      <a:pt x="228883" y="844709"/>
                      <a:pt x="232313" y="845516"/>
                    </a:cubicBezTo>
                    <a:cubicBezTo>
                      <a:pt x="239376" y="847131"/>
                      <a:pt x="246640" y="848543"/>
                      <a:pt x="253703" y="850158"/>
                    </a:cubicBezTo>
                    <a:cubicBezTo>
                      <a:pt x="256528" y="850763"/>
                      <a:pt x="259757" y="850561"/>
                      <a:pt x="260766" y="848140"/>
                    </a:cubicBezTo>
                    <a:cubicBezTo>
                      <a:pt x="263389" y="840875"/>
                      <a:pt x="269039" y="837243"/>
                      <a:pt x="275698" y="834619"/>
                    </a:cubicBezTo>
                    <a:cubicBezTo>
                      <a:pt x="276102" y="834418"/>
                      <a:pt x="276304" y="833812"/>
                      <a:pt x="276707" y="833409"/>
                    </a:cubicBezTo>
                    <a:cubicBezTo>
                      <a:pt x="278927" y="829776"/>
                      <a:pt x="282559" y="829575"/>
                      <a:pt x="286393" y="829575"/>
                    </a:cubicBezTo>
                    <a:cubicBezTo>
                      <a:pt x="292649" y="829575"/>
                      <a:pt x="298904" y="830180"/>
                      <a:pt x="305160" y="829575"/>
                    </a:cubicBezTo>
                    <a:cubicBezTo>
                      <a:pt x="311819" y="828969"/>
                      <a:pt x="317671" y="829978"/>
                      <a:pt x="322312" y="835023"/>
                    </a:cubicBezTo>
                    <a:cubicBezTo>
                      <a:pt x="325137" y="838050"/>
                      <a:pt x="328366" y="838050"/>
                      <a:pt x="332200" y="838252"/>
                    </a:cubicBezTo>
                    <a:cubicBezTo>
                      <a:pt x="342492" y="838857"/>
                      <a:pt x="351572" y="835225"/>
                      <a:pt x="361056" y="831996"/>
                    </a:cubicBezTo>
                    <a:cubicBezTo>
                      <a:pt x="361662" y="832198"/>
                      <a:pt x="362267" y="831996"/>
                      <a:pt x="362065" y="831592"/>
                    </a:cubicBezTo>
                    <a:cubicBezTo>
                      <a:pt x="362065" y="830987"/>
                      <a:pt x="361460" y="830987"/>
                      <a:pt x="360855" y="831391"/>
                    </a:cubicBezTo>
                    <a:cubicBezTo>
                      <a:pt x="359644" y="830785"/>
                      <a:pt x="358635" y="829978"/>
                      <a:pt x="357424" y="829575"/>
                    </a:cubicBezTo>
                    <a:cubicBezTo>
                      <a:pt x="354196" y="828566"/>
                      <a:pt x="352581" y="826548"/>
                      <a:pt x="352985" y="823117"/>
                    </a:cubicBezTo>
                    <a:cubicBezTo>
                      <a:pt x="353388" y="819687"/>
                      <a:pt x="356012" y="818476"/>
                      <a:pt x="359038" y="818072"/>
                    </a:cubicBezTo>
                    <a:cubicBezTo>
                      <a:pt x="362873" y="817467"/>
                      <a:pt x="366909" y="817063"/>
                      <a:pt x="370742" y="818072"/>
                    </a:cubicBezTo>
                    <a:cubicBezTo>
                      <a:pt x="378007" y="819888"/>
                      <a:pt x="385473" y="820494"/>
                      <a:pt x="392940" y="821503"/>
                    </a:cubicBezTo>
                    <a:cubicBezTo>
                      <a:pt x="409890" y="823924"/>
                      <a:pt x="427042" y="825539"/>
                      <a:pt x="444195" y="826144"/>
                    </a:cubicBezTo>
                    <a:cubicBezTo>
                      <a:pt x="448836" y="826346"/>
                      <a:pt x="453477" y="826548"/>
                      <a:pt x="458118" y="827960"/>
                    </a:cubicBezTo>
                    <a:cubicBezTo>
                      <a:pt x="461952" y="829171"/>
                      <a:pt x="465585" y="830785"/>
                      <a:pt x="466190" y="835427"/>
                    </a:cubicBezTo>
                    <a:cubicBezTo>
                      <a:pt x="466796" y="838454"/>
                      <a:pt x="463567" y="843095"/>
                      <a:pt x="459531" y="845315"/>
                    </a:cubicBezTo>
                    <a:cubicBezTo>
                      <a:pt x="458118" y="846122"/>
                      <a:pt x="456706" y="846324"/>
                      <a:pt x="455092" y="846324"/>
                    </a:cubicBezTo>
                    <a:cubicBezTo>
                      <a:pt x="450652" y="846324"/>
                      <a:pt x="446212" y="846324"/>
                      <a:pt x="441773" y="846525"/>
                    </a:cubicBezTo>
                    <a:cubicBezTo>
                      <a:pt x="436930" y="846929"/>
                      <a:pt x="431078" y="846122"/>
                      <a:pt x="427244" y="848342"/>
                    </a:cubicBezTo>
                    <a:cubicBezTo>
                      <a:pt x="419778" y="852579"/>
                      <a:pt x="412110" y="851772"/>
                      <a:pt x="404442" y="850965"/>
                    </a:cubicBezTo>
                    <a:cubicBezTo>
                      <a:pt x="394352" y="849956"/>
                      <a:pt x="385473" y="852579"/>
                      <a:pt x="376594" y="856615"/>
                    </a:cubicBezTo>
                    <a:cubicBezTo>
                      <a:pt x="376191" y="856615"/>
                      <a:pt x="375384" y="856615"/>
                      <a:pt x="375384" y="856817"/>
                    </a:cubicBezTo>
                    <a:cubicBezTo>
                      <a:pt x="375384" y="858028"/>
                      <a:pt x="375989" y="857624"/>
                      <a:pt x="376594" y="857422"/>
                    </a:cubicBezTo>
                    <a:cubicBezTo>
                      <a:pt x="379218" y="859037"/>
                      <a:pt x="382043" y="858633"/>
                      <a:pt x="384868" y="858835"/>
                    </a:cubicBezTo>
                    <a:cubicBezTo>
                      <a:pt x="393142" y="859440"/>
                      <a:pt x="401415" y="860449"/>
                      <a:pt x="409890" y="860853"/>
                    </a:cubicBezTo>
                    <a:cubicBezTo>
                      <a:pt x="415742" y="861256"/>
                      <a:pt x="419576" y="864687"/>
                      <a:pt x="420181" y="869934"/>
                    </a:cubicBezTo>
                    <a:cubicBezTo>
                      <a:pt x="420585" y="875382"/>
                      <a:pt x="423612" y="875584"/>
                      <a:pt x="427244" y="875584"/>
                    </a:cubicBezTo>
                    <a:cubicBezTo>
                      <a:pt x="430675" y="875584"/>
                      <a:pt x="434307" y="876391"/>
                      <a:pt x="437334" y="875382"/>
                    </a:cubicBezTo>
                    <a:cubicBezTo>
                      <a:pt x="448836" y="872153"/>
                      <a:pt x="460943" y="871144"/>
                      <a:pt x="472244" y="866705"/>
                    </a:cubicBezTo>
                    <a:cubicBezTo>
                      <a:pt x="474463" y="865898"/>
                      <a:pt x="476481" y="864889"/>
                      <a:pt x="478903" y="865091"/>
                    </a:cubicBezTo>
                    <a:cubicBezTo>
                      <a:pt x="495450" y="866100"/>
                      <a:pt x="512199" y="866705"/>
                      <a:pt x="528746" y="868723"/>
                    </a:cubicBezTo>
                    <a:cubicBezTo>
                      <a:pt x="533185" y="869328"/>
                      <a:pt x="538633" y="869530"/>
                      <a:pt x="541660" y="867310"/>
                    </a:cubicBezTo>
                    <a:cubicBezTo>
                      <a:pt x="546705" y="863476"/>
                      <a:pt x="552355" y="864082"/>
                      <a:pt x="557602" y="862265"/>
                    </a:cubicBezTo>
                    <a:cubicBezTo>
                      <a:pt x="558006" y="862265"/>
                      <a:pt x="558813" y="863274"/>
                      <a:pt x="558611" y="861862"/>
                    </a:cubicBezTo>
                    <a:cubicBezTo>
                      <a:pt x="558207" y="862064"/>
                      <a:pt x="558006" y="862265"/>
                      <a:pt x="557602" y="862265"/>
                    </a:cubicBezTo>
                    <a:cubicBezTo>
                      <a:pt x="555786" y="859844"/>
                      <a:pt x="552961" y="860046"/>
                      <a:pt x="550539" y="859238"/>
                    </a:cubicBezTo>
                    <a:cubicBezTo>
                      <a:pt x="548521" y="858633"/>
                      <a:pt x="546503" y="858229"/>
                      <a:pt x="544687" y="857220"/>
                    </a:cubicBezTo>
                    <a:cubicBezTo>
                      <a:pt x="538633" y="853992"/>
                      <a:pt x="538432" y="847333"/>
                      <a:pt x="544284" y="843498"/>
                    </a:cubicBezTo>
                    <a:cubicBezTo>
                      <a:pt x="548521" y="840875"/>
                      <a:pt x="553162" y="840472"/>
                      <a:pt x="557804" y="841480"/>
                    </a:cubicBezTo>
                    <a:cubicBezTo>
                      <a:pt x="565068" y="842893"/>
                      <a:pt x="571929" y="844911"/>
                      <a:pt x="578790" y="847534"/>
                    </a:cubicBezTo>
                    <a:cubicBezTo>
                      <a:pt x="588880" y="851369"/>
                      <a:pt x="599373" y="854395"/>
                      <a:pt x="610068" y="853790"/>
                    </a:cubicBezTo>
                    <a:cubicBezTo>
                      <a:pt x="624798" y="852781"/>
                      <a:pt x="639328" y="854395"/>
                      <a:pt x="653655" y="856010"/>
                    </a:cubicBezTo>
                    <a:cubicBezTo>
                      <a:pt x="693408" y="860651"/>
                      <a:pt x="732959" y="868925"/>
                      <a:pt x="773318" y="868521"/>
                    </a:cubicBezTo>
                    <a:cubicBezTo>
                      <a:pt x="789663" y="868319"/>
                      <a:pt x="806008" y="872153"/>
                      <a:pt x="821748" y="876593"/>
                    </a:cubicBezTo>
                    <a:cubicBezTo>
                      <a:pt x="825581" y="877602"/>
                      <a:pt x="829617" y="883252"/>
                      <a:pt x="829214" y="886884"/>
                    </a:cubicBezTo>
                    <a:cubicBezTo>
                      <a:pt x="828810" y="890315"/>
                      <a:pt x="825380" y="892333"/>
                      <a:pt x="820133" y="892333"/>
                    </a:cubicBezTo>
                    <a:cubicBezTo>
                      <a:pt x="814887" y="892333"/>
                      <a:pt x="809842" y="892737"/>
                      <a:pt x="803990" y="893947"/>
                    </a:cubicBezTo>
                    <a:cubicBezTo>
                      <a:pt x="810851" y="899194"/>
                      <a:pt x="817914" y="901212"/>
                      <a:pt x="825380" y="902423"/>
                    </a:cubicBezTo>
                    <a:cubicBezTo>
                      <a:pt x="833250" y="903633"/>
                      <a:pt x="841523" y="903432"/>
                      <a:pt x="848990" y="906862"/>
                    </a:cubicBezTo>
                    <a:cubicBezTo>
                      <a:pt x="852622" y="908477"/>
                      <a:pt x="855850" y="907871"/>
                      <a:pt x="858676" y="904642"/>
                    </a:cubicBezTo>
                    <a:cubicBezTo>
                      <a:pt x="865335" y="897378"/>
                      <a:pt x="869976" y="889104"/>
                      <a:pt x="870985" y="879014"/>
                    </a:cubicBezTo>
                    <a:cubicBezTo>
                      <a:pt x="871792" y="870539"/>
                      <a:pt x="872599" y="861862"/>
                      <a:pt x="874012" y="853588"/>
                    </a:cubicBezTo>
                    <a:cubicBezTo>
                      <a:pt x="875626" y="844709"/>
                      <a:pt x="872801" y="839866"/>
                      <a:pt x="864124" y="837646"/>
                    </a:cubicBezTo>
                    <a:cubicBezTo>
                      <a:pt x="861097" y="836839"/>
                      <a:pt x="857868" y="836839"/>
                      <a:pt x="854841" y="836839"/>
                    </a:cubicBezTo>
                    <a:cubicBezTo>
                      <a:pt x="846770" y="836839"/>
                      <a:pt x="838698" y="836637"/>
                      <a:pt x="830626" y="836032"/>
                    </a:cubicBezTo>
                    <a:cubicBezTo>
                      <a:pt x="818721" y="835023"/>
                      <a:pt x="807219" y="830785"/>
                      <a:pt x="794909" y="831391"/>
                    </a:cubicBezTo>
                    <a:cubicBezTo>
                      <a:pt x="789461" y="831592"/>
                      <a:pt x="784013" y="830584"/>
                      <a:pt x="778564" y="829575"/>
                    </a:cubicBezTo>
                    <a:cubicBezTo>
                      <a:pt x="772712" y="828767"/>
                      <a:pt x="770493" y="826749"/>
                      <a:pt x="771098" y="823521"/>
                    </a:cubicBezTo>
                    <a:cubicBezTo>
                      <a:pt x="771703" y="820494"/>
                      <a:pt x="774932" y="818879"/>
                      <a:pt x="780178" y="819888"/>
                    </a:cubicBezTo>
                    <a:cubicBezTo>
                      <a:pt x="787846" y="821301"/>
                      <a:pt x="795717" y="821503"/>
                      <a:pt x="803586" y="822108"/>
                    </a:cubicBezTo>
                    <a:cubicBezTo>
                      <a:pt x="808026" y="822512"/>
                      <a:pt x="812465" y="823117"/>
                      <a:pt x="816703" y="824126"/>
                    </a:cubicBezTo>
                    <a:cubicBezTo>
                      <a:pt x="826389" y="826346"/>
                      <a:pt x="836277" y="826951"/>
                      <a:pt x="846165" y="827153"/>
                    </a:cubicBezTo>
                    <a:cubicBezTo>
                      <a:pt x="857061" y="827355"/>
                      <a:pt x="868160" y="826144"/>
                      <a:pt x="877846" y="833207"/>
                    </a:cubicBezTo>
                    <a:cubicBezTo>
                      <a:pt x="878047" y="833409"/>
                      <a:pt x="878653" y="833005"/>
                      <a:pt x="879662" y="832803"/>
                    </a:cubicBezTo>
                    <a:cubicBezTo>
                      <a:pt x="879864" y="827960"/>
                      <a:pt x="879056" y="822512"/>
                      <a:pt x="883092" y="818476"/>
                    </a:cubicBezTo>
                    <a:cubicBezTo>
                      <a:pt x="883698" y="817870"/>
                      <a:pt x="883092" y="816458"/>
                      <a:pt x="883092" y="815449"/>
                    </a:cubicBezTo>
                    <a:cubicBezTo>
                      <a:pt x="882689" y="802130"/>
                      <a:pt x="879258" y="789014"/>
                      <a:pt x="879864" y="775695"/>
                    </a:cubicBezTo>
                    <a:cubicBezTo>
                      <a:pt x="880065" y="771861"/>
                      <a:pt x="877442" y="769440"/>
                      <a:pt x="874214" y="768027"/>
                    </a:cubicBezTo>
                    <a:cubicBezTo>
                      <a:pt x="872801" y="767422"/>
                      <a:pt x="870985" y="766816"/>
                      <a:pt x="869774" y="768229"/>
                    </a:cubicBezTo>
                    <a:cubicBezTo>
                      <a:pt x="866344" y="772668"/>
                      <a:pt x="862308" y="770650"/>
                      <a:pt x="858272" y="769843"/>
                    </a:cubicBezTo>
                    <a:cubicBezTo>
                      <a:pt x="848788" y="768027"/>
                      <a:pt x="839303" y="765807"/>
                      <a:pt x="829617" y="768229"/>
                    </a:cubicBezTo>
                    <a:cubicBezTo>
                      <a:pt x="825985" y="769238"/>
                      <a:pt x="822353" y="768229"/>
                      <a:pt x="818923" y="766413"/>
                    </a:cubicBezTo>
                    <a:cubicBezTo>
                      <a:pt x="814887" y="764395"/>
                      <a:pt x="813676" y="760561"/>
                      <a:pt x="816097" y="756727"/>
                    </a:cubicBezTo>
                    <a:cubicBezTo>
                      <a:pt x="817712" y="753901"/>
                      <a:pt x="820133" y="752085"/>
                      <a:pt x="823362" y="750874"/>
                    </a:cubicBezTo>
                    <a:cubicBezTo>
                      <a:pt x="827599" y="749260"/>
                      <a:pt x="831837" y="748251"/>
                      <a:pt x="836277" y="748049"/>
                    </a:cubicBezTo>
                    <a:cubicBezTo>
                      <a:pt x="840918" y="747848"/>
                      <a:pt x="845559" y="746637"/>
                      <a:pt x="849998" y="745022"/>
                    </a:cubicBezTo>
                    <a:cubicBezTo>
                      <a:pt x="859281" y="741995"/>
                      <a:pt x="865738" y="735538"/>
                      <a:pt x="864326" y="722220"/>
                    </a:cubicBezTo>
                    <a:cubicBezTo>
                      <a:pt x="862308" y="722220"/>
                      <a:pt x="860290" y="721816"/>
                      <a:pt x="858272" y="722018"/>
                    </a:cubicBezTo>
                    <a:cubicBezTo>
                      <a:pt x="848788" y="722825"/>
                      <a:pt x="839505" y="721614"/>
                      <a:pt x="830223" y="721009"/>
                    </a:cubicBezTo>
                    <a:cubicBezTo>
                      <a:pt x="826389" y="720807"/>
                      <a:pt x="822353" y="720403"/>
                      <a:pt x="819326" y="717376"/>
                    </a:cubicBezTo>
                    <a:cubicBezTo>
                      <a:pt x="817712" y="715964"/>
                      <a:pt x="816501" y="714148"/>
                      <a:pt x="817106" y="711928"/>
                    </a:cubicBezTo>
                    <a:cubicBezTo>
                      <a:pt x="817712" y="709708"/>
                      <a:pt x="819326" y="708497"/>
                      <a:pt x="821546" y="707892"/>
                    </a:cubicBezTo>
                    <a:cubicBezTo>
                      <a:pt x="822757" y="707690"/>
                      <a:pt x="824169" y="707489"/>
                      <a:pt x="825380" y="707489"/>
                    </a:cubicBezTo>
                    <a:cubicBezTo>
                      <a:pt x="832846" y="707489"/>
                      <a:pt x="839909" y="705672"/>
                      <a:pt x="846972" y="704058"/>
                    </a:cubicBezTo>
                    <a:cubicBezTo>
                      <a:pt x="852420" y="702847"/>
                      <a:pt x="857061" y="700224"/>
                      <a:pt x="860088" y="695179"/>
                    </a:cubicBezTo>
                    <a:cubicBezTo>
                      <a:pt x="863115" y="690134"/>
                      <a:pt x="867756" y="686704"/>
                      <a:pt x="873003" y="684282"/>
                    </a:cubicBezTo>
                    <a:cubicBezTo>
                      <a:pt x="874819" y="683475"/>
                      <a:pt x="876837" y="682668"/>
                      <a:pt x="878249" y="680852"/>
                    </a:cubicBezTo>
                    <a:cubicBezTo>
                      <a:pt x="879056" y="680852"/>
                      <a:pt x="879662" y="680650"/>
                      <a:pt x="879460" y="679641"/>
                    </a:cubicBezTo>
                    <a:cubicBezTo>
                      <a:pt x="879460" y="679439"/>
                      <a:pt x="878653" y="679641"/>
                      <a:pt x="878249" y="679641"/>
                    </a:cubicBezTo>
                    <a:cubicBezTo>
                      <a:pt x="873407" y="678026"/>
                      <a:pt x="868563" y="678228"/>
                      <a:pt x="863518" y="678632"/>
                    </a:cubicBezTo>
                    <a:cubicBezTo>
                      <a:pt x="857061" y="679237"/>
                      <a:pt x="850604" y="680246"/>
                      <a:pt x="844147" y="680852"/>
                    </a:cubicBezTo>
                    <a:cubicBezTo>
                      <a:pt x="838900" y="681255"/>
                      <a:pt x="834662" y="677825"/>
                      <a:pt x="833855" y="672578"/>
                    </a:cubicBezTo>
                    <a:cubicBezTo>
                      <a:pt x="833250" y="669147"/>
                      <a:pt x="836075" y="666322"/>
                      <a:pt x="841321" y="664910"/>
                    </a:cubicBezTo>
                    <a:cubicBezTo>
                      <a:pt x="847174" y="663295"/>
                      <a:pt x="853227" y="663901"/>
                      <a:pt x="859281" y="664506"/>
                    </a:cubicBezTo>
                    <a:cubicBezTo>
                      <a:pt x="869572" y="665717"/>
                      <a:pt x="880065" y="666928"/>
                      <a:pt x="890559" y="666322"/>
                    </a:cubicBezTo>
                    <a:cubicBezTo>
                      <a:pt x="894595" y="666120"/>
                      <a:pt x="897622" y="664910"/>
                      <a:pt x="899841" y="661479"/>
                    </a:cubicBezTo>
                    <a:cubicBezTo>
                      <a:pt x="903675" y="655829"/>
                      <a:pt x="908922" y="651591"/>
                      <a:pt x="914572" y="647555"/>
                    </a:cubicBezTo>
                    <a:cubicBezTo>
                      <a:pt x="919819" y="643923"/>
                      <a:pt x="922038" y="638878"/>
                      <a:pt x="919819" y="632421"/>
                    </a:cubicBezTo>
                    <a:cubicBezTo>
                      <a:pt x="918608" y="628788"/>
                      <a:pt x="919011" y="625358"/>
                      <a:pt x="919415" y="621726"/>
                    </a:cubicBezTo>
                    <a:cubicBezTo>
                      <a:pt x="920828" y="609618"/>
                      <a:pt x="919819" y="597308"/>
                      <a:pt x="913563" y="586815"/>
                    </a:cubicBezTo>
                    <a:cubicBezTo>
                      <a:pt x="909124" y="579349"/>
                      <a:pt x="909931" y="573093"/>
                      <a:pt x="912151" y="565425"/>
                    </a:cubicBezTo>
                    <a:cubicBezTo>
                      <a:pt x="915581" y="552913"/>
                      <a:pt x="919415" y="540402"/>
                      <a:pt x="917801" y="527084"/>
                    </a:cubicBezTo>
                    <a:cubicBezTo>
                      <a:pt x="915783" y="510133"/>
                      <a:pt x="919415" y="494393"/>
                      <a:pt x="930715" y="480872"/>
                    </a:cubicBezTo>
                    <a:cubicBezTo>
                      <a:pt x="934348" y="476635"/>
                      <a:pt x="935760" y="471993"/>
                      <a:pt x="935760" y="466545"/>
                    </a:cubicBezTo>
                    <a:cubicBezTo>
                      <a:pt x="935760" y="460895"/>
                      <a:pt x="936164" y="455043"/>
                      <a:pt x="936366" y="449392"/>
                    </a:cubicBezTo>
                    <a:cubicBezTo>
                      <a:pt x="936567" y="441522"/>
                      <a:pt x="937778" y="433854"/>
                      <a:pt x="936769" y="425984"/>
                    </a:cubicBezTo>
                    <a:cubicBezTo>
                      <a:pt x="936567" y="424370"/>
                      <a:pt x="937173" y="421948"/>
                      <a:pt x="934348" y="421948"/>
                    </a:cubicBezTo>
                    <a:cubicBezTo>
                      <a:pt x="932330" y="421948"/>
                      <a:pt x="929706" y="422352"/>
                      <a:pt x="930110" y="425379"/>
                    </a:cubicBezTo>
                    <a:cubicBezTo>
                      <a:pt x="930715" y="430625"/>
                      <a:pt x="927688" y="431836"/>
                      <a:pt x="923451" y="433249"/>
                    </a:cubicBezTo>
                    <a:cubicBezTo>
                      <a:pt x="919011" y="434661"/>
                      <a:pt x="919011" y="439504"/>
                      <a:pt x="922846" y="442330"/>
                    </a:cubicBezTo>
                    <a:cubicBezTo>
                      <a:pt x="923653" y="442935"/>
                      <a:pt x="924662" y="443339"/>
                      <a:pt x="925670" y="443944"/>
                    </a:cubicBezTo>
                    <a:cubicBezTo>
                      <a:pt x="931321" y="447576"/>
                      <a:pt x="931119" y="452823"/>
                      <a:pt x="925468" y="456052"/>
                    </a:cubicBezTo>
                    <a:cubicBezTo>
                      <a:pt x="921837" y="458070"/>
                      <a:pt x="917599" y="458675"/>
                      <a:pt x="913361" y="459482"/>
                    </a:cubicBezTo>
                    <a:cubicBezTo>
                      <a:pt x="911545" y="459684"/>
                      <a:pt x="909124" y="459684"/>
                      <a:pt x="908316" y="457868"/>
                    </a:cubicBezTo>
                    <a:cubicBezTo>
                      <a:pt x="906500" y="454437"/>
                      <a:pt x="903675" y="455245"/>
                      <a:pt x="900850" y="455648"/>
                    </a:cubicBezTo>
                    <a:cubicBezTo>
                      <a:pt x="897016" y="456052"/>
                      <a:pt x="893384" y="457666"/>
                      <a:pt x="889550" y="458473"/>
                    </a:cubicBezTo>
                    <a:cubicBezTo>
                      <a:pt x="884101" y="459684"/>
                      <a:pt x="878451" y="462509"/>
                      <a:pt x="872801" y="460693"/>
                    </a:cubicBezTo>
                    <a:cubicBezTo>
                      <a:pt x="867958" y="459079"/>
                      <a:pt x="863115" y="458675"/>
                      <a:pt x="858070" y="459079"/>
                    </a:cubicBezTo>
                    <a:cubicBezTo>
                      <a:pt x="854640" y="459280"/>
                      <a:pt x="851411" y="459079"/>
                      <a:pt x="851007" y="454841"/>
                    </a:cubicBezTo>
                    <a:cubicBezTo>
                      <a:pt x="850604" y="450603"/>
                      <a:pt x="854236" y="449998"/>
                      <a:pt x="857263" y="449392"/>
                    </a:cubicBezTo>
                    <a:cubicBezTo>
                      <a:pt x="861703" y="448384"/>
                      <a:pt x="866142" y="449392"/>
                      <a:pt x="870581" y="449796"/>
                    </a:cubicBezTo>
                    <a:cubicBezTo>
                      <a:pt x="882689" y="450805"/>
                      <a:pt x="890962" y="446164"/>
                      <a:pt x="894595" y="434863"/>
                    </a:cubicBezTo>
                    <a:cubicBezTo>
                      <a:pt x="897420" y="426186"/>
                      <a:pt x="901455" y="418518"/>
                      <a:pt x="908720" y="412868"/>
                    </a:cubicBezTo>
                    <a:cubicBezTo>
                      <a:pt x="908922" y="412666"/>
                      <a:pt x="908720" y="411859"/>
                      <a:pt x="908720" y="411455"/>
                    </a:cubicBezTo>
                    <a:cubicBezTo>
                      <a:pt x="906904" y="409841"/>
                      <a:pt x="904482" y="409841"/>
                      <a:pt x="902262" y="409235"/>
                    </a:cubicBezTo>
                    <a:cubicBezTo>
                      <a:pt x="887330" y="405603"/>
                      <a:pt x="872599" y="400356"/>
                      <a:pt x="857263" y="407621"/>
                    </a:cubicBezTo>
                    <a:cubicBezTo>
                      <a:pt x="855043" y="408630"/>
                      <a:pt x="852218" y="408428"/>
                      <a:pt x="849595" y="408630"/>
                    </a:cubicBezTo>
                    <a:cubicBezTo>
                      <a:pt x="838294" y="410042"/>
                      <a:pt x="827196" y="408630"/>
                      <a:pt x="816097" y="408226"/>
                    </a:cubicBezTo>
                    <a:cubicBezTo>
                      <a:pt x="805604" y="407823"/>
                      <a:pt x="794909" y="407823"/>
                      <a:pt x="785022" y="405805"/>
                    </a:cubicBezTo>
                    <a:cubicBezTo>
                      <a:pt x="772511" y="403383"/>
                      <a:pt x="759798" y="401769"/>
                      <a:pt x="747287" y="399347"/>
                    </a:cubicBezTo>
                    <a:cubicBezTo>
                      <a:pt x="739820" y="397935"/>
                      <a:pt x="738407" y="392890"/>
                      <a:pt x="739013" y="385827"/>
                    </a:cubicBezTo>
                    <a:cubicBezTo>
                      <a:pt x="739618" y="379571"/>
                      <a:pt x="744260" y="376948"/>
                      <a:pt x="750918" y="378159"/>
                    </a:cubicBezTo>
                    <a:cubicBezTo>
                      <a:pt x="767667" y="381186"/>
                      <a:pt x="784214" y="384213"/>
                      <a:pt x="801165" y="385827"/>
                    </a:cubicBezTo>
                    <a:cubicBezTo>
                      <a:pt x="818721" y="387643"/>
                      <a:pt x="836075" y="387441"/>
                      <a:pt x="853025" y="381387"/>
                    </a:cubicBezTo>
                    <a:cubicBezTo>
                      <a:pt x="857465" y="379773"/>
                      <a:pt x="862106" y="379168"/>
                      <a:pt x="866949" y="379571"/>
                    </a:cubicBezTo>
                    <a:cubicBezTo>
                      <a:pt x="870783" y="379975"/>
                      <a:pt x="873810" y="381387"/>
                      <a:pt x="875424" y="385423"/>
                    </a:cubicBezTo>
                    <a:cubicBezTo>
                      <a:pt x="878047" y="391679"/>
                      <a:pt x="882689" y="395110"/>
                      <a:pt x="889751" y="395715"/>
                    </a:cubicBezTo>
                    <a:cubicBezTo>
                      <a:pt x="899034" y="396724"/>
                      <a:pt x="908518" y="397531"/>
                      <a:pt x="917195" y="401567"/>
                    </a:cubicBezTo>
                    <a:cubicBezTo>
                      <a:pt x="924662" y="404796"/>
                      <a:pt x="931926" y="408428"/>
                      <a:pt x="938989" y="413675"/>
                    </a:cubicBezTo>
                    <a:cubicBezTo>
                      <a:pt x="940199" y="408024"/>
                      <a:pt x="941208" y="402778"/>
                      <a:pt x="942621" y="397935"/>
                    </a:cubicBezTo>
                    <a:cubicBezTo>
                      <a:pt x="945244" y="388450"/>
                      <a:pt x="941612" y="378966"/>
                      <a:pt x="944034" y="369482"/>
                    </a:cubicBezTo>
                    <a:cubicBezTo>
                      <a:pt x="945043" y="365244"/>
                      <a:pt x="942419" y="362217"/>
                      <a:pt x="938181" y="360603"/>
                    </a:cubicBezTo>
                    <a:cubicBezTo>
                      <a:pt x="928495" y="356970"/>
                      <a:pt x="918608" y="355356"/>
                      <a:pt x="908316" y="356567"/>
                    </a:cubicBezTo>
                    <a:cubicBezTo>
                      <a:pt x="903877" y="357172"/>
                      <a:pt x="899438" y="357777"/>
                      <a:pt x="895200" y="358383"/>
                    </a:cubicBezTo>
                    <a:cubicBezTo>
                      <a:pt x="892980" y="358585"/>
                      <a:pt x="890962" y="358181"/>
                      <a:pt x="890155" y="355759"/>
                    </a:cubicBezTo>
                    <a:cubicBezTo>
                      <a:pt x="889146" y="353136"/>
                      <a:pt x="890559" y="351118"/>
                      <a:pt x="892577" y="349706"/>
                    </a:cubicBezTo>
                    <a:cubicBezTo>
                      <a:pt x="893586" y="348898"/>
                      <a:pt x="894998" y="348697"/>
                      <a:pt x="896209" y="348293"/>
                    </a:cubicBezTo>
                    <a:cubicBezTo>
                      <a:pt x="903070" y="346679"/>
                      <a:pt x="909527" y="344055"/>
                      <a:pt x="916792" y="343652"/>
                    </a:cubicBezTo>
                    <a:cubicBezTo>
                      <a:pt x="919415" y="343652"/>
                      <a:pt x="922038" y="342643"/>
                      <a:pt x="923855" y="340625"/>
                    </a:cubicBezTo>
                    <a:cubicBezTo>
                      <a:pt x="925468" y="338607"/>
                      <a:pt x="923451" y="336791"/>
                      <a:pt x="923047" y="334773"/>
                    </a:cubicBezTo>
                    <a:cubicBezTo>
                      <a:pt x="922038" y="329930"/>
                      <a:pt x="924258" y="326499"/>
                      <a:pt x="928092" y="324078"/>
                    </a:cubicBezTo>
                    <a:cubicBezTo>
                      <a:pt x="931926" y="321656"/>
                      <a:pt x="932935" y="318226"/>
                      <a:pt x="933339" y="314190"/>
                    </a:cubicBezTo>
                    <a:cubicBezTo>
                      <a:pt x="934549" y="303293"/>
                      <a:pt x="928899" y="293808"/>
                      <a:pt x="918810" y="287755"/>
                    </a:cubicBezTo>
                    <a:cubicBezTo>
                      <a:pt x="908922" y="281902"/>
                      <a:pt x="897823" y="281499"/>
                      <a:pt x="887128" y="280288"/>
                    </a:cubicBezTo>
                    <a:cubicBezTo>
                      <a:pt x="876433" y="278876"/>
                      <a:pt x="866344" y="275041"/>
                      <a:pt x="855649" y="274638"/>
                    </a:cubicBezTo>
                    <a:cubicBezTo>
                      <a:pt x="852823" y="274436"/>
                      <a:pt x="851411" y="272620"/>
                      <a:pt x="851209" y="269997"/>
                    </a:cubicBezTo>
                    <a:cubicBezTo>
                      <a:pt x="851209" y="267171"/>
                      <a:pt x="853227" y="265759"/>
                      <a:pt x="855850" y="265557"/>
                    </a:cubicBezTo>
                    <a:cubicBezTo>
                      <a:pt x="864326" y="265153"/>
                      <a:pt x="873003" y="262530"/>
                      <a:pt x="881478" y="265557"/>
                    </a:cubicBezTo>
                    <a:cubicBezTo>
                      <a:pt x="885716" y="266970"/>
                      <a:pt x="890155" y="266768"/>
                      <a:pt x="894595" y="266162"/>
                    </a:cubicBezTo>
                    <a:cubicBezTo>
                      <a:pt x="901455" y="264952"/>
                      <a:pt x="908518" y="263337"/>
                      <a:pt x="915379" y="262934"/>
                    </a:cubicBezTo>
                    <a:cubicBezTo>
                      <a:pt x="921433" y="262530"/>
                      <a:pt x="926679" y="260714"/>
                      <a:pt x="931321" y="257283"/>
                    </a:cubicBezTo>
                    <a:cubicBezTo>
                      <a:pt x="938383" y="252440"/>
                      <a:pt x="943630" y="245781"/>
                      <a:pt x="947262" y="238315"/>
                    </a:cubicBezTo>
                    <a:cubicBezTo>
                      <a:pt x="953114" y="226005"/>
                      <a:pt x="956746" y="212888"/>
                      <a:pt x="960177" y="199772"/>
                    </a:cubicBezTo>
                    <a:cubicBezTo>
                      <a:pt x="961590" y="194122"/>
                      <a:pt x="963607" y="188471"/>
                      <a:pt x="963204" y="182417"/>
                    </a:cubicBezTo>
                    <a:cubicBezTo>
                      <a:pt x="966029" y="172933"/>
                      <a:pt x="964011" y="163650"/>
                      <a:pt x="962800" y="154166"/>
                    </a:cubicBezTo>
                    <a:cubicBezTo>
                      <a:pt x="962800" y="153561"/>
                      <a:pt x="961791" y="152955"/>
                      <a:pt x="961388" y="152350"/>
                    </a:cubicBezTo>
                    <a:lnTo>
                      <a:pt x="961388" y="152552"/>
                    </a:lnTo>
                    <a:cubicBezTo>
                      <a:pt x="961590" y="150937"/>
                      <a:pt x="961993" y="150130"/>
                      <a:pt x="960984" y="149323"/>
                    </a:cubicBezTo>
                    <a:close/>
                    <a:moveTo>
                      <a:pt x="592108" y="909485"/>
                    </a:moveTo>
                    <a:cubicBezTo>
                      <a:pt x="588072" y="907266"/>
                      <a:pt x="583431" y="908275"/>
                      <a:pt x="579194" y="906862"/>
                    </a:cubicBezTo>
                    <a:cubicBezTo>
                      <a:pt x="576368" y="905853"/>
                      <a:pt x="573745" y="904441"/>
                      <a:pt x="573140" y="901212"/>
                    </a:cubicBezTo>
                    <a:cubicBezTo>
                      <a:pt x="572534" y="897983"/>
                      <a:pt x="575158" y="896772"/>
                      <a:pt x="577377" y="895360"/>
                    </a:cubicBezTo>
                    <a:cubicBezTo>
                      <a:pt x="577983" y="894956"/>
                      <a:pt x="578386" y="894149"/>
                      <a:pt x="578185" y="893544"/>
                    </a:cubicBezTo>
                    <a:cubicBezTo>
                      <a:pt x="571324" y="890315"/>
                      <a:pt x="564463" y="887086"/>
                      <a:pt x="557804" y="883656"/>
                    </a:cubicBezTo>
                    <a:cubicBezTo>
                      <a:pt x="554575" y="881840"/>
                      <a:pt x="551952" y="881840"/>
                      <a:pt x="549530" y="884866"/>
                    </a:cubicBezTo>
                    <a:cubicBezTo>
                      <a:pt x="548723" y="885875"/>
                      <a:pt x="547512" y="886683"/>
                      <a:pt x="547108" y="887893"/>
                    </a:cubicBezTo>
                    <a:cubicBezTo>
                      <a:pt x="544284" y="893140"/>
                      <a:pt x="539844" y="893745"/>
                      <a:pt x="534597" y="893140"/>
                    </a:cubicBezTo>
                    <a:cubicBezTo>
                      <a:pt x="519665" y="891324"/>
                      <a:pt x="504531" y="890113"/>
                      <a:pt x="489598" y="887490"/>
                    </a:cubicBezTo>
                    <a:cubicBezTo>
                      <a:pt x="481930" y="886077"/>
                      <a:pt x="474867" y="887692"/>
                      <a:pt x="468814" y="893947"/>
                    </a:cubicBezTo>
                    <a:cubicBezTo>
                      <a:pt x="475271" y="898185"/>
                      <a:pt x="482535" y="897781"/>
                      <a:pt x="489396" y="898992"/>
                    </a:cubicBezTo>
                    <a:cubicBezTo>
                      <a:pt x="494239" y="900001"/>
                      <a:pt x="499486" y="899799"/>
                      <a:pt x="503723" y="902624"/>
                    </a:cubicBezTo>
                    <a:cubicBezTo>
                      <a:pt x="507154" y="905046"/>
                      <a:pt x="510988" y="905853"/>
                      <a:pt x="514822" y="905853"/>
                    </a:cubicBezTo>
                    <a:cubicBezTo>
                      <a:pt x="520674" y="906055"/>
                      <a:pt x="526122" y="907266"/>
                      <a:pt x="531773" y="908477"/>
                    </a:cubicBezTo>
                    <a:cubicBezTo>
                      <a:pt x="535808" y="909284"/>
                      <a:pt x="540046" y="909889"/>
                      <a:pt x="544082" y="910091"/>
                    </a:cubicBezTo>
                    <a:cubicBezTo>
                      <a:pt x="558611" y="910696"/>
                      <a:pt x="573341" y="911100"/>
                      <a:pt x="587871" y="911705"/>
                    </a:cubicBezTo>
                    <a:cubicBezTo>
                      <a:pt x="589485" y="911705"/>
                      <a:pt x="591099" y="911705"/>
                      <a:pt x="592310" y="910696"/>
                    </a:cubicBezTo>
                    <a:cubicBezTo>
                      <a:pt x="593117" y="910898"/>
                      <a:pt x="594530" y="911907"/>
                      <a:pt x="594732" y="910494"/>
                    </a:cubicBezTo>
                    <a:cubicBezTo>
                      <a:pt x="594530" y="909082"/>
                      <a:pt x="593117" y="909082"/>
                      <a:pt x="592108" y="909485"/>
                    </a:cubicBezTo>
                    <a:close/>
                    <a:moveTo>
                      <a:pt x="716412" y="908073"/>
                    </a:moveTo>
                    <a:cubicBezTo>
                      <a:pt x="725493" y="901212"/>
                      <a:pt x="718834" y="892131"/>
                      <a:pt x="710560" y="890719"/>
                    </a:cubicBezTo>
                    <a:cubicBezTo>
                      <a:pt x="708744" y="890517"/>
                      <a:pt x="706928" y="890315"/>
                      <a:pt x="705112" y="890517"/>
                    </a:cubicBezTo>
                    <a:cubicBezTo>
                      <a:pt x="702488" y="890719"/>
                      <a:pt x="699865" y="891122"/>
                      <a:pt x="697444" y="891324"/>
                    </a:cubicBezTo>
                    <a:cubicBezTo>
                      <a:pt x="690179" y="892131"/>
                      <a:pt x="683117" y="893342"/>
                      <a:pt x="675650" y="892938"/>
                    </a:cubicBezTo>
                    <a:cubicBezTo>
                      <a:pt x="670202" y="892737"/>
                      <a:pt x="664148" y="892535"/>
                      <a:pt x="659507" y="897176"/>
                    </a:cubicBezTo>
                    <a:cubicBezTo>
                      <a:pt x="657893" y="898790"/>
                      <a:pt x="655067" y="898185"/>
                      <a:pt x="652646" y="897983"/>
                    </a:cubicBezTo>
                    <a:cubicBezTo>
                      <a:pt x="646592" y="897781"/>
                      <a:pt x="639731" y="902019"/>
                      <a:pt x="637310" y="907669"/>
                    </a:cubicBezTo>
                    <a:cubicBezTo>
                      <a:pt x="634888" y="913320"/>
                      <a:pt x="635292" y="914732"/>
                      <a:pt x="641749" y="914732"/>
                    </a:cubicBezTo>
                    <a:cubicBezTo>
                      <a:pt x="651233" y="914934"/>
                      <a:pt x="660314" y="916750"/>
                      <a:pt x="669193" y="919777"/>
                    </a:cubicBezTo>
                    <a:cubicBezTo>
                      <a:pt x="679484" y="923409"/>
                      <a:pt x="690381" y="925024"/>
                      <a:pt x="701278" y="926638"/>
                    </a:cubicBezTo>
                    <a:cubicBezTo>
                      <a:pt x="704910" y="927243"/>
                      <a:pt x="708542" y="927647"/>
                      <a:pt x="711973" y="925427"/>
                    </a:cubicBezTo>
                    <a:cubicBezTo>
                      <a:pt x="713385" y="924620"/>
                      <a:pt x="714798" y="923409"/>
                      <a:pt x="713385" y="921795"/>
                    </a:cubicBezTo>
                    <a:cubicBezTo>
                      <a:pt x="709148" y="915943"/>
                      <a:pt x="712578" y="911907"/>
                      <a:pt x="716412" y="908073"/>
                    </a:cubicBezTo>
                    <a:close/>
                    <a:moveTo>
                      <a:pt x="844954" y="929463"/>
                    </a:moveTo>
                    <a:cubicBezTo>
                      <a:pt x="843138" y="927042"/>
                      <a:pt x="841725" y="926840"/>
                      <a:pt x="840514" y="926638"/>
                    </a:cubicBezTo>
                    <a:cubicBezTo>
                      <a:pt x="827196" y="923409"/>
                      <a:pt x="813676" y="924418"/>
                      <a:pt x="800156" y="923208"/>
                    </a:cubicBezTo>
                    <a:cubicBezTo>
                      <a:pt x="795918" y="922804"/>
                      <a:pt x="794304" y="926234"/>
                      <a:pt x="792690" y="929060"/>
                    </a:cubicBezTo>
                    <a:cubicBezTo>
                      <a:pt x="790672" y="932490"/>
                      <a:pt x="791277" y="933903"/>
                      <a:pt x="795313" y="935315"/>
                    </a:cubicBezTo>
                    <a:cubicBezTo>
                      <a:pt x="804999" y="938342"/>
                      <a:pt x="814483" y="940764"/>
                      <a:pt x="824976" y="938544"/>
                    </a:cubicBezTo>
                    <a:cubicBezTo>
                      <a:pt x="832644" y="937131"/>
                      <a:pt x="838294" y="933297"/>
                      <a:pt x="844954" y="929463"/>
                    </a:cubicBezTo>
                    <a:close/>
                  </a:path>
                </a:pathLst>
              </a:custGeom>
              <a:solidFill>
                <a:srgbClr val="EAAB5E"/>
              </a:solidFill>
              <a:ln w="2018" cap="flat">
                <a:noFill/>
                <a:prstDash val="solid"/>
                <a:miter/>
              </a:ln>
            </p:spPr>
            <p:txBody>
              <a:bodyPr rtlCol="0" anchor="ctr"/>
              <a:lstStyle/>
              <a:p>
                <a:endParaRPr lang="en-US"/>
              </a:p>
            </p:txBody>
          </p:sp>
          <p:sp>
            <p:nvSpPr>
              <p:cNvPr id="163" name="Freeform 163">
                <a:extLst>
                  <a:ext uri="{FF2B5EF4-FFF2-40B4-BE49-F238E27FC236}">
                    <a16:creationId xmlns:a16="http://schemas.microsoft.com/office/drawing/2014/main" id="{1BCC1E3D-96B3-7F5A-3888-B743B7D91F0D}"/>
                  </a:ext>
                </a:extLst>
              </p:cNvPr>
              <p:cNvSpPr/>
              <p:nvPr/>
            </p:nvSpPr>
            <p:spPr>
              <a:xfrm>
                <a:off x="6912233" y="1531526"/>
                <a:ext cx="66793" cy="9403"/>
              </a:xfrm>
              <a:custGeom>
                <a:avLst/>
                <a:gdLst>
                  <a:gd name="connsiteX0" fmla="*/ 0 w 66793"/>
                  <a:gd name="connsiteY0" fmla="*/ 5771 h 9403"/>
                  <a:gd name="connsiteX1" fmla="*/ 16143 w 66793"/>
                  <a:gd name="connsiteY1" fmla="*/ 3955 h 9403"/>
                  <a:gd name="connsiteX2" fmla="*/ 37332 w 66793"/>
                  <a:gd name="connsiteY2" fmla="*/ 1534 h 9403"/>
                  <a:gd name="connsiteX3" fmla="*/ 60941 w 66793"/>
                  <a:gd name="connsiteY3" fmla="*/ 2543 h 9403"/>
                  <a:gd name="connsiteX4" fmla="*/ 66793 w 66793"/>
                  <a:gd name="connsiteY4" fmla="*/ 9404 h 9403"/>
                  <a:gd name="connsiteX5" fmla="*/ 21794 w 66793"/>
                  <a:gd name="connsiteY5" fmla="*/ 9000 h 9403"/>
                  <a:gd name="connsiteX6" fmla="*/ 7063 w 66793"/>
                  <a:gd name="connsiteY6" fmla="*/ 8597 h 9403"/>
                  <a:gd name="connsiteX7" fmla="*/ 0 w 66793"/>
                  <a:gd name="connsiteY7" fmla="*/ 5771 h 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93" h="9403">
                    <a:moveTo>
                      <a:pt x="0" y="5771"/>
                    </a:moveTo>
                    <a:cubicBezTo>
                      <a:pt x="5247" y="3754"/>
                      <a:pt x="10695" y="3955"/>
                      <a:pt x="16143" y="3955"/>
                    </a:cubicBezTo>
                    <a:cubicBezTo>
                      <a:pt x="23408" y="3955"/>
                      <a:pt x="30471" y="4157"/>
                      <a:pt x="37332" y="1534"/>
                    </a:cubicBezTo>
                    <a:cubicBezTo>
                      <a:pt x="45202" y="-1695"/>
                      <a:pt x="53071" y="928"/>
                      <a:pt x="60941" y="2543"/>
                    </a:cubicBezTo>
                    <a:cubicBezTo>
                      <a:pt x="64573" y="3350"/>
                      <a:pt x="64775" y="7184"/>
                      <a:pt x="66793" y="9404"/>
                    </a:cubicBezTo>
                    <a:cubicBezTo>
                      <a:pt x="51860" y="6982"/>
                      <a:pt x="36726" y="7386"/>
                      <a:pt x="21794" y="9000"/>
                    </a:cubicBezTo>
                    <a:cubicBezTo>
                      <a:pt x="16749" y="9606"/>
                      <a:pt x="11906" y="9000"/>
                      <a:pt x="7063" y="8597"/>
                    </a:cubicBezTo>
                    <a:cubicBezTo>
                      <a:pt x="4641" y="8193"/>
                      <a:pt x="1816" y="8193"/>
                      <a:pt x="0" y="5771"/>
                    </a:cubicBezTo>
                    <a:close/>
                  </a:path>
                </a:pathLst>
              </a:custGeom>
              <a:solidFill>
                <a:srgbClr val="EAAB5E"/>
              </a:solidFill>
              <a:ln w="2018" cap="flat">
                <a:noFill/>
                <a:prstDash val="solid"/>
                <a:miter/>
              </a:ln>
            </p:spPr>
            <p:txBody>
              <a:bodyPr rtlCol="0" anchor="ctr"/>
              <a:lstStyle/>
              <a:p>
                <a:endParaRPr lang="en-US"/>
              </a:p>
            </p:txBody>
          </p:sp>
          <p:sp>
            <p:nvSpPr>
              <p:cNvPr id="164" name="Freeform 164">
                <a:extLst>
                  <a:ext uri="{FF2B5EF4-FFF2-40B4-BE49-F238E27FC236}">
                    <a16:creationId xmlns:a16="http://schemas.microsoft.com/office/drawing/2014/main" id="{92EB5C2C-1A23-2E98-4FD1-7179D4B444FA}"/>
                  </a:ext>
                </a:extLst>
              </p:cNvPr>
              <p:cNvSpPr/>
              <p:nvPr/>
            </p:nvSpPr>
            <p:spPr>
              <a:xfrm>
                <a:off x="6249135" y="944020"/>
                <a:ext cx="1168" cy="2219"/>
              </a:xfrm>
              <a:custGeom>
                <a:avLst/>
                <a:gdLst>
                  <a:gd name="connsiteX0" fmla="*/ 817 w 1168"/>
                  <a:gd name="connsiteY0" fmla="*/ 0 h 2219"/>
                  <a:gd name="connsiteX1" fmla="*/ 413 w 1168"/>
                  <a:gd name="connsiteY1" fmla="*/ 2220 h 2219"/>
                  <a:gd name="connsiteX2" fmla="*/ 817 w 1168"/>
                  <a:gd name="connsiteY2" fmla="*/ 0 h 2219"/>
                </a:gdLst>
                <a:ahLst/>
                <a:cxnLst>
                  <a:cxn ang="0">
                    <a:pos x="connsiteX0" y="connsiteY0"/>
                  </a:cxn>
                  <a:cxn ang="0">
                    <a:pos x="connsiteX1" y="connsiteY1"/>
                  </a:cxn>
                  <a:cxn ang="0">
                    <a:pos x="connsiteX2" y="connsiteY2"/>
                  </a:cxn>
                </a:cxnLst>
                <a:rect l="l" t="t" r="r" b="b"/>
                <a:pathLst>
                  <a:path w="1168" h="2219">
                    <a:moveTo>
                      <a:pt x="817" y="0"/>
                    </a:moveTo>
                    <a:cubicBezTo>
                      <a:pt x="1422" y="807"/>
                      <a:pt x="1220" y="1614"/>
                      <a:pt x="413" y="2220"/>
                    </a:cubicBezTo>
                    <a:cubicBezTo>
                      <a:pt x="-192" y="1211"/>
                      <a:pt x="-192" y="404"/>
                      <a:pt x="817" y="0"/>
                    </a:cubicBezTo>
                    <a:close/>
                  </a:path>
                </a:pathLst>
              </a:custGeom>
              <a:solidFill>
                <a:srgbClr val="EAAB5E"/>
              </a:solidFill>
              <a:ln w="2018" cap="flat">
                <a:noFill/>
                <a:prstDash val="solid"/>
                <a:miter/>
              </a:ln>
            </p:spPr>
            <p:txBody>
              <a:bodyPr rtlCol="0" anchor="ctr"/>
              <a:lstStyle/>
              <a:p>
                <a:endParaRPr lang="en-US"/>
              </a:p>
            </p:txBody>
          </p:sp>
          <p:sp>
            <p:nvSpPr>
              <p:cNvPr id="165" name="Freeform 165">
                <a:extLst>
                  <a:ext uri="{FF2B5EF4-FFF2-40B4-BE49-F238E27FC236}">
                    <a16:creationId xmlns:a16="http://schemas.microsoft.com/office/drawing/2014/main" id="{66814764-0D35-6882-8B7C-5B16E064E584}"/>
                  </a:ext>
                </a:extLst>
              </p:cNvPr>
              <p:cNvSpPr/>
              <p:nvPr/>
            </p:nvSpPr>
            <p:spPr>
              <a:xfrm>
                <a:off x="6514703" y="615319"/>
                <a:ext cx="2219" cy="1215"/>
              </a:xfrm>
              <a:custGeom>
                <a:avLst/>
                <a:gdLst>
                  <a:gd name="connsiteX0" fmla="*/ 2220 w 2219"/>
                  <a:gd name="connsiteY0" fmla="*/ 784 h 1215"/>
                  <a:gd name="connsiteX1" fmla="*/ 0 w 2219"/>
                  <a:gd name="connsiteY1" fmla="*/ 582 h 1215"/>
                  <a:gd name="connsiteX2" fmla="*/ 2220 w 2219"/>
                  <a:gd name="connsiteY2" fmla="*/ 784 h 1215"/>
                </a:gdLst>
                <a:ahLst/>
                <a:cxnLst>
                  <a:cxn ang="0">
                    <a:pos x="connsiteX0" y="connsiteY0"/>
                  </a:cxn>
                  <a:cxn ang="0">
                    <a:pos x="connsiteX1" y="connsiteY1"/>
                  </a:cxn>
                  <a:cxn ang="0">
                    <a:pos x="connsiteX2" y="connsiteY2"/>
                  </a:cxn>
                </a:cxnLst>
                <a:rect l="l" t="t" r="r" b="b"/>
                <a:pathLst>
                  <a:path w="2219" h="1215">
                    <a:moveTo>
                      <a:pt x="2220" y="784"/>
                    </a:moveTo>
                    <a:cubicBezTo>
                      <a:pt x="1412" y="1389"/>
                      <a:pt x="605" y="1389"/>
                      <a:pt x="0" y="582"/>
                    </a:cubicBezTo>
                    <a:cubicBezTo>
                      <a:pt x="807" y="-225"/>
                      <a:pt x="1614" y="-225"/>
                      <a:pt x="2220" y="784"/>
                    </a:cubicBezTo>
                    <a:close/>
                  </a:path>
                </a:pathLst>
              </a:custGeom>
              <a:solidFill>
                <a:srgbClr val="EAAB5E"/>
              </a:solidFill>
              <a:ln w="2018" cap="flat">
                <a:noFill/>
                <a:prstDash val="solid"/>
                <a:miter/>
              </a:ln>
            </p:spPr>
            <p:txBody>
              <a:bodyPr rtlCol="0" anchor="ctr"/>
              <a:lstStyle/>
              <a:p>
                <a:endParaRPr lang="en-US"/>
              </a:p>
            </p:txBody>
          </p:sp>
          <p:sp>
            <p:nvSpPr>
              <p:cNvPr id="166" name="Freeform 166">
                <a:extLst>
                  <a:ext uri="{FF2B5EF4-FFF2-40B4-BE49-F238E27FC236}">
                    <a16:creationId xmlns:a16="http://schemas.microsoft.com/office/drawing/2014/main" id="{0C4B2414-9CAD-88B8-1723-25992B6A5CB3}"/>
                  </a:ext>
                </a:extLst>
              </p:cNvPr>
              <p:cNvSpPr/>
              <p:nvPr/>
            </p:nvSpPr>
            <p:spPr>
              <a:xfrm>
                <a:off x="7077097" y="692858"/>
                <a:ext cx="2219" cy="1064"/>
              </a:xfrm>
              <a:custGeom>
                <a:avLst/>
                <a:gdLst>
                  <a:gd name="connsiteX0" fmla="*/ 2220 w 2219"/>
                  <a:gd name="connsiteY0" fmla="*/ 532 h 1064"/>
                  <a:gd name="connsiteX1" fmla="*/ 0 w 2219"/>
                  <a:gd name="connsiteY1" fmla="*/ 532 h 1064"/>
                  <a:gd name="connsiteX2" fmla="*/ 2220 w 2219"/>
                  <a:gd name="connsiteY2" fmla="*/ 532 h 1064"/>
                </a:gdLst>
                <a:ahLst/>
                <a:cxnLst>
                  <a:cxn ang="0">
                    <a:pos x="connsiteX0" y="connsiteY0"/>
                  </a:cxn>
                  <a:cxn ang="0">
                    <a:pos x="connsiteX1" y="connsiteY1"/>
                  </a:cxn>
                  <a:cxn ang="0">
                    <a:pos x="connsiteX2" y="connsiteY2"/>
                  </a:cxn>
                </a:cxnLst>
                <a:rect l="l" t="t" r="r" b="b"/>
                <a:pathLst>
                  <a:path w="2219" h="1064">
                    <a:moveTo>
                      <a:pt x="2220" y="532"/>
                    </a:moveTo>
                    <a:cubicBezTo>
                      <a:pt x="1413" y="1138"/>
                      <a:pt x="807" y="1340"/>
                      <a:pt x="0" y="532"/>
                    </a:cubicBezTo>
                    <a:cubicBezTo>
                      <a:pt x="605" y="-275"/>
                      <a:pt x="1413" y="-73"/>
                      <a:pt x="2220" y="532"/>
                    </a:cubicBezTo>
                    <a:close/>
                  </a:path>
                </a:pathLst>
              </a:custGeom>
              <a:solidFill>
                <a:srgbClr val="EAAB5E"/>
              </a:solidFill>
              <a:ln w="2018" cap="flat">
                <a:noFill/>
                <a:prstDash val="solid"/>
                <a:miter/>
              </a:ln>
            </p:spPr>
            <p:txBody>
              <a:bodyPr rtlCol="0" anchor="ctr"/>
              <a:lstStyle/>
              <a:p>
                <a:endParaRPr lang="en-US"/>
              </a:p>
            </p:txBody>
          </p:sp>
          <p:sp>
            <p:nvSpPr>
              <p:cNvPr id="167" name="Freeform 167">
                <a:extLst>
                  <a:ext uri="{FF2B5EF4-FFF2-40B4-BE49-F238E27FC236}">
                    <a16:creationId xmlns:a16="http://schemas.microsoft.com/office/drawing/2014/main" id="{00A54C4E-CB32-C560-2FE1-E16F04390403}"/>
                  </a:ext>
                </a:extLst>
              </p:cNvPr>
              <p:cNvSpPr/>
              <p:nvPr/>
            </p:nvSpPr>
            <p:spPr>
              <a:xfrm>
                <a:off x="6218181" y="605951"/>
                <a:ext cx="952196" cy="894764"/>
              </a:xfrm>
              <a:custGeom>
                <a:avLst/>
                <a:gdLst>
                  <a:gd name="connsiteX0" fmla="*/ 952145 w 952196"/>
                  <a:gd name="connsiteY0" fmla="*/ 169369 h 894764"/>
                  <a:gd name="connsiteX1" fmla="*/ 949118 w 952196"/>
                  <a:gd name="connsiteY1" fmla="*/ 186723 h 894764"/>
                  <a:gd name="connsiteX2" fmla="*/ 936203 w 952196"/>
                  <a:gd name="connsiteY2" fmla="*/ 225266 h 894764"/>
                  <a:gd name="connsiteX3" fmla="*/ 920261 w 952196"/>
                  <a:gd name="connsiteY3" fmla="*/ 244235 h 894764"/>
                  <a:gd name="connsiteX4" fmla="*/ 904319 w 952196"/>
                  <a:gd name="connsiteY4" fmla="*/ 249885 h 894764"/>
                  <a:gd name="connsiteX5" fmla="*/ 883535 w 952196"/>
                  <a:gd name="connsiteY5" fmla="*/ 253114 h 894764"/>
                  <a:gd name="connsiteX6" fmla="*/ 870419 w 952196"/>
                  <a:gd name="connsiteY6" fmla="*/ 252508 h 894764"/>
                  <a:gd name="connsiteX7" fmla="*/ 844791 w 952196"/>
                  <a:gd name="connsiteY7" fmla="*/ 252508 h 894764"/>
                  <a:gd name="connsiteX8" fmla="*/ 840150 w 952196"/>
                  <a:gd name="connsiteY8" fmla="*/ 256948 h 894764"/>
                  <a:gd name="connsiteX9" fmla="*/ 844589 w 952196"/>
                  <a:gd name="connsiteY9" fmla="*/ 261589 h 894764"/>
                  <a:gd name="connsiteX10" fmla="*/ 876069 w 952196"/>
                  <a:gd name="connsiteY10" fmla="*/ 267239 h 894764"/>
                  <a:gd name="connsiteX11" fmla="*/ 907750 w 952196"/>
                  <a:gd name="connsiteY11" fmla="*/ 274706 h 894764"/>
                  <a:gd name="connsiteX12" fmla="*/ 922279 w 952196"/>
                  <a:gd name="connsiteY12" fmla="*/ 301141 h 894764"/>
                  <a:gd name="connsiteX13" fmla="*/ 917032 w 952196"/>
                  <a:gd name="connsiteY13" fmla="*/ 311029 h 894764"/>
                  <a:gd name="connsiteX14" fmla="*/ 911988 w 952196"/>
                  <a:gd name="connsiteY14" fmla="*/ 321724 h 894764"/>
                  <a:gd name="connsiteX15" fmla="*/ 912795 w 952196"/>
                  <a:gd name="connsiteY15" fmla="*/ 327576 h 894764"/>
                  <a:gd name="connsiteX16" fmla="*/ 905732 w 952196"/>
                  <a:gd name="connsiteY16" fmla="*/ 330603 h 894764"/>
                  <a:gd name="connsiteX17" fmla="*/ 885149 w 952196"/>
                  <a:gd name="connsiteY17" fmla="*/ 335244 h 894764"/>
                  <a:gd name="connsiteX18" fmla="*/ 881517 w 952196"/>
                  <a:gd name="connsiteY18" fmla="*/ 336657 h 894764"/>
                  <a:gd name="connsiteX19" fmla="*/ 879095 w 952196"/>
                  <a:gd name="connsiteY19" fmla="*/ 342711 h 894764"/>
                  <a:gd name="connsiteX20" fmla="*/ 884140 w 952196"/>
                  <a:gd name="connsiteY20" fmla="*/ 345334 h 894764"/>
                  <a:gd name="connsiteX21" fmla="*/ 897257 w 952196"/>
                  <a:gd name="connsiteY21" fmla="*/ 343518 h 894764"/>
                  <a:gd name="connsiteX22" fmla="*/ 927122 w 952196"/>
                  <a:gd name="connsiteY22" fmla="*/ 347554 h 894764"/>
                  <a:gd name="connsiteX23" fmla="*/ 932974 w 952196"/>
                  <a:gd name="connsiteY23" fmla="*/ 356433 h 894764"/>
                  <a:gd name="connsiteX24" fmla="*/ 931561 w 952196"/>
                  <a:gd name="connsiteY24" fmla="*/ 384886 h 894764"/>
                  <a:gd name="connsiteX25" fmla="*/ 927930 w 952196"/>
                  <a:gd name="connsiteY25" fmla="*/ 400626 h 894764"/>
                  <a:gd name="connsiteX26" fmla="*/ 906136 w 952196"/>
                  <a:gd name="connsiteY26" fmla="*/ 388518 h 894764"/>
                  <a:gd name="connsiteX27" fmla="*/ 878692 w 952196"/>
                  <a:gd name="connsiteY27" fmla="*/ 382666 h 894764"/>
                  <a:gd name="connsiteX28" fmla="*/ 864365 w 952196"/>
                  <a:gd name="connsiteY28" fmla="*/ 372375 h 894764"/>
                  <a:gd name="connsiteX29" fmla="*/ 855889 w 952196"/>
                  <a:gd name="connsiteY29" fmla="*/ 366523 h 894764"/>
                  <a:gd name="connsiteX30" fmla="*/ 841966 w 952196"/>
                  <a:gd name="connsiteY30" fmla="*/ 368339 h 894764"/>
                  <a:gd name="connsiteX31" fmla="*/ 790105 w 952196"/>
                  <a:gd name="connsiteY31" fmla="*/ 372778 h 894764"/>
                  <a:gd name="connsiteX32" fmla="*/ 739859 w 952196"/>
                  <a:gd name="connsiteY32" fmla="*/ 365110 h 894764"/>
                  <a:gd name="connsiteX33" fmla="*/ 727953 w 952196"/>
                  <a:gd name="connsiteY33" fmla="*/ 372778 h 894764"/>
                  <a:gd name="connsiteX34" fmla="*/ 736227 w 952196"/>
                  <a:gd name="connsiteY34" fmla="*/ 386298 h 894764"/>
                  <a:gd name="connsiteX35" fmla="*/ 773962 w 952196"/>
                  <a:gd name="connsiteY35" fmla="*/ 392756 h 894764"/>
                  <a:gd name="connsiteX36" fmla="*/ 805038 w 952196"/>
                  <a:gd name="connsiteY36" fmla="*/ 395177 h 894764"/>
                  <a:gd name="connsiteX37" fmla="*/ 838536 w 952196"/>
                  <a:gd name="connsiteY37" fmla="*/ 395581 h 894764"/>
                  <a:gd name="connsiteX38" fmla="*/ 846204 w 952196"/>
                  <a:gd name="connsiteY38" fmla="*/ 394572 h 894764"/>
                  <a:gd name="connsiteX39" fmla="*/ 891203 w 952196"/>
                  <a:gd name="connsiteY39" fmla="*/ 396186 h 894764"/>
                  <a:gd name="connsiteX40" fmla="*/ 897661 w 952196"/>
                  <a:gd name="connsiteY40" fmla="*/ 398406 h 894764"/>
                  <a:gd name="connsiteX41" fmla="*/ 897661 w 952196"/>
                  <a:gd name="connsiteY41" fmla="*/ 399819 h 894764"/>
                  <a:gd name="connsiteX42" fmla="*/ 883535 w 952196"/>
                  <a:gd name="connsiteY42" fmla="*/ 421814 h 894764"/>
                  <a:gd name="connsiteX43" fmla="*/ 859522 w 952196"/>
                  <a:gd name="connsiteY43" fmla="*/ 436747 h 894764"/>
                  <a:gd name="connsiteX44" fmla="*/ 846204 w 952196"/>
                  <a:gd name="connsiteY44" fmla="*/ 436344 h 894764"/>
                  <a:gd name="connsiteX45" fmla="*/ 839948 w 952196"/>
                  <a:gd name="connsiteY45" fmla="*/ 441792 h 894764"/>
                  <a:gd name="connsiteX46" fmla="*/ 847011 w 952196"/>
                  <a:gd name="connsiteY46" fmla="*/ 446030 h 894764"/>
                  <a:gd name="connsiteX47" fmla="*/ 861742 w 952196"/>
                  <a:gd name="connsiteY47" fmla="*/ 447644 h 894764"/>
                  <a:gd name="connsiteX48" fmla="*/ 878490 w 952196"/>
                  <a:gd name="connsiteY48" fmla="*/ 445424 h 894764"/>
                  <a:gd name="connsiteX49" fmla="*/ 889791 w 952196"/>
                  <a:gd name="connsiteY49" fmla="*/ 442599 h 894764"/>
                  <a:gd name="connsiteX50" fmla="*/ 897257 w 952196"/>
                  <a:gd name="connsiteY50" fmla="*/ 444819 h 894764"/>
                  <a:gd name="connsiteX51" fmla="*/ 902302 w 952196"/>
                  <a:gd name="connsiteY51" fmla="*/ 446433 h 894764"/>
                  <a:gd name="connsiteX52" fmla="*/ 914409 w 952196"/>
                  <a:gd name="connsiteY52" fmla="*/ 443003 h 894764"/>
                  <a:gd name="connsiteX53" fmla="*/ 914611 w 952196"/>
                  <a:gd name="connsiteY53" fmla="*/ 430895 h 894764"/>
                  <a:gd name="connsiteX54" fmla="*/ 911786 w 952196"/>
                  <a:gd name="connsiteY54" fmla="*/ 429281 h 894764"/>
                  <a:gd name="connsiteX55" fmla="*/ 912391 w 952196"/>
                  <a:gd name="connsiteY55" fmla="*/ 420200 h 894764"/>
                  <a:gd name="connsiteX56" fmla="*/ 919050 w 952196"/>
                  <a:gd name="connsiteY56" fmla="*/ 412330 h 894764"/>
                  <a:gd name="connsiteX57" fmla="*/ 923288 w 952196"/>
                  <a:gd name="connsiteY57" fmla="*/ 408900 h 894764"/>
                  <a:gd name="connsiteX58" fmla="*/ 925710 w 952196"/>
                  <a:gd name="connsiteY58" fmla="*/ 412935 h 894764"/>
                  <a:gd name="connsiteX59" fmla="*/ 925306 w 952196"/>
                  <a:gd name="connsiteY59" fmla="*/ 436344 h 894764"/>
                  <a:gd name="connsiteX60" fmla="*/ 924701 w 952196"/>
                  <a:gd name="connsiteY60" fmla="*/ 453496 h 894764"/>
                  <a:gd name="connsiteX61" fmla="*/ 919656 w 952196"/>
                  <a:gd name="connsiteY61" fmla="*/ 467824 h 894764"/>
                  <a:gd name="connsiteX62" fmla="*/ 906741 w 952196"/>
                  <a:gd name="connsiteY62" fmla="*/ 514035 h 894764"/>
                  <a:gd name="connsiteX63" fmla="*/ 901091 w 952196"/>
                  <a:gd name="connsiteY63" fmla="*/ 552376 h 894764"/>
                  <a:gd name="connsiteX64" fmla="*/ 902504 w 952196"/>
                  <a:gd name="connsiteY64" fmla="*/ 573766 h 894764"/>
                  <a:gd name="connsiteX65" fmla="*/ 908355 w 952196"/>
                  <a:gd name="connsiteY65" fmla="*/ 608677 h 894764"/>
                  <a:gd name="connsiteX66" fmla="*/ 908759 w 952196"/>
                  <a:gd name="connsiteY66" fmla="*/ 619372 h 894764"/>
                  <a:gd name="connsiteX67" fmla="*/ 903512 w 952196"/>
                  <a:gd name="connsiteY67" fmla="*/ 634506 h 894764"/>
                  <a:gd name="connsiteX68" fmla="*/ 888782 w 952196"/>
                  <a:gd name="connsiteY68" fmla="*/ 648430 h 894764"/>
                  <a:gd name="connsiteX69" fmla="*/ 879499 w 952196"/>
                  <a:gd name="connsiteY69" fmla="*/ 653273 h 894764"/>
                  <a:gd name="connsiteX70" fmla="*/ 848222 w 952196"/>
                  <a:gd name="connsiteY70" fmla="*/ 651457 h 894764"/>
                  <a:gd name="connsiteX71" fmla="*/ 830262 w 952196"/>
                  <a:gd name="connsiteY71" fmla="*/ 651861 h 894764"/>
                  <a:gd name="connsiteX72" fmla="*/ 822796 w 952196"/>
                  <a:gd name="connsiteY72" fmla="*/ 659529 h 894764"/>
                  <a:gd name="connsiteX73" fmla="*/ 833087 w 952196"/>
                  <a:gd name="connsiteY73" fmla="*/ 667803 h 894764"/>
                  <a:gd name="connsiteX74" fmla="*/ 852459 w 952196"/>
                  <a:gd name="connsiteY74" fmla="*/ 665583 h 894764"/>
                  <a:gd name="connsiteX75" fmla="*/ 867190 w 952196"/>
                  <a:gd name="connsiteY75" fmla="*/ 666592 h 894764"/>
                  <a:gd name="connsiteX76" fmla="*/ 867392 w 952196"/>
                  <a:gd name="connsiteY76" fmla="*/ 667803 h 894764"/>
                  <a:gd name="connsiteX77" fmla="*/ 862145 w 952196"/>
                  <a:gd name="connsiteY77" fmla="*/ 671233 h 894764"/>
                  <a:gd name="connsiteX78" fmla="*/ 849231 w 952196"/>
                  <a:gd name="connsiteY78" fmla="*/ 682130 h 894764"/>
                  <a:gd name="connsiteX79" fmla="*/ 836114 w 952196"/>
                  <a:gd name="connsiteY79" fmla="*/ 691009 h 894764"/>
                  <a:gd name="connsiteX80" fmla="*/ 814522 w 952196"/>
                  <a:gd name="connsiteY80" fmla="*/ 694440 h 894764"/>
                  <a:gd name="connsiteX81" fmla="*/ 810688 w 952196"/>
                  <a:gd name="connsiteY81" fmla="*/ 694843 h 894764"/>
                  <a:gd name="connsiteX82" fmla="*/ 806249 w 952196"/>
                  <a:gd name="connsiteY82" fmla="*/ 698879 h 894764"/>
                  <a:gd name="connsiteX83" fmla="*/ 808468 w 952196"/>
                  <a:gd name="connsiteY83" fmla="*/ 704328 h 894764"/>
                  <a:gd name="connsiteX84" fmla="*/ 819365 w 952196"/>
                  <a:gd name="connsiteY84" fmla="*/ 707960 h 894764"/>
                  <a:gd name="connsiteX85" fmla="*/ 847414 w 952196"/>
                  <a:gd name="connsiteY85" fmla="*/ 708969 h 894764"/>
                  <a:gd name="connsiteX86" fmla="*/ 853468 w 952196"/>
                  <a:gd name="connsiteY86" fmla="*/ 709171 h 894764"/>
                  <a:gd name="connsiteX87" fmla="*/ 839141 w 952196"/>
                  <a:gd name="connsiteY87" fmla="*/ 731974 h 894764"/>
                  <a:gd name="connsiteX88" fmla="*/ 825419 w 952196"/>
                  <a:gd name="connsiteY88" fmla="*/ 735000 h 894764"/>
                  <a:gd name="connsiteX89" fmla="*/ 812504 w 952196"/>
                  <a:gd name="connsiteY89" fmla="*/ 737826 h 894764"/>
                  <a:gd name="connsiteX90" fmla="*/ 805240 w 952196"/>
                  <a:gd name="connsiteY90" fmla="*/ 743678 h 894764"/>
                  <a:gd name="connsiteX91" fmla="*/ 808065 w 952196"/>
                  <a:gd name="connsiteY91" fmla="*/ 753364 h 894764"/>
                  <a:gd name="connsiteX92" fmla="*/ 818760 w 952196"/>
                  <a:gd name="connsiteY92" fmla="*/ 755180 h 894764"/>
                  <a:gd name="connsiteX93" fmla="*/ 847414 w 952196"/>
                  <a:gd name="connsiteY93" fmla="*/ 756794 h 894764"/>
                  <a:gd name="connsiteX94" fmla="*/ 858916 w 952196"/>
                  <a:gd name="connsiteY94" fmla="*/ 755180 h 894764"/>
                  <a:gd name="connsiteX95" fmla="*/ 863356 w 952196"/>
                  <a:gd name="connsiteY95" fmla="*/ 754978 h 894764"/>
                  <a:gd name="connsiteX96" fmla="*/ 869006 w 952196"/>
                  <a:gd name="connsiteY96" fmla="*/ 762646 h 894764"/>
                  <a:gd name="connsiteX97" fmla="*/ 872235 w 952196"/>
                  <a:gd name="connsiteY97" fmla="*/ 802400 h 894764"/>
                  <a:gd name="connsiteX98" fmla="*/ 872235 w 952196"/>
                  <a:gd name="connsiteY98" fmla="*/ 805427 h 894764"/>
                  <a:gd name="connsiteX99" fmla="*/ 868804 w 952196"/>
                  <a:gd name="connsiteY99" fmla="*/ 819754 h 894764"/>
                  <a:gd name="connsiteX100" fmla="*/ 866988 w 952196"/>
                  <a:gd name="connsiteY100" fmla="*/ 820158 h 894764"/>
                  <a:gd name="connsiteX101" fmla="*/ 835307 w 952196"/>
                  <a:gd name="connsiteY101" fmla="*/ 814104 h 894764"/>
                  <a:gd name="connsiteX102" fmla="*/ 805845 w 952196"/>
                  <a:gd name="connsiteY102" fmla="*/ 811077 h 894764"/>
                  <a:gd name="connsiteX103" fmla="*/ 792729 w 952196"/>
                  <a:gd name="connsiteY103" fmla="*/ 809059 h 894764"/>
                  <a:gd name="connsiteX104" fmla="*/ 769321 w 952196"/>
                  <a:gd name="connsiteY104" fmla="*/ 806840 h 894764"/>
                  <a:gd name="connsiteX105" fmla="*/ 760240 w 952196"/>
                  <a:gd name="connsiteY105" fmla="*/ 810472 h 894764"/>
                  <a:gd name="connsiteX106" fmla="*/ 767706 w 952196"/>
                  <a:gd name="connsiteY106" fmla="*/ 816526 h 894764"/>
                  <a:gd name="connsiteX107" fmla="*/ 784052 w 952196"/>
                  <a:gd name="connsiteY107" fmla="*/ 818342 h 894764"/>
                  <a:gd name="connsiteX108" fmla="*/ 819769 w 952196"/>
                  <a:gd name="connsiteY108" fmla="*/ 822983 h 894764"/>
                  <a:gd name="connsiteX109" fmla="*/ 843984 w 952196"/>
                  <a:gd name="connsiteY109" fmla="*/ 823790 h 894764"/>
                  <a:gd name="connsiteX110" fmla="*/ 853266 w 952196"/>
                  <a:gd name="connsiteY110" fmla="*/ 824598 h 894764"/>
                  <a:gd name="connsiteX111" fmla="*/ 863154 w 952196"/>
                  <a:gd name="connsiteY111" fmla="*/ 840539 h 894764"/>
                  <a:gd name="connsiteX112" fmla="*/ 860127 w 952196"/>
                  <a:gd name="connsiteY112" fmla="*/ 865966 h 894764"/>
                  <a:gd name="connsiteX113" fmla="*/ 847818 w 952196"/>
                  <a:gd name="connsiteY113" fmla="*/ 891594 h 894764"/>
                  <a:gd name="connsiteX114" fmla="*/ 838132 w 952196"/>
                  <a:gd name="connsiteY114" fmla="*/ 893813 h 894764"/>
                  <a:gd name="connsiteX115" fmla="*/ 814522 w 952196"/>
                  <a:gd name="connsiteY115" fmla="*/ 889374 h 894764"/>
                  <a:gd name="connsiteX116" fmla="*/ 793132 w 952196"/>
                  <a:gd name="connsiteY116" fmla="*/ 880898 h 894764"/>
                  <a:gd name="connsiteX117" fmla="*/ 809276 w 952196"/>
                  <a:gd name="connsiteY117" fmla="*/ 879284 h 894764"/>
                  <a:gd name="connsiteX118" fmla="*/ 818356 w 952196"/>
                  <a:gd name="connsiteY118" fmla="*/ 873836 h 894764"/>
                  <a:gd name="connsiteX119" fmla="*/ 810890 w 952196"/>
                  <a:gd name="connsiteY119" fmla="*/ 863544 h 894764"/>
                  <a:gd name="connsiteX120" fmla="*/ 762460 w 952196"/>
                  <a:gd name="connsiteY120" fmla="*/ 855472 h 894764"/>
                  <a:gd name="connsiteX121" fmla="*/ 642797 w 952196"/>
                  <a:gd name="connsiteY121" fmla="*/ 842961 h 894764"/>
                  <a:gd name="connsiteX122" fmla="*/ 599210 w 952196"/>
                  <a:gd name="connsiteY122" fmla="*/ 840741 h 894764"/>
                  <a:gd name="connsiteX123" fmla="*/ 567932 w 952196"/>
                  <a:gd name="connsiteY123" fmla="*/ 834485 h 894764"/>
                  <a:gd name="connsiteX124" fmla="*/ 546946 w 952196"/>
                  <a:gd name="connsiteY124" fmla="*/ 828432 h 894764"/>
                  <a:gd name="connsiteX125" fmla="*/ 533426 w 952196"/>
                  <a:gd name="connsiteY125" fmla="*/ 830450 h 894764"/>
                  <a:gd name="connsiteX126" fmla="*/ 533830 w 952196"/>
                  <a:gd name="connsiteY126" fmla="*/ 844172 h 894764"/>
                  <a:gd name="connsiteX127" fmla="*/ 539681 w 952196"/>
                  <a:gd name="connsiteY127" fmla="*/ 846190 h 894764"/>
                  <a:gd name="connsiteX128" fmla="*/ 546744 w 952196"/>
                  <a:gd name="connsiteY128" fmla="*/ 849217 h 894764"/>
                  <a:gd name="connsiteX129" fmla="*/ 546744 w 952196"/>
                  <a:gd name="connsiteY129" fmla="*/ 849217 h 894764"/>
                  <a:gd name="connsiteX130" fmla="*/ 530803 w 952196"/>
                  <a:gd name="connsiteY130" fmla="*/ 854261 h 894764"/>
                  <a:gd name="connsiteX131" fmla="*/ 517888 w 952196"/>
                  <a:gd name="connsiteY131" fmla="*/ 855674 h 894764"/>
                  <a:gd name="connsiteX132" fmla="*/ 468045 w 952196"/>
                  <a:gd name="connsiteY132" fmla="*/ 852042 h 894764"/>
                  <a:gd name="connsiteX133" fmla="*/ 461386 w 952196"/>
                  <a:gd name="connsiteY133" fmla="*/ 853656 h 894764"/>
                  <a:gd name="connsiteX134" fmla="*/ 426476 w 952196"/>
                  <a:gd name="connsiteY134" fmla="*/ 862333 h 894764"/>
                  <a:gd name="connsiteX135" fmla="*/ 416387 w 952196"/>
                  <a:gd name="connsiteY135" fmla="*/ 862535 h 894764"/>
                  <a:gd name="connsiteX136" fmla="*/ 409324 w 952196"/>
                  <a:gd name="connsiteY136" fmla="*/ 856885 h 894764"/>
                  <a:gd name="connsiteX137" fmla="*/ 399032 w 952196"/>
                  <a:gd name="connsiteY137" fmla="*/ 847804 h 894764"/>
                  <a:gd name="connsiteX138" fmla="*/ 374010 w 952196"/>
                  <a:gd name="connsiteY138" fmla="*/ 845786 h 894764"/>
                  <a:gd name="connsiteX139" fmla="*/ 365737 w 952196"/>
                  <a:gd name="connsiteY139" fmla="*/ 844373 h 894764"/>
                  <a:gd name="connsiteX140" fmla="*/ 365737 w 952196"/>
                  <a:gd name="connsiteY140" fmla="*/ 843566 h 894764"/>
                  <a:gd name="connsiteX141" fmla="*/ 393584 w 952196"/>
                  <a:gd name="connsiteY141" fmla="*/ 837916 h 894764"/>
                  <a:gd name="connsiteX142" fmla="*/ 416387 w 952196"/>
                  <a:gd name="connsiteY142" fmla="*/ 835293 h 894764"/>
                  <a:gd name="connsiteX143" fmla="*/ 430916 w 952196"/>
                  <a:gd name="connsiteY143" fmla="*/ 833476 h 894764"/>
                  <a:gd name="connsiteX144" fmla="*/ 444234 w 952196"/>
                  <a:gd name="connsiteY144" fmla="*/ 833275 h 894764"/>
                  <a:gd name="connsiteX145" fmla="*/ 448674 w 952196"/>
                  <a:gd name="connsiteY145" fmla="*/ 832266 h 894764"/>
                  <a:gd name="connsiteX146" fmla="*/ 455332 w 952196"/>
                  <a:gd name="connsiteY146" fmla="*/ 822378 h 894764"/>
                  <a:gd name="connsiteX147" fmla="*/ 447261 w 952196"/>
                  <a:gd name="connsiteY147" fmla="*/ 814911 h 894764"/>
                  <a:gd name="connsiteX148" fmla="*/ 433337 w 952196"/>
                  <a:gd name="connsiteY148" fmla="*/ 813095 h 894764"/>
                  <a:gd name="connsiteX149" fmla="*/ 382082 w 952196"/>
                  <a:gd name="connsiteY149" fmla="*/ 808454 h 894764"/>
                  <a:gd name="connsiteX150" fmla="*/ 359885 w 952196"/>
                  <a:gd name="connsiteY150" fmla="*/ 805023 h 894764"/>
                  <a:gd name="connsiteX151" fmla="*/ 348181 w 952196"/>
                  <a:gd name="connsiteY151" fmla="*/ 805023 h 894764"/>
                  <a:gd name="connsiteX152" fmla="*/ 342127 w 952196"/>
                  <a:gd name="connsiteY152" fmla="*/ 810068 h 894764"/>
                  <a:gd name="connsiteX153" fmla="*/ 346567 w 952196"/>
                  <a:gd name="connsiteY153" fmla="*/ 816526 h 894764"/>
                  <a:gd name="connsiteX154" fmla="*/ 349997 w 952196"/>
                  <a:gd name="connsiteY154" fmla="*/ 818342 h 894764"/>
                  <a:gd name="connsiteX155" fmla="*/ 349997 w 952196"/>
                  <a:gd name="connsiteY155" fmla="*/ 818947 h 894764"/>
                  <a:gd name="connsiteX156" fmla="*/ 321141 w 952196"/>
                  <a:gd name="connsiteY156" fmla="*/ 825001 h 894764"/>
                  <a:gd name="connsiteX157" fmla="*/ 311253 w 952196"/>
                  <a:gd name="connsiteY157" fmla="*/ 821772 h 894764"/>
                  <a:gd name="connsiteX158" fmla="*/ 294101 w 952196"/>
                  <a:gd name="connsiteY158" fmla="*/ 816324 h 894764"/>
                  <a:gd name="connsiteX159" fmla="*/ 275334 w 952196"/>
                  <a:gd name="connsiteY159" fmla="*/ 816324 h 894764"/>
                  <a:gd name="connsiteX160" fmla="*/ 265648 w 952196"/>
                  <a:gd name="connsiteY160" fmla="*/ 820158 h 894764"/>
                  <a:gd name="connsiteX161" fmla="*/ 264639 w 952196"/>
                  <a:gd name="connsiteY161" fmla="*/ 821369 h 894764"/>
                  <a:gd name="connsiteX162" fmla="*/ 249706 w 952196"/>
                  <a:gd name="connsiteY162" fmla="*/ 834889 h 894764"/>
                  <a:gd name="connsiteX163" fmla="*/ 242644 w 952196"/>
                  <a:gd name="connsiteY163" fmla="*/ 836907 h 894764"/>
                  <a:gd name="connsiteX164" fmla="*/ 221254 w 952196"/>
                  <a:gd name="connsiteY164" fmla="*/ 832266 h 894764"/>
                  <a:gd name="connsiteX165" fmla="*/ 213182 w 952196"/>
                  <a:gd name="connsiteY165" fmla="*/ 826212 h 894764"/>
                  <a:gd name="connsiteX166" fmla="*/ 206523 w 952196"/>
                  <a:gd name="connsiteY166" fmla="*/ 823387 h 894764"/>
                  <a:gd name="connsiteX167" fmla="*/ 168990 w 952196"/>
                  <a:gd name="connsiteY167" fmla="*/ 823790 h 894764"/>
                  <a:gd name="connsiteX168" fmla="*/ 146389 w 952196"/>
                  <a:gd name="connsiteY168" fmla="*/ 823589 h 894764"/>
                  <a:gd name="connsiteX169" fmla="*/ 129237 w 952196"/>
                  <a:gd name="connsiteY169" fmla="*/ 810472 h 894764"/>
                  <a:gd name="connsiteX170" fmla="*/ 117129 w 952196"/>
                  <a:gd name="connsiteY170" fmla="*/ 802804 h 894764"/>
                  <a:gd name="connsiteX171" fmla="*/ 107847 w 952196"/>
                  <a:gd name="connsiteY171" fmla="*/ 801593 h 894764"/>
                  <a:gd name="connsiteX172" fmla="*/ 105022 w 952196"/>
                  <a:gd name="connsiteY172" fmla="*/ 796548 h 894764"/>
                  <a:gd name="connsiteX173" fmla="*/ 100986 w 952196"/>
                  <a:gd name="connsiteY173" fmla="*/ 790292 h 894764"/>
                  <a:gd name="connsiteX174" fmla="*/ 55381 w 952196"/>
                  <a:gd name="connsiteY174" fmla="*/ 783230 h 894764"/>
                  <a:gd name="connsiteX175" fmla="*/ 53161 w 952196"/>
                  <a:gd name="connsiteY175" fmla="*/ 783431 h 894764"/>
                  <a:gd name="connsiteX176" fmla="*/ 34192 w 952196"/>
                  <a:gd name="connsiteY176" fmla="*/ 797355 h 894764"/>
                  <a:gd name="connsiteX177" fmla="*/ 24506 w 952196"/>
                  <a:gd name="connsiteY177" fmla="*/ 803207 h 894764"/>
                  <a:gd name="connsiteX178" fmla="*/ 15628 w 952196"/>
                  <a:gd name="connsiteY178" fmla="*/ 808252 h 894764"/>
                  <a:gd name="connsiteX179" fmla="*/ 19663 w 952196"/>
                  <a:gd name="connsiteY179" fmla="*/ 821167 h 894764"/>
                  <a:gd name="connsiteX180" fmla="*/ 29148 w 952196"/>
                  <a:gd name="connsiteY180" fmla="*/ 826010 h 894764"/>
                  <a:gd name="connsiteX181" fmla="*/ 79596 w 952196"/>
                  <a:gd name="connsiteY181" fmla="*/ 832266 h 894764"/>
                  <a:gd name="connsiteX182" fmla="*/ 84035 w 952196"/>
                  <a:gd name="connsiteY182" fmla="*/ 833275 h 894764"/>
                  <a:gd name="connsiteX183" fmla="*/ 83631 w 952196"/>
                  <a:gd name="connsiteY183" fmla="*/ 837916 h 894764"/>
                  <a:gd name="connsiteX184" fmla="*/ 79192 w 952196"/>
                  <a:gd name="connsiteY184" fmla="*/ 841548 h 894764"/>
                  <a:gd name="connsiteX185" fmla="*/ 64461 w 952196"/>
                  <a:gd name="connsiteY185" fmla="*/ 840136 h 894764"/>
                  <a:gd name="connsiteX186" fmla="*/ 40246 w 952196"/>
                  <a:gd name="connsiteY186" fmla="*/ 840539 h 894764"/>
                  <a:gd name="connsiteX187" fmla="*/ 16839 w 952196"/>
                  <a:gd name="connsiteY187" fmla="*/ 838320 h 894764"/>
                  <a:gd name="connsiteX188" fmla="*/ 7758 w 952196"/>
                  <a:gd name="connsiteY188" fmla="*/ 830651 h 894764"/>
                  <a:gd name="connsiteX189" fmla="*/ 4731 w 952196"/>
                  <a:gd name="connsiteY189" fmla="*/ 816122 h 894764"/>
                  <a:gd name="connsiteX190" fmla="*/ 1502 w 952196"/>
                  <a:gd name="connsiteY190" fmla="*/ 787467 h 894764"/>
                  <a:gd name="connsiteX191" fmla="*/ 90 w 952196"/>
                  <a:gd name="connsiteY191" fmla="*/ 766481 h 894764"/>
                  <a:gd name="connsiteX192" fmla="*/ 90 w 952196"/>
                  <a:gd name="connsiteY192" fmla="*/ 764866 h 894764"/>
                  <a:gd name="connsiteX193" fmla="*/ 13004 w 952196"/>
                  <a:gd name="connsiteY193" fmla="*/ 731772 h 894764"/>
                  <a:gd name="connsiteX194" fmla="*/ 28744 w 952196"/>
                  <a:gd name="connsiteY194" fmla="*/ 712601 h 894764"/>
                  <a:gd name="connsiteX195" fmla="*/ 35403 w 952196"/>
                  <a:gd name="connsiteY195" fmla="*/ 705135 h 894764"/>
                  <a:gd name="connsiteX196" fmla="*/ 35605 w 952196"/>
                  <a:gd name="connsiteY196" fmla="*/ 685561 h 894764"/>
                  <a:gd name="connsiteX197" fmla="*/ 33789 w 952196"/>
                  <a:gd name="connsiteY197" fmla="*/ 682937 h 894764"/>
                  <a:gd name="connsiteX198" fmla="*/ 35605 w 952196"/>
                  <a:gd name="connsiteY198" fmla="*/ 671233 h 894764"/>
                  <a:gd name="connsiteX199" fmla="*/ 38632 w 952196"/>
                  <a:gd name="connsiteY199" fmla="*/ 668812 h 894764"/>
                  <a:gd name="connsiteX200" fmla="*/ 42466 w 952196"/>
                  <a:gd name="connsiteY200" fmla="*/ 660135 h 894764"/>
                  <a:gd name="connsiteX201" fmla="*/ 33789 w 952196"/>
                  <a:gd name="connsiteY201" fmla="*/ 653072 h 894764"/>
                  <a:gd name="connsiteX202" fmla="*/ 22892 w 952196"/>
                  <a:gd name="connsiteY202" fmla="*/ 652264 h 894764"/>
                  <a:gd name="connsiteX203" fmla="*/ 18251 w 952196"/>
                  <a:gd name="connsiteY203" fmla="*/ 645605 h 894764"/>
                  <a:gd name="connsiteX204" fmla="*/ 25515 w 952196"/>
                  <a:gd name="connsiteY204" fmla="*/ 623408 h 894764"/>
                  <a:gd name="connsiteX205" fmla="*/ 26726 w 952196"/>
                  <a:gd name="connsiteY205" fmla="*/ 617556 h 894764"/>
                  <a:gd name="connsiteX206" fmla="*/ 27533 w 952196"/>
                  <a:gd name="connsiteY206" fmla="*/ 604843 h 894764"/>
                  <a:gd name="connsiteX207" fmla="*/ 21076 w 952196"/>
                  <a:gd name="connsiteY207" fmla="*/ 556614 h 894764"/>
                  <a:gd name="connsiteX208" fmla="*/ 19865 w 952196"/>
                  <a:gd name="connsiteY208" fmla="*/ 553788 h 894764"/>
                  <a:gd name="connsiteX209" fmla="*/ 16839 w 952196"/>
                  <a:gd name="connsiteY209" fmla="*/ 540066 h 894764"/>
                  <a:gd name="connsiteX210" fmla="*/ 25515 w 952196"/>
                  <a:gd name="connsiteY210" fmla="*/ 509999 h 894764"/>
                  <a:gd name="connsiteX211" fmla="*/ 47511 w 952196"/>
                  <a:gd name="connsiteY211" fmla="*/ 492846 h 894764"/>
                  <a:gd name="connsiteX212" fmla="*/ 67085 w 952196"/>
                  <a:gd name="connsiteY212" fmla="*/ 495470 h 894764"/>
                  <a:gd name="connsiteX213" fmla="*/ 79192 w 952196"/>
                  <a:gd name="connsiteY213" fmla="*/ 500313 h 894764"/>
                  <a:gd name="connsiteX214" fmla="*/ 89484 w 952196"/>
                  <a:gd name="connsiteY214" fmla="*/ 488407 h 894764"/>
                  <a:gd name="connsiteX215" fmla="*/ 81614 w 952196"/>
                  <a:gd name="connsiteY215" fmla="*/ 474281 h 894764"/>
                  <a:gd name="connsiteX216" fmla="*/ 73744 w 952196"/>
                  <a:gd name="connsiteY216" fmla="*/ 467824 h 894764"/>
                  <a:gd name="connsiteX217" fmla="*/ 68296 w 952196"/>
                  <a:gd name="connsiteY217" fmla="*/ 454102 h 894764"/>
                  <a:gd name="connsiteX218" fmla="*/ 88878 w 952196"/>
                  <a:gd name="connsiteY218" fmla="*/ 433922 h 894764"/>
                  <a:gd name="connsiteX219" fmla="*/ 103205 w 952196"/>
                  <a:gd name="connsiteY219" fmla="*/ 425447 h 894764"/>
                  <a:gd name="connsiteX220" fmla="*/ 104416 w 952196"/>
                  <a:gd name="connsiteY220" fmla="*/ 410716 h 894764"/>
                  <a:gd name="connsiteX221" fmla="*/ 102196 w 952196"/>
                  <a:gd name="connsiteY221" fmla="*/ 406478 h 894764"/>
                  <a:gd name="connsiteX222" fmla="*/ 74551 w 952196"/>
                  <a:gd name="connsiteY222" fmla="*/ 388720 h 894764"/>
                  <a:gd name="connsiteX223" fmla="*/ 58004 w 952196"/>
                  <a:gd name="connsiteY223" fmla="*/ 384079 h 894764"/>
                  <a:gd name="connsiteX224" fmla="*/ 47914 w 952196"/>
                  <a:gd name="connsiteY224" fmla="*/ 363697 h 894764"/>
                  <a:gd name="connsiteX225" fmla="*/ 54372 w 952196"/>
                  <a:gd name="connsiteY225" fmla="*/ 304773 h 894764"/>
                  <a:gd name="connsiteX226" fmla="*/ 54574 w 952196"/>
                  <a:gd name="connsiteY226" fmla="*/ 296298 h 894764"/>
                  <a:gd name="connsiteX227" fmla="*/ 55179 w 952196"/>
                  <a:gd name="connsiteY227" fmla="*/ 280356 h 894764"/>
                  <a:gd name="connsiteX228" fmla="*/ 62645 w 952196"/>
                  <a:gd name="connsiteY228" fmla="*/ 261387 h 894764"/>
                  <a:gd name="connsiteX229" fmla="*/ 63654 w 952196"/>
                  <a:gd name="connsiteY229" fmla="*/ 243226 h 894764"/>
                  <a:gd name="connsiteX230" fmla="*/ 59618 w 952196"/>
                  <a:gd name="connsiteY230" fmla="*/ 207710 h 894764"/>
                  <a:gd name="connsiteX231" fmla="*/ 63856 w 952196"/>
                  <a:gd name="connsiteY231" fmla="*/ 154638 h 894764"/>
                  <a:gd name="connsiteX232" fmla="*/ 65672 w 952196"/>
                  <a:gd name="connsiteY232" fmla="*/ 145355 h 894764"/>
                  <a:gd name="connsiteX233" fmla="*/ 84842 w 952196"/>
                  <a:gd name="connsiteY233" fmla="*/ 84211 h 894764"/>
                  <a:gd name="connsiteX234" fmla="*/ 83430 w 952196"/>
                  <a:gd name="connsiteY234" fmla="*/ 45466 h 894764"/>
                  <a:gd name="connsiteX235" fmla="*/ 80201 w 952196"/>
                  <a:gd name="connsiteY235" fmla="*/ 41229 h 894764"/>
                  <a:gd name="connsiteX236" fmla="*/ 75963 w 952196"/>
                  <a:gd name="connsiteY236" fmla="*/ 31542 h 894764"/>
                  <a:gd name="connsiteX237" fmla="*/ 77174 w 952196"/>
                  <a:gd name="connsiteY237" fmla="*/ 24681 h 894764"/>
                  <a:gd name="connsiteX238" fmla="*/ 91502 w 952196"/>
                  <a:gd name="connsiteY238" fmla="*/ 7327 h 894764"/>
                  <a:gd name="connsiteX239" fmla="*/ 114304 w 952196"/>
                  <a:gd name="connsiteY239" fmla="*/ 466 h 894764"/>
                  <a:gd name="connsiteX240" fmla="*/ 121366 w 952196"/>
                  <a:gd name="connsiteY240" fmla="*/ 466 h 894764"/>
                  <a:gd name="connsiteX241" fmla="*/ 173227 w 952196"/>
                  <a:gd name="connsiteY241" fmla="*/ 7932 h 894764"/>
                  <a:gd name="connsiteX242" fmla="*/ 211164 w 952196"/>
                  <a:gd name="connsiteY242" fmla="*/ 12776 h 894764"/>
                  <a:gd name="connsiteX243" fmla="*/ 252531 w 952196"/>
                  <a:gd name="connsiteY243" fmla="*/ 20646 h 894764"/>
                  <a:gd name="connsiteX244" fmla="*/ 281590 w 952196"/>
                  <a:gd name="connsiteY244" fmla="*/ 21453 h 894764"/>
                  <a:gd name="connsiteX245" fmla="*/ 314078 w 952196"/>
                  <a:gd name="connsiteY245" fmla="*/ 21251 h 894764"/>
                  <a:gd name="connsiteX246" fmla="*/ 360289 w 952196"/>
                  <a:gd name="connsiteY246" fmla="*/ 29121 h 894764"/>
                  <a:gd name="connsiteX247" fmla="*/ 406701 w 952196"/>
                  <a:gd name="connsiteY247" fmla="*/ 36587 h 894764"/>
                  <a:gd name="connsiteX248" fmla="*/ 427687 w 952196"/>
                  <a:gd name="connsiteY248" fmla="*/ 38000 h 894764"/>
                  <a:gd name="connsiteX249" fmla="*/ 514659 w 952196"/>
                  <a:gd name="connsiteY249" fmla="*/ 53740 h 894764"/>
                  <a:gd name="connsiteX250" fmla="*/ 546543 w 952196"/>
                  <a:gd name="connsiteY250" fmla="*/ 58785 h 894764"/>
                  <a:gd name="connsiteX251" fmla="*/ 587506 w 952196"/>
                  <a:gd name="connsiteY251" fmla="*/ 63224 h 894764"/>
                  <a:gd name="connsiteX252" fmla="*/ 621206 w 952196"/>
                  <a:gd name="connsiteY252" fmla="*/ 69884 h 894764"/>
                  <a:gd name="connsiteX253" fmla="*/ 666407 w 952196"/>
                  <a:gd name="connsiteY253" fmla="*/ 71094 h 894764"/>
                  <a:gd name="connsiteX254" fmla="*/ 713223 w 952196"/>
                  <a:gd name="connsiteY254" fmla="*/ 77350 h 894764"/>
                  <a:gd name="connsiteX255" fmla="*/ 740464 w 952196"/>
                  <a:gd name="connsiteY255" fmla="*/ 84009 h 894764"/>
                  <a:gd name="connsiteX256" fmla="*/ 784657 w 952196"/>
                  <a:gd name="connsiteY256" fmla="*/ 90467 h 894764"/>
                  <a:gd name="connsiteX257" fmla="*/ 827639 w 952196"/>
                  <a:gd name="connsiteY257" fmla="*/ 93695 h 894764"/>
                  <a:gd name="connsiteX258" fmla="*/ 840957 w 952196"/>
                  <a:gd name="connsiteY258" fmla="*/ 94704 h 894764"/>
                  <a:gd name="connsiteX259" fmla="*/ 868804 w 952196"/>
                  <a:gd name="connsiteY259" fmla="*/ 95915 h 894764"/>
                  <a:gd name="connsiteX260" fmla="*/ 893019 w 952196"/>
                  <a:gd name="connsiteY260" fmla="*/ 97529 h 894764"/>
                  <a:gd name="connsiteX261" fmla="*/ 902302 w 952196"/>
                  <a:gd name="connsiteY261" fmla="*/ 98740 h 894764"/>
                  <a:gd name="connsiteX262" fmla="*/ 914611 w 952196"/>
                  <a:gd name="connsiteY262" fmla="*/ 103180 h 894764"/>
                  <a:gd name="connsiteX263" fmla="*/ 923086 w 952196"/>
                  <a:gd name="connsiteY263" fmla="*/ 103987 h 894764"/>
                  <a:gd name="connsiteX264" fmla="*/ 928736 w 952196"/>
                  <a:gd name="connsiteY264" fmla="*/ 103987 h 894764"/>
                  <a:gd name="connsiteX265" fmla="*/ 937615 w 952196"/>
                  <a:gd name="connsiteY265" fmla="*/ 110243 h 894764"/>
                  <a:gd name="connsiteX266" fmla="*/ 949723 w 952196"/>
                  <a:gd name="connsiteY266" fmla="*/ 134054 h 894764"/>
                  <a:gd name="connsiteX267" fmla="*/ 949925 w 952196"/>
                  <a:gd name="connsiteY267" fmla="*/ 136274 h 894764"/>
                  <a:gd name="connsiteX268" fmla="*/ 949925 w 952196"/>
                  <a:gd name="connsiteY268" fmla="*/ 136072 h 894764"/>
                  <a:gd name="connsiteX269" fmla="*/ 950127 w 952196"/>
                  <a:gd name="connsiteY269" fmla="*/ 138494 h 894764"/>
                  <a:gd name="connsiteX270" fmla="*/ 950127 w 952196"/>
                  <a:gd name="connsiteY270" fmla="*/ 138292 h 894764"/>
                  <a:gd name="connsiteX271" fmla="*/ 948714 w 952196"/>
                  <a:gd name="connsiteY271" fmla="*/ 140915 h 894764"/>
                  <a:gd name="connsiteX272" fmla="*/ 952145 w 952196"/>
                  <a:gd name="connsiteY272" fmla="*/ 169369 h 894764"/>
                  <a:gd name="connsiteX273" fmla="*/ 311253 w 952196"/>
                  <a:gd name="connsiteY273" fmla="*/ 760023 h 894764"/>
                  <a:gd name="connsiteX274" fmla="*/ 311253 w 952196"/>
                  <a:gd name="connsiteY274" fmla="*/ 759418 h 894764"/>
                  <a:gd name="connsiteX275" fmla="*/ 320536 w 952196"/>
                  <a:gd name="connsiteY275" fmla="*/ 755987 h 894764"/>
                  <a:gd name="connsiteX276" fmla="*/ 336880 w 952196"/>
                  <a:gd name="connsiteY276" fmla="*/ 755180 h 894764"/>
                  <a:gd name="connsiteX277" fmla="*/ 382889 w 952196"/>
                  <a:gd name="connsiteY277" fmla="*/ 754171 h 894764"/>
                  <a:gd name="connsiteX278" fmla="*/ 404077 w 952196"/>
                  <a:gd name="connsiteY278" fmla="*/ 745897 h 894764"/>
                  <a:gd name="connsiteX279" fmla="*/ 406095 w 952196"/>
                  <a:gd name="connsiteY279" fmla="*/ 742669 h 894764"/>
                  <a:gd name="connsiteX280" fmla="*/ 409929 w 952196"/>
                  <a:gd name="connsiteY280" fmla="*/ 731570 h 894764"/>
                  <a:gd name="connsiteX281" fmla="*/ 388741 w 952196"/>
                  <a:gd name="connsiteY281" fmla="*/ 704126 h 894764"/>
                  <a:gd name="connsiteX282" fmla="*/ 347576 w 952196"/>
                  <a:gd name="connsiteY282" fmla="*/ 700090 h 894764"/>
                  <a:gd name="connsiteX283" fmla="*/ 332845 w 952196"/>
                  <a:gd name="connsiteY283" fmla="*/ 699888 h 894764"/>
                  <a:gd name="connsiteX284" fmla="*/ 319325 w 952196"/>
                  <a:gd name="connsiteY284" fmla="*/ 713005 h 894764"/>
                  <a:gd name="connsiteX285" fmla="*/ 320939 w 952196"/>
                  <a:gd name="connsiteY285" fmla="*/ 733184 h 894764"/>
                  <a:gd name="connsiteX286" fmla="*/ 316903 w 952196"/>
                  <a:gd name="connsiteY286" fmla="*/ 741862 h 894764"/>
                  <a:gd name="connsiteX287" fmla="*/ 301769 w 952196"/>
                  <a:gd name="connsiteY287" fmla="*/ 748117 h 894764"/>
                  <a:gd name="connsiteX288" fmla="*/ 291679 w 952196"/>
                  <a:gd name="connsiteY288" fmla="*/ 757400 h 894764"/>
                  <a:gd name="connsiteX289" fmla="*/ 284617 w 952196"/>
                  <a:gd name="connsiteY289" fmla="*/ 762041 h 894764"/>
                  <a:gd name="connsiteX290" fmla="*/ 262823 w 952196"/>
                  <a:gd name="connsiteY290" fmla="*/ 761839 h 894764"/>
                  <a:gd name="connsiteX291" fmla="*/ 250715 w 952196"/>
                  <a:gd name="connsiteY291" fmla="*/ 763252 h 894764"/>
                  <a:gd name="connsiteX292" fmla="*/ 239819 w 952196"/>
                  <a:gd name="connsiteY292" fmla="*/ 766481 h 894764"/>
                  <a:gd name="connsiteX293" fmla="*/ 178070 w 952196"/>
                  <a:gd name="connsiteY293" fmla="*/ 766077 h 894764"/>
                  <a:gd name="connsiteX294" fmla="*/ 172016 w 952196"/>
                  <a:gd name="connsiteY294" fmla="*/ 761637 h 894764"/>
                  <a:gd name="connsiteX295" fmla="*/ 165963 w 952196"/>
                  <a:gd name="connsiteY295" fmla="*/ 757803 h 894764"/>
                  <a:gd name="connsiteX296" fmla="*/ 144169 w 952196"/>
                  <a:gd name="connsiteY296" fmla="*/ 755584 h 894764"/>
                  <a:gd name="connsiteX297" fmla="*/ 88273 w 952196"/>
                  <a:gd name="connsiteY297" fmla="*/ 748723 h 894764"/>
                  <a:gd name="connsiteX298" fmla="*/ 85851 w 952196"/>
                  <a:gd name="connsiteY298" fmla="*/ 748521 h 894764"/>
                  <a:gd name="connsiteX299" fmla="*/ 81614 w 952196"/>
                  <a:gd name="connsiteY299" fmla="*/ 751144 h 894764"/>
                  <a:gd name="connsiteX300" fmla="*/ 83430 w 952196"/>
                  <a:gd name="connsiteY300" fmla="*/ 756593 h 894764"/>
                  <a:gd name="connsiteX301" fmla="*/ 88475 w 952196"/>
                  <a:gd name="connsiteY301" fmla="*/ 758611 h 894764"/>
                  <a:gd name="connsiteX302" fmla="*/ 111681 w 952196"/>
                  <a:gd name="connsiteY302" fmla="*/ 762243 h 894764"/>
                  <a:gd name="connsiteX303" fmla="*/ 119147 w 952196"/>
                  <a:gd name="connsiteY303" fmla="*/ 763857 h 894764"/>
                  <a:gd name="connsiteX304" fmla="*/ 132869 w 952196"/>
                  <a:gd name="connsiteY304" fmla="*/ 769104 h 894764"/>
                  <a:gd name="connsiteX305" fmla="*/ 149617 w 952196"/>
                  <a:gd name="connsiteY305" fmla="*/ 773342 h 894764"/>
                  <a:gd name="connsiteX306" fmla="*/ 154461 w 952196"/>
                  <a:gd name="connsiteY306" fmla="*/ 776570 h 894764"/>
                  <a:gd name="connsiteX307" fmla="*/ 168183 w 952196"/>
                  <a:gd name="connsiteY307" fmla="*/ 796144 h 894764"/>
                  <a:gd name="connsiteX308" fmla="*/ 172823 w 952196"/>
                  <a:gd name="connsiteY308" fmla="*/ 798768 h 894764"/>
                  <a:gd name="connsiteX309" fmla="*/ 181904 w 952196"/>
                  <a:gd name="connsiteY309" fmla="*/ 797355 h 894764"/>
                  <a:gd name="connsiteX310" fmla="*/ 177465 w 952196"/>
                  <a:gd name="connsiteY310" fmla="*/ 790292 h 894764"/>
                  <a:gd name="connsiteX311" fmla="*/ 169595 w 952196"/>
                  <a:gd name="connsiteY311" fmla="*/ 780808 h 894764"/>
                  <a:gd name="connsiteX312" fmla="*/ 190581 w 952196"/>
                  <a:gd name="connsiteY312" fmla="*/ 775360 h 894764"/>
                  <a:gd name="connsiteX313" fmla="*/ 256164 w 952196"/>
                  <a:gd name="connsiteY313" fmla="*/ 777176 h 894764"/>
                  <a:gd name="connsiteX314" fmla="*/ 297330 w 952196"/>
                  <a:gd name="connsiteY314" fmla="*/ 781615 h 894764"/>
                  <a:gd name="connsiteX315" fmla="*/ 307217 w 952196"/>
                  <a:gd name="connsiteY315" fmla="*/ 787871 h 894764"/>
                  <a:gd name="connsiteX316" fmla="*/ 313271 w 952196"/>
                  <a:gd name="connsiteY316" fmla="*/ 792512 h 894764"/>
                  <a:gd name="connsiteX317" fmla="*/ 336880 w 952196"/>
                  <a:gd name="connsiteY317" fmla="*/ 797961 h 894764"/>
                  <a:gd name="connsiteX318" fmla="*/ 341724 w 952196"/>
                  <a:gd name="connsiteY318" fmla="*/ 796144 h 894764"/>
                  <a:gd name="connsiteX319" fmla="*/ 341320 w 952196"/>
                  <a:gd name="connsiteY319" fmla="*/ 790292 h 894764"/>
                  <a:gd name="connsiteX320" fmla="*/ 332239 w 952196"/>
                  <a:gd name="connsiteY320" fmla="*/ 784844 h 894764"/>
                  <a:gd name="connsiteX321" fmla="*/ 320737 w 952196"/>
                  <a:gd name="connsiteY321" fmla="*/ 782826 h 894764"/>
                  <a:gd name="connsiteX322" fmla="*/ 320737 w 952196"/>
                  <a:gd name="connsiteY322" fmla="*/ 783028 h 894764"/>
                  <a:gd name="connsiteX323" fmla="*/ 322554 w 952196"/>
                  <a:gd name="connsiteY323" fmla="*/ 780606 h 894764"/>
                  <a:gd name="connsiteX324" fmla="*/ 317912 w 952196"/>
                  <a:gd name="connsiteY324" fmla="*/ 762243 h 894764"/>
                  <a:gd name="connsiteX325" fmla="*/ 311253 w 952196"/>
                  <a:gd name="connsiteY325" fmla="*/ 760023 h 894764"/>
                  <a:gd name="connsiteX326" fmla="*/ 445647 w 952196"/>
                  <a:gd name="connsiteY326" fmla="*/ 455312 h 894764"/>
                  <a:gd name="connsiteX327" fmla="*/ 437575 w 952196"/>
                  <a:gd name="connsiteY327" fmla="*/ 452487 h 894764"/>
                  <a:gd name="connsiteX328" fmla="*/ 420826 w 952196"/>
                  <a:gd name="connsiteY328" fmla="*/ 460559 h 894764"/>
                  <a:gd name="connsiteX329" fmla="*/ 413561 w 952196"/>
                  <a:gd name="connsiteY329" fmla="*/ 461770 h 894764"/>
                  <a:gd name="connsiteX330" fmla="*/ 386319 w 952196"/>
                  <a:gd name="connsiteY330" fmla="*/ 461972 h 894764"/>
                  <a:gd name="connsiteX331" fmla="*/ 374212 w 952196"/>
                  <a:gd name="connsiteY331" fmla="*/ 466815 h 894764"/>
                  <a:gd name="connsiteX332" fmla="*/ 367957 w 952196"/>
                  <a:gd name="connsiteY332" fmla="*/ 477106 h 894764"/>
                  <a:gd name="connsiteX333" fmla="*/ 376835 w 952196"/>
                  <a:gd name="connsiteY333" fmla="*/ 483564 h 894764"/>
                  <a:gd name="connsiteX334" fmla="*/ 407508 w 952196"/>
                  <a:gd name="connsiteY334" fmla="*/ 489618 h 894764"/>
                  <a:gd name="connsiteX335" fmla="*/ 423248 w 952196"/>
                  <a:gd name="connsiteY335" fmla="*/ 495671 h 894764"/>
                  <a:gd name="connsiteX336" fmla="*/ 446252 w 952196"/>
                  <a:gd name="connsiteY336" fmla="*/ 504349 h 894764"/>
                  <a:gd name="connsiteX337" fmla="*/ 454929 w 952196"/>
                  <a:gd name="connsiteY337" fmla="*/ 507376 h 894764"/>
                  <a:gd name="connsiteX338" fmla="*/ 475108 w 952196"/>
                  <a:gd name="connsiteY338" fmla="*/ 515044 h 894764"/>
                  <a:gd name="connsiteX339" fmla="*/ 508000 w 952196"/>
                  <a:gd name="connsiteY339" fmla="*/ 521703 h 894764"/>
                  <a:gd name="connsiteX340" fmla="*/ 553807 w 952196"/>
                  <a:gd name="connsiteY340" fmla="*/ 531389 h 894764"/>
                  <a:gd name="connsiteX341" fmla="*/ 561072 w 952196"/>
                  <a:gd name="connsiteY341" fmla="*/ 536232 h 894764"/>
                  <a:gd name="connsiteX342" fmla="*/ 565713 w 952196"/>
                  <a:gd name="connsiteY342" fmla="*/ 538250 h 894764"/>
                  <a:gd name="connsiteX343" fmla="*/ 569345 w 952196"/>
                  <a:gd name="connsiteY343" fmla="*/ 533609 h 894764"/>
                  <a:gd name="connsiteX344" fmla="*/ 569345 w 952196"/>
                  <a:gd name="connsiteY344" fmla="*/ 531187 h 894764"/>
                  <a:gd name="connsiteX345" fmla="*/ 571161 w 952196"/>
                  <a:gd name="connsiteY345" fmla="*/ 504752 h 894764"/>
                  <a:gd name="connsiteX346" fmla="*/ 573381 w 952196"/>
                  <a:gd name="connsiteY346" fmla="*/ 486792 h 894764"/>
                  <a:gd name="connsiteX347" fmla="*/ 566318 w 952196"/>
                  <a:gd name="connsiteY347" fmla="*/ 478721 h 894764"/>
                  <a:gd name="connsiteX348" fmla="*/ 560063 w 952196"/>
                  <a:gd name="connsiteY348" fmla="*/ 478922 h 894764"/>
                  <a:gd name="connsiteX349" fmla="*/ 534435 w 952196"/>
                  <a:gd name="connsiteY349" fmla="*/ 478922 h 894764"/>
                  <a:gd name="connsiteX350" fmla="*/ 507597 w 952196"/>
                  <a:gd name="connsiteY350" fmla="*/ 480537 h 894764"/>
                  <a:gd name="connsiteX351" fmla="*/ 505377 w 952196"/>
                  <a:gd name="connsiteY351" fmla="*/ 481142 h 894764"/>
                  <a:gd name="connsiteX352" fmla="*/ 495489 w 952196"/>
                  <a:gd name="connsiteY352" fmla="*/ 472869 h 894764"/>
                  <a:gd name="connsiteX353" fmla="*/ 495287 w 952196"/>
                  <a:gd name="connsiteY353" fmla="*/ 454909 h 894764"/>
                  <a:gd name="connsiteX354" fmla="*/ 495086 w 952196"/>
                  <a:gd name="connsiteY354" fmla="*/ 447039 h 894764"/>
                  <a:gd name="connsiteX355" fmla="*/ 490242 w 952196"/>
                  <a:gd name="connsiteY355" fmla="*/ 441590 h 894764"/>
                  <a:gd name="connsiteX356" fmla="*/ 478538 w 952196"/>
                  <a:gd name="connsiteY356" fmla="*/ 445828 h 894764"/>
                  <a:gd name="connsiteX357" fmla="*/ 453920 w 952196"/>
                  <a:gd name="connsiteY357" fmla="*/ 457936 h 894764"/>
                  <a:gd name="connsiteX358" fmla="*/ 445647 w 952196"/>
                  <a:gd name="connsiteY358" fmla="*/ 455312 h 894764"/>
                  <a:gd name="connsiteX359" fmla="*/ 573381 w 952196"/>
                  <a:gd name="connsiteY359" fmla="*/ 111252 h 894764"/>
                  <a:gd name="connsiteX360" fmla="*/ 577013 w 952196"/>
                  <a:gd name="connsiteY360" fmla="*/ 109234 h 894764"/>
                  <a:gd name="connsiteX361" fmla="*/ 582865 w 952196"/>
                  <a:gd name="connsiteY361" fmla="*/ 102171 h 894764"/>
                  <a:gd name="connsiteX362" fmla="*/ 575600 w 952196"/>
                  <a:gd name="connsiteY362" fmla="*/ 97328 h 894764"/>
                  <a:gd name="connsiteX363" fmla="*/ 555623 w 952196"/>
                  <a:gd name="connsiteY363" fmla="*/ 93695 h 894764"/>
                  <a:gd name="connsiteX364" fmla="*/ 522529 w 952196"/>
                  <a:gd name="connsiteY364" fmla="*/ 96117 h 894764"/>
                  <a:gd name="connsiteX365" fmla="*/ 502148 w 952196"/>
                  <a:gd name="connsiteY365" fmla="*/ 98740 h 894764"/>
                  <a:gd name="connsiteX366" fmla="*/ 496902 w 952196"/>
                  <a:gd name="connsiteY366" fmla="*/ 102171 h 894764"/>
                  <a:gd name="connsiteX367" fmla="*/ 500130 w 952196"/>
                  <a:gd name="connsiteY367" fmla="*/ 107821 h 894764"/>
                  <a:gd name="connsiteX368" fmla="*/ 519099 w 952196"/>
                  <a:gd name="connsiteY368" fmla="*/ 107821 h 894764"/>
                  <a:gd name="connsiteX369" fmla="*/ 552596 w 952196"/>
                  <a:gd name="connsiteY369" fmla="*/ 102978 h 894764"/>
                  <a:gd name="connsiteX370" fmla="*/ 556430 w 952196"/>
                  <a:gd name="connsiteY370" fmla="*/ 107821 h 894764"/>
                  <a:gd name="connsiteX371" fmla="*/ 546744 w 952196"/>
                  <a:gd name="connsiteY371" fmla="*/ 123965 h 894764"/>
                  <a:gd name="connsiteX372" fmla="*/ 543314 w 952196"/>
                  <a:gd name="connsiteY372" fmla="*/ 127193 h 894764"/>
                  <a:gd name="connsiteX373" fmla="*/ 535848 w 952196"/>
                  <a:gd name="connsiteY373" fmla="*/ 136072 h 894764"/>
                  <a:gd name="connsiteX374" fmla="*/ 531206 w 952196"/>
                  <a:gd name="connsiteY374" fmla="*/ 140310 h 894764"/>
                  <a:gd name="connsiteX375" fmla="*/ 535242 w 952196"/>
                  <a:gd name="connsiteY375" fmla="*/ 156655 h 894764"/>
                  <a:gd name="connsiteX376" fmla="*/ 554210 w 952196"/>
                  <a:gd name="connsiteY376" fmla="*/ 161700 h 894764"/>
                  <a:gd name="connsiteX377" fmla="*/ 576407 w 952196"/>
                  <a:gd name="connsiteY377" fmla="*/ 170176 h 894764"/>
                  <a:gd name="connsiteX378" fmla="*/ 592147 w 952196"/>
                  <a:gd name="connsiteY378" fmla="*/ 173808 h 894764"/>
                  <a:gd name="connsiteX379" fmla="*/ 602237 w 952196"/>
                  <a:gd name="connsiteY379" fmla="*/ 172597 h 894764"/>
                  <a:gd name="connsiteX380" fmla="*/ 618380 w 952196"/>
                  <a:gd name="connsiteY380" fmla="*/ 161499 h 894764"/>
                  <a:gd name="connsiteX381" fmla="*/ 627259 w 952196"/>
                  <a:gd name="connsiteY381" fmla="*/ 158673 h 894764"/>
                  <a:gd name="connsiteX382" fmla="*/ 635936 w 952196"/>
                  <a:gd name="connsiteY382" fmla="*/ 168763 h 894764"/>
                  <a:gd name="connsiteX383" fmla="*/ 645017 w 952196"/>
                  <a:gd name="connsiteY383" fmla="*/ 176230 h 894764"/>
                  <a:gd name="connsiteX384" fmla="*/ 652685 w 952196"/>
                  <a:gd name="connsiteY384" fmla="*/ 177440 h 894764"/>
                  <a:gd name="connsiteX385" fmla="*/ 669636 w 952196"/>
                  <a:gd name="connsiteY385" fmla="*/ 179458 h 894764"/>
                  <a:gd name="connsiteX386" fmla="*/ 675084 w 952196"/>
                  <a:gd name="connsiteY386" fmla="*/ 180266 h 894764"/>
                  <a:gd name="connsiteX387" fmla="*/ 707976 w 952196"/>
                  <a:gd name="connsiteY387" fmla="*/ 187328 h 894764"/>
                  <a:gd name="connsiteX388" fmla="*/ 717662 w 952196"/>
                  <a:gd name="connsiteY388" fmla="*/ 181476 h 894764"/>
                  <a:gd name="connsiteX389" fmla="*/ 724725 w 952196"/>
                  <a:gd name="connsiteY389" fmla="*/ 161700 h 894764"/>
                  <a:gd name="connsiteX390" fmla="*/ 719075 w 952196"/>
                  <a:gd name="connsiteY390" fmla="*/ 154032 h 894764"/>
                  <a:gd name="connsiteX391" fmla="*/ 709994 w 952196"/>
                  <a:gd name="connsiteY391" fmla="*/ 153830 h 894764"/>
                  <a:gd name="connsiteX392" fmla="*/ 663178 w 952196"/>
                  <a:gd name="connsiteY392" fmla="*/ 147373 h 894764"/>
                  <a:gd name="connsiteX393" fmla="*/ 657326 w 952196"/>
                  <a:gd name="connsiteY393" fmla="*/ 144548 h 894764"/>
                  <a:gd name="connsiteX394" fmla="*/ 649255 w 952196"/>
                  <a:gd name="connsiteY394" fmla="*/ 139705 h 894764"/>
                  <a:gd name="connsiteX395" fmla="*/ 627461 w 952196"/>
                  <a:gd name="connsiteY395" fmla="*/ 140108 h 894764"/>
                  <a:gd name="connsiteX396" fmla="*/ 621811 w 952196"/>
                  <a:gd name="connsiteY396" fmla="*/ 136476 h 894764"/>
                  <a:gd name="connsiteX397" fmla="*/ 616362 w 952196"/>
                  <a:gd name="connsiteY397" fmla="*/ 131633 h 894764"/>
                  <a:gd name="connsiteX398" fmla="*/ 609098 w 952196"/>
                  <a:gd name="connsiteY398" fmla="*/ 129413 h 894764"/>
                  <a:gd name="connsiteX399" fmla="*/ 603851 w 952196"/>
                  <a:gd name="connsiteY399" fmla="*/ 116498 h 894764"/>
                  <a:gd name="connsiteX400" fmla="*/ 586901 w 952196"/>
                  <a:gd name="connsiteY400" fmla="*/ 114077 h 894764"/>
                  <a:gd name="connsiteX401" fmla="*/ 573381 w 952196"/>
                  <a:gd name="connsiteY401" fmla="*/ 111252 h 894764"/>
                  <a:gd name="connsiteX402" fmla="*/ 282599 w 952196"/>
                  <a:gd name="connsiteY402" fmla="*/ 130220 h 894764"/>
                  <a:gd name="connsiteX403" fmla="*/ 288450 w 952196"/>
                  <a:gd name="connsiteY403" fmla="*/ 133045 h 894764"/>
                  <a:gd name="connsiteX404" fmla="*/ 301567 w 952196"/>
                  <a:gd name="connsiteY404" fmla="*/ 134862 h 894764"/>
                  <a:gd name="connsiteX405" fmla="*/ 352822 w 952196"/>
                  <a:gd name="connsiteY405" fmla="*/ 140108 h 894764"/>
                  <a:gd name="connsiteX406" fmla="*/ 406095 w 952196"/>
                  <a:gd name="connsiteY406" fmla="*/ 148785 h 894764"/>
                  <a:gd name="connsiteX407" fmla="*/ 437978 w 952196"/>
                  <a:gd name="connsiteY407" fmla="*/ 148785 h 894764"/>
                  <a:gd name="connsiteX408" fmla="*/ 448472 w 952196"/>
                  <a:gd name="connsiteY408" fmla="*/ 140512 h 894764"/>
                  <a:gd name="connsiteX409" fmla="*/ 456947 w 952196"/>
                  <a:gd name="connsiteY409" fmla="*/ 133045 h 894764"/>
                  <a:gd name="connsiteX410" fmla="*/ 470265 w 952196"/>
                  <a:gd name="connsiteY410" fmla="*/ 125175 h 894764"/>
                  <a:gd name="connsiteX411" fmla="*/ 474301 w 952196"/>
                  <a:gd name="connsiteY411" fmla="*/ 118516 h 894764"/>
                  <a:gd name="connsiteX412" fmla="*/ 467238 w 952196"/>
                  <a:gd name="connsiteY412" fmla="*/ 114682 h 894764"/>
                  <a:gd name="connsiteX413" fmla="*/ 464211 w 952196"/>
                  <a:gd name="connsiteY413" fmla="*/ 114480 h 894764"/>
                  <a:gd name="connsiteX414" fmla="*/ 408719 w 952196"/>
                  <a:gd name="connsiteY414" fmla="*/ 117104 h 894764"/>
                  <a:gd name="connsiteX415" fmla="*/ 368158 w 952196"/>
                  <a:gd name="connsiteY415" fmla="*/ 90063 h 894764"/>
                  <a:gd name="connsiteX416" fmla="*/ 364122 w 952196"/>
                  <a:gd name="connsiteY416" fmla="*/ 75736 h 894764"/>
                  <a:gd name="connsiteX417" fmla="*/ 357262 w 952196"/>
                  <a:gd name="connsiteY417" fmla="*/ 54951 h 894764"/>
                  <a:gd name="connsiteX418" fmla="*/ 346970 w 952196"/>
                  <a:gd name="connsiteY418" fmla="*/ 47888 h 894764"/>
                  <a:gd name="connsiteX419" fmla="*/ 337284 w 952196"/>
                  <a:gd name="connsiteY419" fmla="*/ 54951 h 894764"/>
                  <a:gd name="connsiteX420" fmla="*/ 334257 w 952196"/>
                  <a:gd name="connsiteY420" fmla="*/ 65444 h 894764"/>
                  <a:gd name="connsiteX421" fmla="*/ 332038 w 952196"/>
                  <a:gd name="connsiteY421" fmla="*/ 83202 h 894764"/>
                  <a:gd name="connsiteX422" fmla="*/ 321746 w 952196"/>
                  <a:gd name="connsiteY422" fmla="*/ 93494 h 894764"/>
                  <a:gd name="connsiteX423" fmla="*/ 286634 w 952196"/>
                  <a:gd name="connsiteY423" fmla="*/ 100960 h 894764"/>
                  <a:gd name="connsiteX424" fmla="*/ 279370 w 952196"/>
                  <a:gd name="connsiteY424" fmla="*/ 103583 h 894764"/>
                  <a:gd name="connsiteX425" fmla="*/ 278563 w 952196"/>
                  <a:gd name="connsiteY425" fmla="*/ 114480 h 894764"/>
                  <a:gd name="connsiteX426" fmla="*/ 279975 w 952196"/>
                  <a:gd name="connsiteY426" fmla="*/ 120938 h 894764"/>
                  <a:gd name="connsiteX427" fmla="*/ 282599 w 952196"/>
                  <a:gd name="connsiteY427" fmla="*/ 130220 h 894764"/>
                  <a:gd name="connsiteX428" fmla="*/ 405288 w 952196"/>
                  <a:gd name="connsiteY428" fmla="*/ 293674 h 894764"/>
                  <a:gd name="connsiteX429" fmla="*/ 406701 w 952196"/>
                  <a:gd name="connsiteY429" fmla="*/ 281970 h 894764"/>
                  <a:gd name="connsiteX430" fmla="*/ 414974 w 952196"/>
                  <a:gd name="connsiteY430" fmla="*/ 280154 h 894764"/>
                  <a:gd name="connsiteX431" fmla="*/ 444436 w 952196"/>
                  <a:gd name="connsiteY431" fmla="*/ 281769 h 894764"/>
                  <a:gd name="connsiteX432" fmla="*/ 465220 w 952196"/>
                  <a:gd name="connsiteY432" fmla="*/ 285603 h 894764"/>
                  <a:gd name="connsiteX433" fmla="*/ 474502 w 952196"/>
                  <a:gd name="connsiteY433" fmla="*/ 277531 h 894764"/>
                  <a:gd name="connsiteX434" fmla="*/ 475713 w 952196"/>
                  <a:gd name="connsiteY434" fmla="*/ 255737 h 894764"/>
                  <a:gd name="connsiteX435" fmla="*/ 483785 w 952196"/>
                  <a:gd name="connsiteY435" fmla="*/ 241208 h 894764"/>
                  <a:gd name="connsiteX436" fmla="*/ 487417 w 952196"/>
                  <a:gd name="connsiteY436" fmla="*/ 234750 h 894764"/>
                  <a:gd name="connsiteX437" fmla="*/ 480960 w 952196"/>
                  <a:gd name="connsiteY437" fmla="*/ 229907 h 894764"/>
                  <a:gd name="connsiteX438" fmla="*/ 465422 w 952196"/>
                  <a:gd name="connsiteY438" fmla="*/ 228495 h 894764"/>
                  <a:gd name="connsiteX439" fmla="*/ 400041 w 952196"/>
                  <a:gd name="connsiteY439" fmla="*/ 223651 h 894764"/>
                  <a:gd name="connsiteX440" fmla="*/ 394391 w 952196"/>
                  <a:gd name="connsiteY440" fmla="*/ 219414 h 894764"/>
                  <a:gd name="connsiteX441" fmla="*/ 392172 w 952196"/>
                  <a:gd name="connsiteY441" fmla="*/ 211140 h 894764"/>
                  <a:gd name="connsiteX442" fmla="*/ 387127 w 952196"/>
                  <a:gd name="connsiteY442" fmla="*/ 207104 h 894764"/>
                  <a:gd name="connsiteX443" fmla="*/ 382082 w 952196"/>
                  <a:gd name="connsiteY443" fmla="*/ 211342 h 894764"/>
                  <a:gd name="connsiteX444" fmla="*/ 381073 w 952196"/>
                  <a:gd name="connsiteY444" fmla="*/ 217396 h 894764"/>
                  <a:gd name="connsiteX445" fmla="*/ 378248 w 952196"/>
                  <a:gd name="connsiteY445" fmla="*/ 234347 h 894764"/>
                  <a:gd name="connsiteX446" fmla="*/ 376230 w 952196"/>
                  <a:gd name="connsiteY446" fmla="*/ 248271 h 894764"/>
                  <a:gd name="connsiteX447" fmla="*/ 370984 w 952196"/>
                  <a:gd name="connsiteY447" fmla="*/ 269257 h 894764"/>
                  <a:gd name="connsiteX448" fmla="*/ 360894 w 952196"/>
                  <a:gd name="connsiteY448" fmla="*/ 286813 h 894764"/>
                  <a:gd name="connsiteX449" fmla="*/ 360087 w 952196"/>
                  <a:gd name="connsiteY449" fmla="*/ 300535 h 894764"/>
                  <a:gd name="connsiteX450" fmla="*/ 361095 w 952196"/>
                  <a:gd name="connsiteY450" fmla="*/ 304168 h 894764"/>
                  <a:gd name="connsiteX451" fmla="*/ 368764 w 952196"/>
                  <a:gd name="connsiteY451" fmla="*/ 309818 h 894764"/>
                  <a:gd name="connsiteX452" fmla="*/ 389750 w 952196"/>
                  <a:gd name="connsiteY452" fmla="*/ 310827 h 894764"/>
                  <a:gd name="connsiteX453" fmla="*/ 427081 w 952196"/>
                  <a:gd name="connsiteY453" fmla="*/ 313854 h 894764"/>
                  <a:gd name="connsiteX454" fmla="*/ 434548 w 952196"/>
                  <a:gd name="connsiteY454" fmla="*/ 312441 h 894764"/>
                  <a:gd name="connsiteX455" fmla="*/ 437776 w 952196"/>
                  <a:gd name="connsiteY455" fmla="*/ 307396 h 894764"/>
                  <a:gd name="connsiteX456" fmla="*/ 433337 w 952196"/>
                  <a:gd name="connsiteY456" fmla="*/ 302755 h 894764"/>
                  <a:gd name="connsiteX457" fmla="*/ 424862 w 952196"/>
                  <a:gd name="connsiteY457" fmla="*/ 301343 h 894764"/>
                  <a:gd name="connsiteX458" fmla="*/ 405288 w 952196"/>
                  <a:gd name="connsiteY458" fmla="*/ 293674 h 894764"/>
                  <a:gd name="connsiteX459" fmla="*/ 450086 w 952196"/>
                  <a:gd name="connsiteY459" fmla="*/ 722893 h 894764"/>
                  <a:gd name="connsiteX460" fmla="*/ 454122 w 952196"/>
                  <a:gd name="connsiteY460" fmla="*/ 741256 h 894764"/>
                  <a:gd name="connsiteX461" fmla="*/ 460781 w 952196"/>
                  <a:gd name="connsiteY461" fmla="*/ 743678 h 894764"/>
                  <a:gd name="connsiteX462" fmla="*/ 465422 w 952196"/>
                  <a:gd name="connsiteY462" fmla="*/ 748924 h 894764"/>
                  <a:gd name="connsiteX463" fmla="*/ 460983 w 952196"/>
                  <a:gd name="connsiteY463" fmla="*/ 756391 h 894764"/>
                  <a:gd name="connsiteX464" fmla="*/ 439593 w 952196"/>
                  <a:gd name="connsiteY464" fmla="*/ 758812 h 894764"/>
                  <a:gd name="connsiteX465" fmla="*/ 413158 w 952196"/>
                  <a:gd name="connsiteY465" fmla="*/ 755382 h 894764"/>
                  <a:gd name="connsiteX466" fmla="*/ 406095 w 952196"/>
                  <a:gd name="connsiteY466" fmla="*/ 760023 h 894764"/>
                  <a:gd name="connsiteX467" fmla="*/ 412754 w 952196"/>
                  <a:gd name="connsiteY467" fmla="*/ 764866 h 894764"/>
                  <a:gd name="connsiteX468" fmla="*/ 421028 w 952196"/>
                  <a:gd name="connsiteY468" fmla="*/ 769306 h 894764"/>
                  <a:gd name="connsiteX469" fmla="*/ 427081 w 952196"/>
                  <a:gd name="connsiteY469" fmla="*/ 771727 h 894764"/>
                  <a:gd name="connsiteX470" fmla="*/ 462193 w 952196"/>
                  <a:gd name="connsiteY470" fmla="*/ 773745 h 894764"/>
                  <a:gd name="connsiteX471" fmla="*/ 481565 w 952196"/>
                  <a:gd name="connsiteY471" fmla="*/ 772938 h 894764"/>
                  <a:gd name="connsiteX472" fmla="*/ 498113 w 952196"/>
                  <a:gd name="connsiteY472" fmla="*/ 768700 h 894764"/>
                  <a:gd name="connsiteX473" fmla="*/ 514054 w 952196"/>
                  <a:gd name="connsiteY473" fmla="*/ 761637 h 894764"/>
                  <a:gd name="connsiteX474" fmla="*/ 520713 w 952196"/>
                  <a:gd name="connsiteY474" fmla="*/ 760225 h 894764"/>
                  <a:gd name="connsiteX475" fmla="*/ 537058 w 952196"/>
                  <a:gd name="connsiteY475" fmla="*/ 760023 h 894764"/>
                  <a:gd name="connsiteX476" fmla="*/ 545735 w 952196"/>
                  <a:gd name="connsiteY476" fmla="*/ 756996 h 894764"/>
                  <a:gd name="connsiteX477" fmla="*/ 555421 w 952196"/>
                  <a:gd name="connsiteY477" fmla="*/ 749126 h 894764"/>
                  <a:gd name="connsiteX478" fmla="*/ 555219 w 952196"/>
                  <a:gd name="connsiteY478" fmla="*/ 733991 h 894764"/>
                  <a:gd name="connsiteX479" fmla="*/ 546341 w 952196"/>
                  <a:gd name="connsiteY479" fmla="*/ 729148 h 894764"/>
                  <a:gd name="connsiteX480" fmla="*/ 541699 w 952196"/>
                  <a:gd name="connsiteY480" fmla="*/ 723296 h 894764"/>
                  <a:gd name="connsiteX481" fmla="*/ 540892 w 952196"/>
                  <a:gd name="connsiteY481" fmla="*/ 719462 h 894764"/>
                  <a:gd name="connsiteX482" fmla="*/ 542305 w 952196"/>
                  <a:gd name="connsiteY482" fmla="*/ 703319 h 894764"/>
                  <a:gd name="connsiteX483" fmla="*/ 541699 w 952196"/>
                  <a:gd name="connsiteY483" fmla="*/ 696861 h 894764"/>
                  <a:gd name="connsiteX484" fmla="*/ 534839 w 952196"/>
                  <a:gd name="connsiteY484" fmla="*/ 695650 h 894764"/>
                  <a:gd name="connsiteX485" fmla="*/ 524749 w 952196"/>
                  <a:gd name="connsiteY485" fmla="*/ 699081 h 894764"/>
                  <a:gd name="connsiteX486" fmla="*/ 518292 w 952196"/>
                  <a:gd name="connsiteY486" fmla="*/ 701704 h 894764"/>
                  <a:gd name="connsiteX487" fmla="*/ 503157 w 952196"/>
                  <a:gd name="connsiteY487" fmla="*/ 708364 h 894764"/>
                  <a:gd name="connsiteX488" fmla="*/ 497305 w 952196"/>
                  <a:gd name="connsiteY488" fmla="*/ 710381 h 894764"/>
                  <a:gd name="connsiteX489" fmla="*/ 476924 w 952196"/>
                  <a:gd name="connsiteY489" fmla="*/ 717041 h 894764"/>
                  <a:gd name="connsiteX490" fmla="*/ 460579 w 952196"/>
                  <a:gd name="connsiteY490" fmla="*/ 718453 h 894764"/>
                  <a:gd name="connsiteX491" fmla="*/ 450086 w 952196"/>
                  <a:gd name="connsiteY491" fmla="*/ 722893 h 894764"/>
                  <a:gd name="connsiteX492" fmla="*/ 869410 w 952196"/>
                  <a:gd name="connsiteY492" fmla="*/ 540672 h 894764"/>
                  <a:gd name="connsiteX493" fmla="*/ 871629 w 952196"/>
                  <a:gd name="connsiteY493" fmla="*/ 523317 h 894764"/>
                  <a:gd name="connsiteX494" fmla="*/ 867997 w 952196"/>
                  <a:gd name="connsiteY494" fmla="*/ 520896 h 894764"/>
                  <a:gd name="connsiteX495" fmla="*/ 850038 w 952196"/>
                  <a:gd name="connsiteY495" fmla="*/ 519483 h 894764"/>
                  <a:gd name="connsiteX496" fmla="*/ 822796 w 952196"/>
                  <a:gd name="connsiteY496" fmla="*/ 521299 h 894764"/>
                  <a:gd name="connsiteX497" fmla="*/ 792527 w 952196"/>
                  <a:gd name="connsiteY497" fmla="*/ 521703 h 894764"/>
                  <a:gd name="connsiteX498" fmla="*/ 736025 w 952196"/>
                  <a:gd name="connsiteY498" fmla="*/ 520694 h 894764"/>
                  <a:gd name="connsiteX499" fmla="*/ 730980 w 952196"/>
                  <a:gd name="connsiteY499" fmla="*/ 527757 h 894764"/>
                  <a:gd name="connsiteX500" fmla="*/ 732595 w 952196"/>
                  <a:gd name="connsiteY500" fmla="*/ 543295 h 894764"/>
                  <a:gd name="connsiteX501" fmla="*/ 732998 w 952196"/>
                  <a:gd name="connsiteY501" fmla="*/ 548744 h 894764"/>
                  <a:gd name="connsiteX502" fmla="*/ 739657 w 952196"/>
                  <a:gd name="connsiteY502" fmla="*/ 552981 h 894764"/>
                  <a:gd name="connsiteX503" fmla="*/ 749344 w 952196"/>
                  <a:gd name="connsiteY503" fmla="*/ 547129 h 894764"/>
                  <a:gd name="connsiteX504" fmla="*/ 761653 w 952196"/>
                  <a:gd name="connsiteY504" fmla="*/ 548744 h 894764"/>
                  <a:gd name="connsiteX505" fmla="*/ 769321 w 952196"/>
                  <a:gd name="connsiteY505" fmla="*/ 552981 h 894764"/>
                  <a:gd name="connsiteX506" fmla="*/ 776384 w 952196"/>
                  <a:gd name="connsiteY506" fmla="*/ 552578 h 894764"/>
                  <a:gd name="connsiteX507" fmla="*/ 821585 w 952196"/>
                  <a:gd name="connsiteY507" fmla="*/ 551770 h 894764"/>
                  <a:gd name="connsiteX508" fmla="*/ 825217 w 952196"/>
                  <a:gd name="connsiteY508" fmla="*/ 555403 h 894764"/>
                  <a:gd name="connsiteX509" fmla="*/ 824410 w 952196"/>
                  <a:gd name="connsiteY509" fmla="*/ 559237 h 894764"/>
                  <a:gd name="connsiteX510" fmla="*/ 821989 w 952196"/>
                  <a:gd name="connsiteY510" fmla="*/ 576793 h 894764"/>
                  <a:gd name="connsiteX511" fmla="*/ 827840 w 952196"/>
                  <a:gd name="connsiteY511" fmla="*/ 581434 h 894764"/>
                  <a:gd name="connsiteX512" fmla="*/ 837728 w 952196"/>
                  <a:gd name="connsiteY512" fmla="*/ 581233 h 894764"/>
                  <a:gd name="connsiteX513" fmla="*/ 877280 w 952196"/>
                  <a:gd name="connsiteY513" fmla="*/ 587085 h 894764"/>
                  <a:gd name="connsiteX514" fmla="*/ 890396 w 952196"/>
                  <a:gd name="connsiteY514" fmla="*/ 591121 h 894764"/>
                  <a:gd name="connsiteX515" fmla="*/ 896652 w 952196"/>
                  <a:gd name="connsiteY515" fmla="*/ 589103 h 894764"/>
                  <a:gd name="connsiteX516" fmla="*/ 892414 w 952196"/>
                  <a:gd name="connsiteY516" fmla="*/ 579013 h 894764"/>
                  <a:gd name="connsiteX517" fmla="*/ 883131 w 952196"/>
                  <a:gd name="connsiteY517" fmla="*/ 575179 h 894764"/>
                  <a:gd name="connsiteX518" fmla="*/ 869813 w 952196"/>
                  <a:gd name="connsiteY518" fmla="*/ 569528 h 894764"/>
                  <a:gd name="connsiteX519" fmla="*/ 857302 w 952196"/>
                  <a:gd name="connsiteY519" fmla="*/ 560044 h 894764"/>
                  <a:gd name="connsiteX520" fmla="*/ 855082 w 952196"/>
                  <a:gd name="connsiteY520" fmla="*/ 555806 h 894764"/>
                  <a:gd name="connsiteX521" fmla="*/ 861136 w 952196"/>
                  <a:gd name="connsiteY521" fmla="*/ 543900 h 894764"/>
                  <a:gd name="connsiteX522" fmla="*/ 869410 w 952196"/>
                  <a:gd name="connsiteY522" fmla="*/ 540672 h 894764"/>
                  <a:gd name="connsiteX523" fmla="*/ 511431 w 952196"/>
                  <a:gd name="connsiteY523" fmla="*/ 243427 h 894764"/>
                  <a:gd name="connsiteX524" fmla="*/ 500735 w 952196"/>
                  <a:gd name="connsiteY524" fmla="*/ 272082 h 894764"/>
                  <a:gd name="connsiteX525" fmla="*/ 500937 w 952196"/>
                  <a:gd name="connsiteY525" fmla="*/ 279145 h 894764"/>
                  <a:gd name="connsiteX526" fmla="*/ 503359 w 952196"/>
                  <a:gd name="connsiteY526" fmla="*/ 293876 h 894764"/>
                  <a:gd name="connsiteX527" fmla="*/ 514659 w 952196"/>
                  <a:gd name="connsiteY527" fmla="*/ 299728 h 894764"/>
                  <a:gd name="connsiteX528" fmla="*/ 533628 w 952196"/>
                  <a:gd name="connsiteY528" fmla="*/ 294280 h 894764"/>
                  <a:gd name="connsiteX529" fmla="*/ 585287 w 952196"/>
                  <a:gd name="connsiteY529" fmla="*/ 300334 h 894764"/>
                  <a:gd name="connsiteX530" fmla="*/ 594771 w 952196"/>
                  <a:gd name="connsiteY530" fmla="*/ 298719 h 894764"/>
                  <a:gd name="connsiteX531" fmla="*/ 618784 w 952196"/>
                  <a:gd name="connsiteY531" fmla="*/ 284392 h 894764"/>
                  <a:gd name="connsiteX532" fmla="*/ 623425 w 952196"/>
                  <a:gd name="connsiteY532" fmla="*/ 275109 h 894764"/>
                  <a:gd name="connsiteX533" fmla="*/ 623829 w 952196"/>
                  <a:gd name="connsiteY533" fmla="*/ 267643 h 894764"/>
                  <a:gd name="connsiteX534" fmla="*/ 626048 w 952196"/>
                  <a:gd name="connsiteY534" fmla="*/ 260176 h 894764"/>
                  <a:gd name="connsiteX535" fmla="*/ 617775 w 952196"/>
                  <a:gd name="connsiteY535" fmla="*/ 251096 h 894764"/>
                  <a:gd name="connsiteX536" fmla="*/ 613336 w 952196"/>
                  <a:gd name="connsiteY536" fmla="*/ 252306 h 894764"/>
                  <a:gd name="connsiteX537" fmla="*/ 601833 w 952196"/>
                  <a:gd name="connsiteY537" fmla="*/ 253719 h 894764"/>
                  <a:gd name="connsiteX538" fmla="*/ 535646 w 952196"/>
                  <a:gd name="connsiteY538" fmla="*/ 248674 h 894764"/>
                  <a:gd name="connsiteX539" fmla="*/ 528381 w 952196"/>
                  <a:gd name="connsiteY539" fmla="*/ 244033 h 894764"/>
                  <a:gd name="connsiteX540" fmla="*/ 511431 w 952196"/>
                  <a:gd name="connsiteY540" fmla="*/ 243427 h 894764"/>
                  <a:gd name="connsiteX541" fmla="*/ 134483 w 952196"/>
                  <a:gd name="connsiteY541" fmla="*/ 114682 h 894764"/>
                  <a:gd name="connsiteX542" fmla="*/ 144371 w 952196"/>
                  <a:gd name="connsiteY542" fmla="*/ 116902 h 894764"/>
                  <a:gd name="connsiteX543" fmla="*/ 156882 w 952196"/>
                  <a:gd name="connsiteY543" fmla="*/ 116296 h 894764"/>
                  <a:gd name="connsiteX544" fmla="*/ 173227 w 952196"/>
                  <a:gd name="connsiteY544" fmla="*/ 117305 h 894764"/>
                  <a:gd name="connsiteX545" fmla="*/ 199662 w 952196"/>
                  <a:gd name="connsiteY545" fmla="*/ 119323 h 894764"/>
                  <a:gd name="connsiteX546" fmla="*/ 225491 w 952196"/>
                  <a:gd name="connsiteY546" fmla="*/ 124166 h 894764"/>
                  <a:gd name="connsiteX547" fmla="*/ 234370 w 952196"/>
                  <a:gd name="connsiteY547" fmla="*/ 119929 h 894764"/>
                  <a:gd name="connsiteX548" fmla="*/ 239415 w 952196"/>
                  <a:gd name="connsiteY548" fmla="*/ 109234 h 894764"/>
                  <a:gd name="connsiteX549" fmla="*/ 242240 w 952196"/>
                  <a:gd name="connsiteY549" fmla="*/ 97126 h 894764"/>
                  <a:gd name="connsiteX550" fmla="*/ 229124 w 952196"/>
                  <a:gd name="connsiteY550" fmla="*/ 94704 h 894764"/>
                  <a:gd name="connsiteX551" fmla="*/ 204909 w 952196"/>
                  <a:gd name="connsiteY551" fmla="*/ 93897 h 894764"/>
                  <a:gd name="connsiteX552" fmla="*/ 199460 w 952196"/>
                  <a:gd name="connsiteY552" fmla="*/ 81184 h 894764"/>
                  <a:gd name="connsiteX553" fmla="*/ 206725 w 952196"/>
                  <a:gd name="connsiteY553" fmla="*/ 73112 h 894764"/>
                  <a:gd name="connsiteX554" fmla="*/ 211568 w 952196"/>
                  <a:gd name="connsiteY554" fmla="*/ 58381 h 894764"/>
                  <a:gd name="connsiteX555" fmla="*/ 198855 w 952196"/>
                  <a:gd name="connsiteY555" fmla="*/ 51318 h 894764"/>
                  <a:gd name="connsiteX556" fmla="*/ 196433 w 952196"/>
                  <a:gd name="connsiteY556" fmla="*/ 51318 h 894764"/>
                  <a:gd name="connsiteX557" fmla="*/ 155066 w 952196"/>
                  <a:gd name="connsiteY557" fmla="*/ 50915 h 894764"/>
                  <a:gd name="connsiteX558" fmla="*/ 137106 w 952196"/>
                  <a:gd name="connsiteY558" fmla="*/ 57978 h 894764"/>
                  <a:gd name="connsiteX559" fmla="*/ 135694 w 952196"/>
                  <a:gd name="connsiteY559" fmla="*/ 73718 h 894764"/>
                  <a:gd name="connsiteX560" fmla="*/ 138923 w 952196"/>
                  <a:gd name="connsiteY560" fmla="*/ 82395 h 894764"/>
                  <a:gd name="connsiteX561" fmla="*/ 133273 w 952196"/>
                  <a:gd name="connsiteY561" fmla="*/ 104794 h 894764"/>
                  <a:gd name="connsiteX562" fmla="*/ 134483 w 952196"/>
                  <a:gd name="connsiteY562" fmla="*/ 114682 h 894764"/>
                  <a:gd name="connsiteX563" fmla="*/ 737034 w 952196"/>
                  <a:gd name="connsiteY563" fmla="*/ 243226 h 894764"/>
                  <a:gd name="connsiteX564" fmla="*/ 728559 w 952196"/>
                  <a:gd name="connsiteY564" fmla="*/ 242620 h 894764"/>
                  <a:gd name="connsiteX565" fmla="*/ 721093 w 952196"/>
                  <a:gd name="connsiteY565" fmla="*/ 248271 h 894764"/>
                  <a:gd name="connsiteX566" fmla="*/ 708783 w 952196"/>
                  <a:gd name="connsiteY566" fmla="*/ 251096 h 894764"/>
                  <a:gd name="connsiteX567" fmla="*/ 673066 w 952196"/>
                  <a:gd name="connsiteY567" fmla="*/ 247060 h 894764"/>
                  <a:gd name="connsiteX568" fmla="*/ 653088 w 952196"/>
                  <a:gd name="connsiteY568" fmla="*/ 262396 h 894764"/>
                  <a:gd name="connsiteX569" fmla="*/ 648448 w 952196"/>
                  <a:gd name="connsiteY569" fmla="*/ 313854 h 894764"/>
                  <a:gd name="connsiteX570" fmla="*/ 651676 w 952196"/>
                  <a:gd name="connsiteY570" fmla="*/ 320513 h 894764"/>
                  <a:gd name="connsiteX571" fmla="*/ 658335 w 952196"/>
                  <a:gd name="connsiteY571" fmla="*/ 317890 h 894764"/>
                  <a:gd name="connsiteX572" fmla="*/ 674479 w 952196"/>
                  <a:gd name="connsiteY572" fmla="*/ 311029 h 894764"/>
                  <a:gd name="connsiteX573" fmla="*/ 714232 w 952196"/>
                  <a:gd name="connsiteY573" fmla="*/ 312845 h 894764"/>
                  <a:gd name="connsiteX574" fmla="*/ 723312 w 952196"/>
                  <a:gd name="connsiteY574" fmla="*/ 316275 h 894764"/>
                  <a:gd name="connsiteX575" fmla="*/ 730173 w 952196"/>
                  <a:gd name="connsiteY575" fmla="*/ 315266 h 894764"/>
                  <a:gd name="connsiteX576" fmla="*/ 733402 w 952196"/>
                  <a:gd name="connsiteY576" fmla="*/ 297105 h 894764"/>
                  <a:gd name="connsiteX577" fmla="*/ 736832 w 952196"/>
                  <a:gd name="connsiteY577" fmla="*/ 265625 h 894764"/>
                  <a:gd name="connsiteX578" fmla="*/ 740464 w 952196"/>
                  <a:gd name="connsiteY578" fmla="*/ 252105 h 894764"/>
                  <a:gd name="connsiteX579" fmla="*/ 737034 w 952196"/>
                  <a:gd name="connsiteY579" fmla="*/ 243226 h 894764"/>
                  <a:gd name="connsiteX580" fmla="*/ 243249 w 952196"/>
                  <a:gd name="connsiteY580" fmla="*/ 355222 h 894764"/>
                  <a:gd name="connsiteX581" fmla="*/ 246074 w 952196"/>
                  <a:gd name="connsiteY581" fmla="*/ 341903 h 894764"/>
                  <a:gd name="connsiteX582" fmla="*/ 236388 w 952196"/>
                  <a:gd name="connsiteY582" fmla="*/ 336859 h 894764"/>
                  <a:gd name="connsiteX583" fmla="*/ 221657 w 952196"/>
                  <a:gd name="connsiteY583" fmla="*/ 335244 h 894764"/>
                  <a:gd name="connsiteX584" fmla="*/ 130649 w 952196"/>
                  <a:gd name="connsiteY584" fmla="*/ 325558 h 894764"/>
                  <a:gd name="connsiteX585" fmla="*/ 116726 w 952196"/>
                  <a:gd name="connsiteY585" fmla="*/ 324146 h 894764"/>
                  <a:gd name="connsiteX586" fmla="*/ 111277 w 952196"/>
                  <a:gd name="connsiteY586" fmla="*/ 328383 h 894764"/>
                  <a:gd name="connsiteX587" fmla="*/ 101389 w 952196"/>
                  <a:gd name="connsiteY587" fmla="*/ 344527 h 894764"/>
                  <a:gd name="connsiteX588" fmla="*/ 96344 w 952196"/>
                  <a:gd name="connsiteY588" fmla="*/ 355827 h 894764"/>
                  <a:gd name="connsiteX589" fmla="*/ 104820 w 952196"/>
                  <a:gd name="connsiteY589" fmla="*/ 364706 h 894764"/>
                  <a:gd name="connsiteX590" fmla="*/ 113900 w 952196"/>
                  <a:gd name="connsiteY590" fmla="*/ 366724 h 894764"/>
                  <a:gd name="connsiteX591" fmla="*/ 167981 w 952196"/>
                  <a:gd name="connsiteY591" fmla="*/ 375603 h 894764"/>
                  <a:gd name="connsiteX592" fmla="*/ 182308 w 952196"/>
                  <a:gd name="connsiteY592" fmla="*/ 372980 h 894764"/>
                  <a:gd name="connsiteX593" fmla="*/ 209751 w 952196"/>
                  <a:gd name="connsiteY593" fmla="*/ 364303 h 894764"/>
                  <a:gd name="connsiteX594" fmla="*/ 234370 w 952196"/>
                  <a:gd name="connsiteY594" fmla="*/ 360267 h 894764"/>
                  <a:gd name="connsiteX595" fmla="*/ 243249 w 952196"/>
                  <a:gd name="connsiteY595" fmla="*/ 355222 h 894764"/>
                  <a:gd name="connsiteX596" fmla="*/ 118340 w 952196"/>
                  <a:gd name="connsiteY596" fmla="*/ 173606 h 894764"/>
                  <a:gd name="connsiteX597" fmla="*/ 114708 w 952196"/>
                  <a:gd name="connsiteY597" fmla="*/ 178248 h 894764"/>
                  <a:gd name="connsiteX598" fmla="*/ 111882 w 952196"/>
                  <a:gd name="connsiteY598" fmla="*/ 184705 h 894764"/>
                  <a:gd name="connsiteX599" fmla="*/ 123384 w 952196"/>
                  <a:gd name="connsiteY599" fmla="*/ 201656 h 894764"/>
                  <a:gd name="connsiteX600" fmla="*/ 156277 w 952196"/>
                  <a:gd name="connsiteY600" fmla="*/ 202867 h 894764"/>
                  <a:gd name="connsiteX601" fmla="*/ 162532 w 952196"/>
                  <a:gd name="connsiteY601" fmla="*/ 203270 h 894764"/>
                  <a:gd name="connsiteX602" fmla="*/ 166770 w 952196"/>
                  <a:gd name="connsiteY602" fmla="*/ 206903 h 894764"/>
                  <a:gd name="connsiteX603" fmla="*/ 164147 w 952196"/>
                  <a:gd name="connsiteY603" fmla="*/ 211947 h 894764"/>
                  <a:gd name="connsiteX604" fmla="*/ 153653 w 952196"/>
                  <a:gd name="connsiteY604" fmla="*/ 214571 h 894764"/>
                  <a:gd name="connsiteX605" fmla="*/ 126411 w 952196"/>
                  <a:gd name="connsiteY605" fmla="*/ 212553 h 894764"/>
                  <a:gd name="connsiteX606" fmla="*/ 117735 w 952196"/>
                  <a:gd name="connsiteY606" fmla="*/ 212351 h 894764"/>
                  <a:gd name="connsiteX607" fmla="*/ 112084 w 952196"/>
                  <a:gd name="connsiteY607" fmla="*/ 223248 h 894764"/>
                  <a:gd name="connsiteX608" fmla="*/ 126815 w 952196"/>
                  <a:gd name="connsiteY608" fmla="*/ 233539 h 894764"/>
                  <a:gd name="connsiteX609" fmla="*/ 143968 w 952196"/>
                  <a:gd name="connsiteY609" fmla="*/ 234145 h 894764"/>
                  <a:gd name="connsiteX610" fmla="*/ 193810 w 952196"/>
                  <a:gd name="connsiteY610" fmla="*/ 240602 h 894764"/>
                  <a:gd name="connsiteX611" fmla="*/ 206725 w 952196"/>
                  <a:gd name="connsiteY611" fmla="*/ 233136 h 894764"/>
                  <a:gd name="connsiteX612" fmla="*/ 211971 w 952196"/>
                  <a:gd name="connsiteY612" fmla="*/ 227889 h 894764"/>
                  <a:gd name="connsiteX613" fmla="*/ 215805 w 952196"/>
                  <a:gd name="connsiteY613" fmla="*/ 220221 h 894764"/>
                  <a:gd name="connsiteX614" fmla="*/ 213384 w 952196"/>
                  <a:gd name="connsiteY614" fmla="*/ 216185 h 894764"/>
                  <a:gd name="connsiteX615" fmla="*/ 209348 w 952196"/>
                  <a:gd name="connsiteY615" fmla="*/ 196006 h 894764"/>
                  <a:gd name="connsiteX616" fmla="*/ 202487 w 952196"/>
                  <a:gd name="connsiteY616" fmla="*/ 186319 h 894764"/>
                  <a:gd name="connsiteX617" fmla="*/ 157689 w 952196"/>
                  <a:gd name="connsiteY617" fmla="*/ 180467 h 894764"/>
                  <a:gd name="connsiteX618" fmla="*/ 146590 w 952196"/>
                  <a:gd name="connsiteY618" fmla="*/ 173203 h 894764"/>
                  <a:gd name="connsiteX619" fmla="*/ 136703 w 952196"/>
                  <a:gd name="connsiteY619" fmla="*/ 156857 h 894764"/>
                  <a:gd name="connsiteX620" fmla="*/ 126411 w 952196"/>
                  <a:gd name="connsiteY620" fmla="*/ 159077 h 894764"/>
                  <a:gd name="connsiteX621" fmla="*/ 118340 w 952196"/>
                  <a:gd name="connsiteY621" fmla="*/ 173606 h 894764"/>
                  <a:gd name="connsiteX622" fmla="*/ 352620 w 952196"/>
                  <a:gd name="connsiteY622" fmla="*/ 628049 h 894764"/>
                  <a:gd name="connsiteX623" fmla="*/ 360692 w 952196"/>
                  <a:gd name="connsiteY623" fmla="*/ 630471 h 894764"/>
                  <a:gd name="connsiteX624" fmla="*/ 385513 w 952196"/>
                  <a:gd name="connsiteY624" fmla="*/ 632489 h 894764"/>
                  <a:gd name="connsiteX625" fmla="*/ 430310 w 952196"/>
                  <a:gd name="connsiteY625" fmla="*/ 644596 h 894764"/>
                  <a:gd name="connsiteX626" fmla="*/ 444032 w 952196"/>
                  <a:gd name="connsiteY626" fmla="*/ 645807 h 894764"/>
                  <a:gd name="connsiteX627" fmla="*/ 449480 w 952196"/>
                  <a:gd name="connsiteY627" fmla="*/ 642982 h 894764"/>
                  <a:gd name="connsiteX628" fmla="*/ 455938 w 952196"/>
                  <a:gd name="connsiteY628" fmla="*/ 635919 h 894764"/>
                  <a:gd name="connsiteX629" fmla="*/ 456947 w 952196"/>
                  <a:gd name="connsiteY629" fmla="*/ 625022 h 894764"/>
                  <a:gd name="connsiteX630" fmla="*/ 459570 w 952196"/>
                  <a:gd name="connsiteY630" fmla="*/ 602623 h 894764"/>
                  <a:gd name="connsiteX631" fmla="*/ 459974 w 952196"/>
                  <a:gd name="connsiteY631" fmla="*/ 585874 h 894764"/>
                  <a:gd name="connsiteX632" fmla="*/ 452305 w 952196"/>
                  <a:gd name="connsiteY632" fmla="*/ 582645 h 894764"/>
                  <a:gd name="connsiteX633" fmla="*/ 447463 w 952196"/>
                  <a:gd name="connsiteY633" fmla="*/ 584260 h 894764"/>
                  <a:gd name="connsiteX634" fmla="*/ 410737 w 952196"/>
                  <a:gd name="connsiteY634" fmla="*/ 582443 h 894764"/>
                  <a:gd name="connsiteX635" fmla="*/ 380871 w 952196"/>
                  <a:gd name="connsiteY635" fmla="*/ 593138 h 894764"/>
                  <a:gd name="connsiteX636" fmla="*/ 358674 w 952196"/>
                  <a:gd name="connsiteY636" fmla="*/ 607264 h 894764"/>
                  <a:gd name="connsiteX637" fmla="*/ 349593 w 952196"/>
                  <a:gd name="connsiteY637" fmla="*/ 623408 h 894764"/>
                  <a:gd name="connsiteX638" fmla="*/ 352620 w 952196"/>
                  <a:gd name="connsiteY638" fmla="*/ 628049 h 894764"/>
                  <a:gd name="connsiteX639" fmla="*/ 680734 w 952196"/>
                  <a:gd name="connsiteY639" fmla="*/ 657108 h 894764"/>
                  <a:gd name="connsiteX640" fmla="*/ 685577 w 952196"/>
                  <a:gd name="connsiteY640" fmla="*/ 643991 h 894764"/>
                  <a:gd name="connsiteX641" fmla="*/ 681743 w 952196"/>
                  <a:gd name="connsiteY641" fmla="*/ 615336 h 894764"/>
                  <a:gd name="connsiteX642" fmla="*/ 682348 w 952196"/>
                  <a:gd name="connsiteY642" fmla="*/ 606255 h 894764"/>
                  <a:gd name="connsiteX643" fmla="*/ 678716 w 952196"/>
                  <a:gd name="connsiteY643" fmla="*/ 594147 h 894764"/>
                  <a:gd name="connsiteX644" fmla="*/ 672461 w 952196"/>
                  <a:gd name="connsiteY644" fmla="*/ 594753 h 894764"/>
                  <a:gd name="connsiteX645" fmla="*/ 670241 w 952196"/>
                  <a:gd name="connsiteY645" fmla="*/ 599798 h 894764"/>
                  <a:gd name="connsiteX646" fmla="*/ 663178 w 952196"/>
                  <a:gd name="connsiteY646" fmla="*/ 609686 h 894764"/>
                  <a:gd name="connsiteX647" fmla="*/ 656923 w 952196"/>
                  <a:gd name="connsiteY647" fmla="*/ 610695 h 894764"/>
                  <a:gd name="connsiteX648" fmla="*/ 639165 w 952196"/>
                  <a:gd name="connsiteY648" fmla="*/ 609080 h 894764"/>
                  <a:gd name="connsiteX649" fmla="*/ 621407 w 952196"/>
                  <a:gd name="connsiteY649" fmla="*/ 607668 h 894764"/>
                  <a:gd name="connsiteX650" fmla="*/ 595780 w 952196"/>
                  <a:gd name="connsiteY650" fmla="*/ 607870 h 894764"/>
                  <a:gd name="connsiteX651" fmla="*/ 585892 w 952196"/>
                  <a:gd name="connsiteY651" fmla="*/ 614932 h 894764"/>
                  <a:gd name="connsiteX652" fmla="*/ 587305 w 952196"/>
                  <a:gd name="connsiteY652" fmla="*/ 623610 h 894764"/>
                  <a:gd name="connsiteX653" fmla="*/ 590735 w 952196"/>
                  <a:gd name="connsiteY653" fmla="*/ 637332 h 894764"/>
                  <a:gd name="connsiteX654" fmla="*/ 592349 w 952196"/>
                  <a:gd name="connsiteY654" fmla="*/ 642578 h 894764"/>
                  <a:gd name="connsiteX655" fmla="*/ 597596 w 952196"/>
                  <a:gd name="connsiteY655" fmla="*/ 656704 h 894764"/>
                  <a:gd name="connsiteX656" fmla="*/ 605062 w 952196"/>
                  <a:gd name="connsiteY656" fmla="*/ 660740 h 894764"/>
                  <a:gd name="connsiteX657" fmla="*/ 612125 w 952196"/>
                  <a:gd name="connsiteY657" fmla="*/ 659327 h 894764"/>
                  <a:gd name="connsiteX658" fmla="*/ 623829 w 952196"/>
                  <a:gd name="connsiteY658" fmla="*/ 659933 h 894764"/>
                  <a:gd name="connsiteX659" fmla="*/ 661766 w 952196"/>
                  <a:gd name="connsiteY659" fmla="*/ 664372 h 894764"/>
                  <a:gd name="connsiteX660" fmla="*/ 680734 w 952196"/>
                  <a:gd name="connsiteY660" fmla="*/ 657108 h 894764"/>
                  <a:gd name="connsiteX661" fmla="*/ 188160 w 952196"/>
                  <a:gd name="connsiteY661" fmla="*/ 484976 h 894764"/>
                  <a:gd name="connsiteX662" fmla="*/ 192398 w 952196"/>
                  <a:gd name="connsiteY662" fmla="*/ 493452 h 894764"/>
                  <a:gd name="connsiteX663" fmla="*/ 197644 w 952196"/>
                  <a:gd name="connsiteY663" fmla="*/ 495873 h 894764"/>
                  <a:gd name="connsiteX664" fmla="*/ 201276 w 952196"/>
                  <a:gd name="connsiteY664" fmla="*/ 492241 h 894764"/>
                  <a:gd name="connsiteX665" fmla="*/ 201882 w 952196"/>
                  <a:gd name="connsiteY665" fmla="*/ 489214 h 894764"/>
                  <a:gd name="connsiteX666" fmla="*/ 209751 w 952196"/>
                  <a:gd name="connsiteY666" fmla="*/ 466008 h 894764"/>
                  <a:gd name="connsiteX667" fmla="*/ 210559 w 952196"/>
                  <a:gd name="connsiteY667" fmla="*/ 462173 h 894764"/>
                  <a:gd name="connsiteX668" fmla="*/ 210357 w 952196"/>
                  <a:gd name="connsiteY668" fmla="*/ 445021 h 894764"/>
                  <a:gd name="connsiteX669" fmla="*/ 202285 w 952196"/>
                  <a:gd name="connsiteY669" fmla="*/ 433922 h 894764"/>
                  <a:gd name="connsiteX670" fmla="*/ 195626 w 952196"/>
                  <a:gd name="connsiteY670" fmla="*/ 435940 h 894764"/>
                  <a:gd name="connsiteX671" fmla="*/ 194012 w 952196"/>
                  <a:gd name="connsiteY671" fmla="*/ 439572 h 894764"/>
                  <a:gd name="connsiteX672" fmla="*/ 189774 w 952196"/>
                  <a:gd name="connsiteY672" fmla="*/ 440178 h 894764"/>
                  <a:gd name="connsiteX673" fmla="*/ 176859 w 952196"/>
                  <a:gd name="connsiteY673" fmla="*/ 427868 h 894764"/>
                  <a:gd name="connsiteX674" fmla="*/ 149214 w 952196"/>
                  <a:gd name="connsiteY674" fmla="*/ 417980 h 894764"/>
                  <a:gd name="connsiteX675" fmla="*/ 143766 w 952196"/>
                  <a:gd name="connsiteY675" fmla="*/ 421411 h 894764"/>
                  <a:gd name="connsiteX676" fmla="*/ 120560 w 952196"/>
                  <a:gd name="connsiteY676" fmla="*/ 445626 h 894764"/>
                  <a:gd name="connsiteX677" fmla="*/ 116524 w 952196"/>
                  <a:gd name="connsiteY677" fmla="*/ 455918 h 894764"/>
                  <a:gd name="connsiteX678" fmla="*/ 120560 w 952196"/>
                  <a:gd name="connsiteY678" fmla="*/ 470245 h 894764"/>
                  <a:gd name="connsiteX679" fmla="*/ 124797 w 952196"/>
                  <a:gd name="connsiteY679" fmla="*/ 476501 h 894764"/>
                  <a:gd name="connsiteX680" fmla="*/ 136097 w 952196"/>
                  <a:gd name="connsiteY680" fmla="*/ 481344 h 894764"/>
                  <a:gd name="connsiteX681" fmla="*/ 164550 w 952196"/>
                  <a:gd name="connsiteY681" fmla="*/ 485985 h 894764"/>
                  <a:gd name="connsiteX682" fmla="*/ 169797 w 952196"/>
                  <a:gd name="connsiteY682" fmla="*/ 487196 h 894764"/>
                  <a:gd name="connsiteX683" fmla="*/ 178070 w 952196"/>
                  <a:gd name="connsiteY683" fmla="*/ 488003 h 894764"/>
                  <a:gd name="connsiteX684" fmla="*/ 188160 w 952196"/>
                  <a:gd name="connsiteY684" fmla="*/ 484976 h 894764"/>
                  <a:gd name="connsiteX685" fmla="*/ 236186 w 952196"/>
                  <a:gd name="connsiteY685" fmla="*/ 443406 h 894764"/>
                  <a:gd name="connsiteX686" fmla="*/ 232352 w 952196"/>
                  <a:gd name="connsiteY686" fmla="*/ 440379 h 894764"/>
                  <a:gd name="connsiteX687" fmla="*/ 224684 w 952196"/>
                  <a:gd name="connsiteY687" fmla="*/ 439169 h 894764"/>
                  <a:gd name="connsiteX688" fmla="*/ 224280 w 952196"/>
                  <a:gd name="connsiteY688" fmla="*/ 445626 h 894764"/>
                  <a:gd name="connsiteX689" fmla="*/ 225491 w 952196"/>
                  <a:gd name="connsiteY689" fmla="*/ 454102 h 894764"/>
                  <a:gd name="connsiteX690" fmla="*/ 233765 w 952196"/>
                  <a:gd name="connsiteY690" fmla="*/ 492039 h 894764"/>
                  <a:gd name="connsiteX691" fmla="*/ 244864 w 952196"/>
                  <a:gd name="connsiteY691" fmla="*/ 499304 h 894764"/>
                  <a:gd name="connsiteX692" fmla="*/ 255760 w 952196"/>
                  <a:gd name="connsiteY692" fmla="*/ 500111 h 894764"/>
                  <a:gd name="connsiteX693" fmla="*/ 302576 w 952196"/>
                  <a:gd name="connsiteY693" fmla="*/ 503743 h 894764"/>
                  <a:gd name="connsiteX694" fmla="*/ 309639 w 952196"/>
                  <a:gd name="connsiteY694" fmla="*/ 503138 h 894764"/>
                  <a:gd name="connsiteX695" fmla="*/ 320334 w 952196"/>
                  <a:gd name="connsiteY695" fmla="*/ 483160 h 894764"/>
                  <a:gd name="connsiteX696" fmla="*/ 324975 w 952196"/>
                  <a:gd name="connsiteY696" fmla="*/ 468631 h 894764"/>
                  <a:gd name="connsiteX697" fmla="*/ 330020 w 952196"/>
                  <a:gd name="connsiteY697" fmla="*/ 459954 h 894764"/>
                  <a:gd name="connsiteX698" fmla="*/ 321545 w 952196"/>
                  <a:gd name="connsiteY698" fmla="*/ 454707 h 894764"/>
                  <a:gd name="connsiteX699" fmla="*/ 309841 w 952196"/>
                  <a:gd name="connsiteY699" fmla="*/ 453698 h 894764"/>
                  <a:gd name="connsiteX700" fmla="*/ 280379 w 952196"/>
                  <a:gd name="connsiteY700" fmla="*/ 449662 h 894764"/>
                  <a:gd name="connsiteX701" fmla="*/ 246881 w 952196"/>
                  <a:gd name="connsiteY701" fmla="*/ 447241 h 894764"/>
                  <a:gd name="connsiteX702" fmla="*/ 236186 w 952196"/>
                  <a:gd name="connsiteY702" fmla="*/ 443406 h 894764"/>
                  <a:gd name="connsiteX703" fmla="*/ 802818 w 952196"/>
                  <a:gd name="connsiteY703" fmla="*/ 669821 h 894764"/>
                  <a:gd name="connsiteX704" fmla="*/ 800599 w 952196"/>
                  <a:gd name="connsiteY704" fmla="*/ 662152 h 894764"/>
                  <a:gd name="connsiteX705" fmla="*/ 785464 w 952196"/>
                  <a:gd name="connsiteY705" fmla="*/ 649036 h 894764"/>
                  <a:gd name="connsiteX706" fmla="*/ 784455 w 952196"/>
                  <a:gd name="connsiteY706" fmla="*/ 637937 h 894764"/>
                  <a:gd name="connsiteX707" fmla="*/ 787280 w 952196"/>
                  <a:gd name="connsiteY707" fmla="*/ 630672 h 894764"/>
                  <a:gd name="connsiteX708" fmla="*/ 781025 w 952196"/>
                  <a:gd name="connsiteY708" fmla="*/ 620986 h 894764"/>
                  <a:gd name="connsiteX709" fmla="*/ 766092 w 952196"/>
                  <a:gd name="connsiteY709" fmla="*/ 620986 h 894764"/>
                  <a:gd name="connsiteX710" fmla="*/ 725936 w 952196"/>
                  <a:gd name="connsiteY710" fmla="*/ 615740 h 894764"/>
                  <a:gd name="connsiteX711" fmla="*/ 722505 w 952196"/>
                  <a:gd name="connsiteY711" fmla="*/ 611502 h 894764"/>
                  <a:gd name="connsiteX712" fmla="*/ 721900 w 952196"/>
                  <a:gd name="connsiteY712" fmla="*/ 603632 h 894764"/>
                  <a:gd name="connsiteX713" fmla="*/ 715846 w 952196"/>
                  <a:gd name="connsiteY713" fmla="*/ 597780 h 894764"/>
                  <a:gd name="connsiteX714" fmla="*/ 709994 w 952196"/>
                  <a:gd name="connsiteY714" fmla="*/ 603834 h 894764"/>
                  <a:gd name="connsiteX715" fmla="*/ 709389 w 952196"/>
                  <a:gd name="connsiteY715" fmla="*/ 610089 h 894764"/>
                  <a:gd name="connsiteX716" fmla="*/ 706967 w 952196"/>
                  <a:gd name="connsiteY716" fmla="*/ 614731 h 894764"/>
                  <a:gd name="connsiteX717" fmla="*/ 701115 w 952196"/>
                  <a:gd name="connsiteY717" fmla="*/ 627040 h 894764"/>
                  <a:gd name="connsiteX718" fmla="*/ 700510 w 952196"/>
                  <a:gd name="connsiteY718" fmla="*/ 656300 h 894764"/>
                  <a:gd name="connsiteX719" fmla="*/ 704747 w 952196"/>
                  <a:gd name="connsiteY719" fmla="*/ 663363 h 894764"/>
                  <a:gd name="connsiteX720" fmla="*/ 729366 w 952196"/>
                  <a:gd name="connsiteY720" fmla="*/ 667197 h 894764"/>
                  <a:gd name="connsiteX721" fmla="*/ 740061 w 952196"/>
                  <a:gd name="connsiteY721" fmla="*/ 668610 h 894764"/>
                  <a:gd name="connsiteX722" fmla="*/ 753177 w 952196"/>
                  <a:gd name="connsiteY722" fmla="*/ 671031 h 894764"/>
                  <a:gd name="connsiteX723" fmla="*/ 775778 w 952196"/>
                  <a:gd name="connsiteY723" fmla="*/ 673049 h 894764"/>
                  <a:gd name="connsiteX724" fmla="*/ 786675 w 952196"/>
                  <a:gd name="connsiteY724" fmla="*/ 672848 h 894764"/>
                  <a:gd name="connsiteX725" fmla="*/ 796563 w 952196"/>
                  <a:gd name="connsiteY725" fmla="*/ 671435 h 894764"/>
                  <a:gd name="connsiteX726" fmla="*/ 802818 w 952196"/>
                  <a:gd name="connsiteY726" fmla="*/ 669821 h 894764"/>
                  <a:gd name="connsiteX727" fmla="*/ 595174 w 952196"/>
                  <a:gd name="connsiteY727" fmla="*/ 495873 h 894764"/>
                  <a:gd name="connsiteX728" fmla="*/ 594569 w 952196"/>
                  <a:gd name="connsiteY728" fmla="*/ 503340 h 894764"/>
                  <a:gd name="connsiteX729" fmla="*/ 602035 w 952196"/>
                  <a:gd name="connsiteY729" fmla="*/ 535223 h 894764"/>
                  <a:gd name="connsiteX730" fmla="*/ 600824 w 952196"/>
                  <a:gd name="connsiteY730" fmla="*/ 546120 h 894764"/>
                  <a:gd name="connsiteX731" fmla="*/ 603649 w 952196"/>
                  <a:gd name="connsiteY731" fmla="*/ 552578 h 894764"/>
                  <a:gd name="connsiteX732" fmla="*/ 609703 w 952196"/>
                  <a:gd name="connsiteY732" fmla="*/ 550358 h 894764"/>
                  <a:gd name="connsiteX733" fmla="*/ 627259 w 952196"/>
                  <a:gd name="connsiteY733" fmla="*/ 540874 h 894764"/>
                  <a:gd name="connsiteX734" fmla="*/ 630690 w 952196"/>
                  <a:gd name="connsiteY734" fmla="*/ 539057 h 894764"/>
                  <a:gd name="connsiteX735" fmla="*/ 635735 w 952196"/>
                  <a:gd name="connsiteY735" fmla="*/ 538250 h 894764"/>
                  <a:gd name="connsiteX736" fmla="*/ 671452 w 952196"/>
                  <a:gd name="connsiteY736" fmla="*/ 541277 h 894764"/>
                  <a:gd name="connsiteX737" fmla="*/ 692438 w 952196"/>
                  <a:gd name="connsiteY737" fmla="*/ 540672 h 894764"/>
                  <a:gd name="connsiteX738" fmla="*/ 697685 w 952196"/>
                  <a:gd name="connsiteY738" fmla="*/ 533609 h 894764"/>
                  <a:gd name="connsiteX739" fmla="*/ 694860 w 952196"/>
                  <a:gd name="connsiteY739" fmla="*/ 513026 h 894764"/>
                  <a:gd name="connsiteX740" fmla="*/ 682752 w 952196"/>
                  <a:gd name="connsiteY740" fmla="*/ 497084 h 894764"/>
                  <a:gd name="connsiteX741" fmla="*/ 676698 w 952196"/>
                  <a:gd name="connsiteY741" fmla="*/ 495671 h 894764"/>
                  <a:gd name="connsiteX742" fmla="*/ 666003 w 952196"/>
                  <a:gd name="connsiteY742" fmla="*/ 493653 h 894764"/>
                  <a:gd name="connsiteX743" fmla="*/ 650062 w 952196"/>
                  <a:gd name="connsiteY743" fmla="*/ 491030 h 894764"/>
                  <a:gd name="connsiteX744" fmla="*/ 623627 w 952196"/>
                  <a:gd name="connsiteY744" fmla="*/ 490627 h 894764"/>
                  <a:gd name="connsiteX745" fmla="*/ 600421 w 952196"/>
                  <a:gd name="connsiteY745" fmla="*/ 492241 h 894764"/>
                  <a:gd name="connsiteX746" fmla="*/ 595174 w 952196"/>
                  <a:gd name="connsiteY746" fmla="*/ 495873 h 894764"/>
                  <a:gd name="connsiteX747" fmla="*/ 762864 w 952196"/>
                  <a:gd name="connsiteY747" fmla="*/ 191566 h 894764"/>
                  <a:gd name="connsiteX748" fmla="*/ 782034 w 952196"/>
                  <a:gd name="connsiteY748" fmla="*/ 196813 h 894764"/>
                  <a:gd name="connsiteX749" fmla="*/ 814522 w 952196"/>
                  <a:gd name="connsiteY749" fmla="*/ 199840 h 894764"/>
                  <a:gd name="connsiteX750" fmla="*/ 861540 w 952196"/>
                  <a:gd name="connsiteY750" fmla="*/ 199436 h 894764"/>
                  <a:gd name="connsiteX751" fmla="*/ 870217 w 952196"/>
                  <a:gd name="connsiteY751" fmla="*/ 193180 h 894764"/>
                  <a:gd name="connsiteX752" fmla="*/ 881517 w 952196"/>
                  <a:gd name="connsiteY752" fmla="*/ 183898 h 894764"/>
                  <a:gd name="connsiteX753" fmla="*/ 883535 w 952196"/>
                  <a:gd name="connsiteY753" fmla="*/ 182889 h 894764"/>
                  <a:gd name="connsiteX754" fmla="*/ 884342 w 952196"/>
                  <a:gd name="connsiteY754" fmla="*/ 174817 h 894764"/>
                  <a:gd name="connsiteX755" fmla="*/ 874253 w 952196"/>
                  <a:gd name="connsiteY755" fmla="*/ 171588 h 894764"/>
                  <a:gd name="connsiteX756" fmla="*/ 844589 w 952196"/>
                  <a:gd name="connsiteY756" fmla="*/ 170176 h 894764"/>
                  <a:gd name="connsiteX757" fmla="*/ 839545 w 952196"/>
                  <a:gd name="connsiteY757" fmla="*/ 162911 h 894764"/>
                  <a:gd name="connsiteX758" fmla="*/ 841966 w 952196"/>
                  <a:gd name="connsiteY758" fmla="*/ 158068 h 894764"/>
                  <a:gd name="connsiteX759" fmla="*/ 833894 w 952196"/>
                  <a:gd name="connsiteY759" fmla="*/ 143539 h 894764"/>
                  <a:gd name="connsiteX760" fmla="*/ 821585 w 952196"/>
                  <a:gd name="connsiteY760" fmla="*/ 148584 h 894764"/>
                  <a:gd name="connsiteX761" fmla="*/ 812908 w 952196"/>
                  <a:gd name="connsiteY761" fmla="*/ 159682 h 894764"/>
                  <a:gd name="connsiteX762" fmla="*/ 802616 w 952196"/>
                  <a:gd name="connsiteY762" fmla="*/ 162911 h 894764"/>
                  <a:gd name="connsiteX763" fmla="*/ 796563 w 952196"/>
                  <a:gd name="connsiteY763" fmla="*/ 161095 h 894764"/>
                  <a:gd name="connsiteX764" fmla="*/ 770532 w 952196"/>
                  <a:gd name="connsiteY764" fmla="*/ 156857 h 894764"/>
                  <a:gd name="connsiteX765" fmla="*/ 759635 w 952196"/>
                  <a:gd name="connsiteY765" fmla="*/ 168561 h 894764"/>
                  <a:gd name="connsiteX766" fmla="*/ 758626 w 952196"/>
                  <a:gd name="connsiteY766" fmla="*/ 174615 h 894764"/>
                  <a:gd name="connsiteX767" fmla="*/ 762864 w 952196"/>
                  <a:gd name="connsiteY767" fmla="*/ 191566 h 894764"/>
                  <a:gd name="connsiteX768" fmla="*/ 273316 w 952196"/>
                  <a:gd name="connsiteY768" fmla="*/ 232127 h 894764"/>
                  <a:gd name="connsiteX769" fmla="*/ 272710 w 952196"/>
                  <a:gd name="connsiteY769" fmla="*/ 233136 h 894764"/>
                  <a:gd name="connsiteX770" fmla="*/ 271298 w 952196"/>
                  <a:gd name="connsiteY770" fmla="*/ 233943 h 894764"/>
                  <a:gd name="connsiteX771" fmla="*/ 267666 w 952196"/>
                  <a:gd name="connsiteY771" fmla="*/ 242822 h 894764"/>
                  <a:gd name="connsiteX772" fmla="*/ 276948 w 952196"/>
                  <a:gd name="connsiteY772" fmla="*/ 250087 h 894764"/>
                  <a:gd name="connsiteX773" fmla="*/ 316500 w 952196"/>
                  <a:gd name="connsiteY773" fmla="*/ 254526 h 894764"/>
                  <a:gd name="connsiteX774" fmla="*/ 355445 w 952196"/>
                  <a:gd name="connsiteY774" fmla="*/ 257351 h 894764"/>
                  <a:gd name="connsiteX775" fmla="*/ 359280 w 952196"/>
                  <a:gd name="connsiteY775" fmla="*/ 256948 h 894764"/>
                  <a:gd name="connsiteX776" fmla="*/ 362306 w 952196"/>
                  <a:gd name="connsiteY776" fmla="*/ 252306 h 894764"/>
                  <a:gd name="connsiteX777" fmla="*/ 361903 w 952196"/>
                  <a:gd name="connsiteY777" fmla="*/ 234750 h 894764"/>
                  <a:gd name="connsiteX778" fmla="*/ 367351 w 952196"/>
                  <a:gd name="connsiteY778" fmla="*/ 227082 h 894764"/>
                  <a:gd name="connsiteX779" fmla="*/ 370984 w 952196"/>
                  <a:gd name="connsiteY779" fmla="*/ 222643 h 894764"/>
                  <a:gd name="connsiteX780" fmla="*/ 367351 w 952196"/>
                  <a:gd name="connsiteY780" fmla="*/ 218001 h 894764"/>
                  <a:gd name="connsiteX781" fmla="*/ 362710 w 952196"/>
                  <a:gd name="connsiteY781" fmla="*/ 216790 h 894764"/>
                  <a:gd name="connsiteX782" fmla="*/ 351409 w 952196"/>
                  <a:gd name="connsiteY782" fmla="*/ 212149 h 894764"/>
                  <a:gd name="connsiteX783" fmla="*/ 347778 w 952196"/>
                  <a:gd name="connsiteY783" fmla="*/ 210737 h 894764"/>
                  <a:gd name="connsiteX784" fmla="*/ 315289 w 952196"/>
                  <a:gd name="connsiteY784" fmla="*/ 206499 h 894764"/>
                  <a:gd name="connsiteX785" fmla="*/ 252128 w 952196"/>
                  <a:gd name="connsiteY785" fmla="*/ 202261 h 894764"/>
                  <a:gd name="connsiteX786" fmla="*/ 246680 w 952196"/>
                  <a:gd name="connsiteY786" fmla="*/ 202261 h 894764"/>
                  <a:gd name="connsiteX787" fmla="*/ 242846 w 952196"/>
                  <a:gd name="connsiteY787" fmla="*/ 206701 h 894764"/>
                  <a:gd name="connsiteX788" fmla="*/ 245671 w 952196"/>
                  <a:gd name="connsiteY788" fmla="*/ 210938 h 894764"/>
                  <a:gd name="connsiteX789" fmla="*/ 250312 w 952196"/>
                  <a:gd name="connsiteY789" fmla="*/ 211746 h 894764"/>
                  <a:gd name="connsiteX790" fmla="*/ 276343 w 952196"/>
                  <a:gd name="connsiteY790" fmla="*/ 214974 h 894764"/>
                  <a:gd name="connsiteX791" fmla="*/ 271298 w 952196"/>
                  <a:gd name="connsiteY791" fmla="*/ 220019 h 894764"/>
                  <a:gd name="connsiteX792" fmla="*/ 269684 w 952196"/>
                  <a:gd name="connsiteY792" fmla="*/ 228293 h 894764"/>
                  <a:gd name="connsiteX793" fmla="*/ 273316 w 952196"/>
                  <a:gd name="connsiteY793" fmla="*/ 232127 h 894764"/>
                  <a:gd name="connsiteX794" fmla="*/ 171411 w 952196"/>
                  <a:gd name="connsiteY794" fmla="*/ 556210 h 894764"/>
                  <a:gd name="connsiteX795" fmla="*/ 162532 w 952196"/>
                  <a:gd name="connsiteY795" fmla="*/ 559842 h 894764"/>
                  <a:gd name="connsiteX796" fmla="*/ 121770 w 952196"/>
                  <a:gd name="connsiteY796" fmla="*/ 559439 h 894764"/>
                  <a:gd name="connsiteX797" fmla="*/ 93116 w 952196"/>
                  <a:gd name="connsiteY797" fmla="*/ 549349 h 894764"/>
                  <a:gd name="connsiteX798" fmla="*/ 86457 w 952196"/>
                  <a:gd name="connsiteY798" fmla="*/ 549147 h 894764"/>
                  <a:gd name="connsiteX799" fmla="*/ 81614 w 952196"/>
                  <a:gd name="connsiteY799" fmla="*/ 566300 h 894764"/>
                  <a:gd name="connsiteX800" fmla="*/ 76771 w 952196"/>
                  <a:gd name="connsiteY800" fmla="*/ 593744 h 894764"/>
                  <a:gd name="connsiteX801" fmla="*/ 75156 w 952196"/>
                  <a:gd name="connsiteY801" fmla="*/ 597174 h 894764"/>
                  <a:gd name="connsiteX802" fmla="*/ 74551 w 952196"/>
                  <a:gd name="connsiteY802" fmla="*/ 603632 h 894764"/>
                  <a:gd name="connsiteX803" fmla="*/ 81614 w 952196"/>
                  <a:gd name="connsiteY803" fmla="*/ 604843 h 894764"/>
                  <a:gd name="connsiteX804" fmla="*/ 92107 w 952196"/>
                  <a:gd name="connsiteY804" fmla="*/ 599798 h 894764"/>
                  <a:gd name="connsiteX805" fmla="*/ 113093 w 952196"/>
                  <a:gd name="connsiteY805" fmla="*/ 596367 h 894764"/>
                  <a:gd name="connsiteX806" fmla="*/ 144573 w 952196"/>
                  <a:gd name="connsiteY806" fmla="*/ 601210 h 894764"/>
                  <a:gd name="connsiteX807" fmla="*/ 173631 w 952196"/>
                  <a:gd name="connsiteY807" fmla="*/ 613923 h 894764"/>
                  <a:gd name="connsiteX808" fmla="*/ 178474 w 952196"/>
                  <a:gd name="connsiteY808" fmla="*/ 615336 h 894764"/>
                  <a:gd name="connsiteX809" fmla="*/ 181703 w 952196"/>
                  <a:gd name="connsiteY809" fmla="*/ 611300 h 894764"/>
                  <a:gd name="connsiteX810" fmla="*/ 181299 w 952196"/>
                  <a:gd name="connsiteY810" fmla="*/ 607466 h 894764"/>
                  <a:gd name="connsiteX811" fmla="*/ 181703 w 952196"/>
                  <a:gd name="connsiteY811" fmla="*/ 564887 h 894764"/>
                  <a:gd name="connsiteX812" fmla="*/ 181904 w 952196"/>
                  <a:gd name="connsiteY812" fmla="*/ 557824 h 894764"/>
                  <a:gd name="connsiteX813" fmla="*/ 177465 w 952196"/>
                  <a:gd name="connsiteY813" fmla="*/ 551165 h 894764"/>
                  <a:gd name="connsiteX814" fmla="*/ 171411 w 952196"/>
                  <a:gd name="connsiteY814" fmla="*/ 556210 h 894764"/>
                  <a:gd name="connsiteX815" fmla="*/ 566318 w 952196"/>
                  <a:gd name="connsiteY815" fmla="*/ 606457 h 894764"/>
                  <a:gd name="connsiteX816" fmla="*/ 562888 w 952196"/>
                  <a:gd name="connsiteY816" fmla="*/ 594753 h 894764"/>
                  <a:gd name="connsiteX817" fmla="*/ 497104 w 952196"/>
                  <a:gd name="connsiteY817" fmla="*/ 586883 h 894764"/>
                  <a:gd name="connsiteX818" fmla="*/ 484996 w 952196"/>
                  <a:gd name="connsiteY818" fmla="*/ 589506 h 894764"/>
                  <a:gd name="connsiteX819" fmla="*/ 477731 w 952196"/>
                  <a:gd name="connsiteY819" fmla="*/ 600403 h 894764"/>
                  <a:gd name="connsiteX820" fmla="*/ 477933 w 952196"/>
                  <a:gd name="connsiteY820" fmla="*/ 628654 h 894764"/>
                  <a:gd name="connsiteX821" fmla="*/ 485400 w 952196"/>
                  <a:gd name="connsiteY821" fmla="*/ 639350 h 894764"/>
                  <a:gd name="connsiteX822" fmla="*/ 501341 w 952196"/>
                  <a:gd name="connsiteY822" fmla="*/ 643184 h 894764"/>
                  <a:gd name="connsiteX823" fmla="*/ 537058 w 952196"/>
                  <a:gd name="connsiteY823" fmla="*/ 647220 h 894764"/>
                  <a:gd name="connsiteX824" fmla="*/ 550982 w 952196"/>
                  <a:gd name="connsiteY824" fmla="*/ 648834 h 894764"/>
                  <a:gd name="connsiteX825" fmla="*/ 560466 w 952196"/>
                  <a:gd name="connsiteY825" fmla="*/ 641973 h 894764"/>
                  <a:gd name="connsiteX826" fmla="*/ 562282 w 952196"/>
                  <a:gd name="connsiteY826" fmla="*/ 636928 h 894764"/>
                  <a:gd name="connsiteX827" fmla="*/ 557641 w 952196"/>
                  <a:gd name="connsiteY827" fmla="*/ 626435 h 894764"/>
                  <a:gd name="connsiteX828" fmla="*/ 534839 w 952196"/>
                  <a:gd name="connsiteY828" fmla="*/ 620986 h 894764"/>
                  <a:gd name="connsiteX829" fmla="*/ 528179 w 952196"/>
                  <a:gd name="connsiteY829" fmla="*/ 617354 h 894764"/>
                  <a:gd name="connsiteX830" fmla="*/ 535646 w 952196"/>
                  <a:gd name="connsiteY830" fmla="*/ 613116 h 894764"/>
                  <a:gd name="connsiteX831" fmla="*/ 540287 w 952196"/>
                  <a:gd name="connsiteY831" fmla="*/ 612511 h 894764"/>
                  <a:gd name="connsiteX832" fmla="*/ 557439 w 952196"/>
                  <a:gd name="connsiteY832" fmla="*/ 610493 h 894764"/>
                  <a:gd name="connsiteX833" fmla="*/ 566318 w 952196"/>
                  <a:gd name="connsiteY833" fmla="*/ 606457 h 894764"/>
                  <a:gd name="connsiteX834" fmla="*/ 295312 w 952196"/>
                  <a:gd name="connsiteY834" fmla="*/ 722691 h 894764"/>
                  <a:gd name="connsiteX835" fmla="*/ 296926 w 952196"/>
                  <a:gd name="connsiteY835" fmla="*/ 720068 h 894764"/>
                  <a:gd name="connsiteX836" fmla="*/ 299952 w 952196"/>
                  <a:gd name="connsiteY836" fmla="*/ 695247 h 894764"/>
                  <a:gd name="connsiteX837" fmla="*/ 286836 w 952196"/>
                  <a:gd name="connsiteY837" fmla="*/ 687377 h 894764"/>
                  <a:gd name="connsiteX838" fmla="*/ 275132 w 952196"/>
                  <a:gd name="connsiteY838" fmla="*/ 688386 h 894764"/>
                  <a:gd name="connsiteX839" fmla="*/ 240626 w 952196"/>
                  <a:gd name="connsiteY839" fmla="*/ 681525 h 894764"/>
                  <a:gd name="connsiteX840" fmla="*/ 203092 w 952196"/>
                  <a:gd name="connsiteY840" fmla="*/ 673453 h 894764"/>
                  <a:gd name="connsiteX841" fmla="*/ 193407 w 952196"/>
                  <a:gd name="connsiteY841" fmla="*/ 674664 h 894764"/>
                  <a:gd name="connsiteX842" fmla="*/ 198653 w 952196"/>
                  <a:gd name="connsiteY842" fmla="*/ 682937 h 894764"/>
                  <a:gd name="connsiteX843" fmla="*/ 203900 w 952196"/>
                  <a:gd name="connsiteY843" fmla="*/ 692825 h 894764"/>
                  <a:gd name="connsiteX844" fmla="*/ 206523 w 952196"/>
                  <a:gd name="connsiteY844" fmla="*/ 698274 h 894764"/>
                  <a:gd name="connsiteX845" fmla="*/ 214998 w 952196"/>
                  <a:gd name="connsiteY845" fmla="*/ 723498 h 894764"/>
                  <a:gd name="connsiteX846" fmla="*/ 222262 w 952196"/>
                  <a:gd name="connsiteY846" fmla="*/ 727130 h 894764"/>
                  <a:gd name="connsiteX847" fmla="*/ 230940 w 952196"/>
                  <a:gd name="connsiteY847" fmla="*/ 726121 h 894764"/>
                  <a:gd name="connsiteX848" fmla="*/ 239213 w 952196"/>
                  <a:gd name="connsiteY848" fmla="*/ 731772 h 894764"/>
                  <a:gd name="connsiteX849" fmla="*/ 258384 w 952196"/>
                  <a:gd name="connsiteY849" fmla="*/ 732579 h 894764"/>
                  <a:gd name="connsiteX850" fmla="*/ 269684 w 952196"/>
                  <a:gd name="connsiteY850" fmla="*/ 721682 h 894764"/>
                  <a:gd name="connsiteX851" fmla="*/ 284213 w 952196"/>
                  <a:gd name="connsiteY851" fmla="*/ 723498 h 894764"/>
                  <a:gd name="connsiteX852" fmla="*/ 293294 w 952196"/>
                  <a:gd name="connsiteY852" fmla="*/ 724911 h 894764"/>
                  <a:gd name="connsiteX853" fmla="*/ 295312 w 952196"/>
                  <a:gd name="connsiteY853" fmla="*/ 722691 h 894764"/>
                  <a:gd name="connsiteX854" fmla="*/ 784657 w 952196"/>
                  <a:gd name="connsiteY854" fmla="*/ 778185 h 894764"/>
                  <a:gd name="connsiteX855" fmla="*/ 783648 w 952196"/>
                  <a:gd name="connsiteY855" fmla="*/ 769507 h 894764"/>
                  <a:gd name="connsiteX856" fmla="*/ 767505 w 952196"/>
                  <a:gd name="connsiteY856" fmla="*/ 761839 h 894764"/>
                  <a:gd name="connsiteX857" fmla="*/ 755599 w 952196"/>
                  <a:gd name="connsiteY857" fmla="*/ 753566 h 894764"/>
                  <a:gd name="connsiteX858" fmla="*/ 704545 w 952196"/>
                  <a:gd name="connsiteY858" fmla="*/ 729148 h 894764"/>
                  <a:gd name="connsiteX859" fmla="*/ 700914 w 952196"/>
                  <a:gd name="connsiteY859" fmla="*/ 728543 h 894764"/>
                  <a:gd name="connsiteX860" fmla="*/ 690824 w 952196"/>
                  <a:gd name="connsiteY860" fmla="*/ 717243 h 894764"/>
                  <a:gd name="connsiteX861" fmla="*/ 686183 w 952196"/>
                  <a:gd name="connsiteY861" fmla="*/ 713812 h 894764"/>
                  <a:gd name="connsiteX862" fmla="*/ 681138 w 952196"/>
                  <a:gd name="connsiteY862" fmla="*/ 717848 h 894764"/>
                  <a:gd name="connsiteX863" fmla="*/ 680129 w 952196"/>
                  <a:gd name="connsiteY863" fmla="*/ 725516 h 894764"/>
                  <a:gd name="connsiteX864" fmla="*/ 679120 w 952196"/>
                  <a:gd name="connsiteY864" fmla="*/ 745090 h 894764"/>
                  <a:gd name="connsiteX865" fmla="*/ 678111 w 952196"/>
                  <a:gd name="connsiteY865" fmla="*/ 754373 h 894764"/>
                  <a:gd name="connsiteX866" fmla="*/ 680330 w 952196"/>
                  <a:gd name="connsiteY866" fmla="*/ 771929 h 894764"/>
                  <a:gd name="connsiteX867" fmla="*/ 686586 w 952196"/>
                  <a:gd name="connsiteY867" fmla="*/ 776772 h 894764"/>
                  <a:gd name="connsiteX868" fmla="*/ 716653 w 952196"/>
                  <a:gd name="connsiteY868" fmla="*/ 777579 h 894764"/>
                  <a:gd name="connsiteX869" fmla="*/ 725129 w 952196"/>
                  <a:gd name="connsiteY869" fmla="*/ 777983 h 894764"/>
                  <a:gd name="connsiteX870" fmla="*/ 762056 w 952196"/>
                  <a:gd name="connsiteY870" fmla="*/ 780001 h 894764"/>
                  <a:gd name="connsiteX871" fmla="*/ 777594 w 952196"/>
                  <a:gd name="connsiteY871" fmla="*/ 781817 h 894764"/>
                  <a:gd name="connsiteX872" fmla="*/ 784657 w 952196"/>
                  <a:gd name="connsiteY872" fmla="*/ 778185 h 894764"/>
                  <a:gd name="connsiteX873" fmla="*/ 248294 w 952196"/>
                  <a:gd name="connsiteY873" fmla="*/ 574977 h 894764"/>
                  <a:gd name="connsiteX874" fmla="*/ 244460 w 952196"/>
                  <a:gd name="connsiteY874" fmla="*/ 574775 h 894764"/>
                  <a:gd name="connsiteX875" fmla="*/ 228922 w 952196"/>
                  <a:gd name="connsiteY875" fmla="*/ 573564 h 894764"/>
                  <a:gd name="connsiteX876" fmla="*/ 215200 w 952196"/>
                  <a:gd name="connsiteY876" fmla="*/ 587085 h 894764"/>
                  <a:gd name="connsiteX877" fmla="*/ 217016 w 952196"/>
                  <a:gd name="connsiteY877" fmla="*/ 600201 h 894764"/>
                  <a:gd name="connsiteX878" fmla="*/ 230536 w 952196"/>
                  <a:gd name="connsiteY878" fmla="*/ 611502 h 894764"/>
                  <a:gd name="connsiteX879" fmla="*/ 266052 w 952196"/>
                  <a:gd name="connsiteY879" fmla="*/ 617152 h 894764"/>
                  <a:gd name="connsiteX880" fmla="*/ 314885 w 952196"/>
                  <a:gd name="connsiteY880" fmla="*/ 612511 h 894764"/>
                  <a:gd name="connsiteX881" fmla="*/ 316701 w 952196"/>
                  <a:gd name="connsiteY881" fmla="*/ 603228 h 894764"/>
                  <a:gd name="connsiteX882" fmla="*/ 312665 w 952196"/>
                  <a:gd name="connsiteY882" fmla="*/ 598587 h 894764"/>
                  <a:gd name="connsiteX883" fmla="*/ 292890 w 952196"/>
                  <a:gd name="connsiteY883" fmla="*/ 581031 h 894764"/>
                  <a:gd name="connsiteX884" fmla="*/ 290872 w 952196"/>
                  <a:gd name="connsiteY884" fmla="*/ 579820 h 894764"/>
                  <a:gd name="connsiteX885" fmla="*/ 263832 w 952196"/>
                  <a:gd name="connsiteY885" fmla="*/ 569327 h 894764"/>
                  <a:gd name="connsiteX886" fmla="*/ 259998 w 952196"/>
                  <a:gd name="connsiteY886" fmla="*/ 568318 h 894764"/>
                  <a:gd name="connsiteX887" fmla="*/ 248294 w 952196"/>
                  <a:gd name="connsiteY887" fmla="*/ 574977 h 894764"/>
                  <a:gd name="connsiteX888" fmla="*/ 255962 w 952196"/>
                  <a:gd name="connsiteY888" fmla="*/ 382464 h 894764"/>
                  <a:gd name="connsiteX889" fmla="*/ 264034 w 952196"/>
                  <a:gd name="connsiteY889" fmla="*/ 385289 h 894764"/>
                  <a:gd name="connsiteX890" fmla="*/ 277150 w 952196"/>
                  <a:gd name="connsiteY890" fmla="*/ 386904 h 894764"/>
                  <a:gd name="connsiteX891" fmla="*/ 316500 w 952196"/>
                  <a:gd name="connsiteY891" fmla="*/ 393159 h 894764"/>
                  <a:gd name="connsiteX892" fmla="*/ 329616 w 952196"/>
                  <a:gd name="connsiteY892" fmla="*/ 381455 h 894764"/>
                  <a:gd name="connsiteX893" fmla="*/ 333047 w 952196"/>
                  <a:gd name="connsiteY893" fmla="*/ 342912 h 894764"/>
                  <a:gd name="connsiteX894" fmla="*/ 338293 w 952196"/>
                  <a:gd name="connsiteY894" fmla="*/ 333832 h 894764"/>
                  <a:gd name="connsiteX895" fmla="*/ 339504 w 952196"/>
                  <a:gd name="connsiteY895" fmla="*/ 327172 h 894764"/>
                  <a:gd name="connsiteX896" fmla="*/ 330423 w 952196"/>
                  <a:gd name="connsiteY896" fmla="*/ 322531 h 894764"/>
                  <a:gd name="connsiteX897" fmla="*/ 316701 w 952196"/>
                  <a:gd name="connsiteY897" fmla="*/ 330401 h 894764"/>
                  <a:gd name="connsiteX898" fmla="*/ 316500 w 952196"/>
                  <a:gd name="connsiteY898" fmla="*/ 332621 h 894764"/>
                  <a:gd name="connsiteX899" fmla="*/ 308024 w 952196"/>
                  <a:gd name="connsiteY899" fmla="*/ 342509 h 894764"/>
                  <a:gd name="connsiteX900" fmla="*/ 299549 w 952196"/>
                  <a:gd name="connsiteY900" fmla="*/ 343114 h 894764"/>
                  <a:gd name="connsiteX901" fmla="*/ 270693 w 952196"/>
                  <a:gd name="connsiteY901" fmla="*/ 341903 h 894764"/>
                  <a:gd name="connsiteX902" fmla="*/ 256567 w 952196"/>
                  <a:gd name="connsiteY902" fmla="*/ 359056 h 894764"/>
                  <a:gd name="connsiteX903" fmla="*/ 254146 w 952196"/>
                  <a:gd name="connsiteY903" fmla="*/ 371164 h 894764"/>
                  <a:gd name="connsiteX904" fmla="*/ 255962 w 952196"/>
                  <a:gd name="connsiteY904" fmla="*/ 382464 h 894764"/>
                  <a:gd name="connsiteX905" fmla="*/ 573986 w 952196"/>
                  <a:gd name="connsiteY905" fmla="*/ 412734 h 894764"/>
                  <a:gd name="connsiteX906" fmla="*/ 580847 w 952196"/>
                  <a:gd name="connsiteY906" fmla="*/ 413541 h 894764"/>
                  <a:gd name="connsiteX907" fmla="*/ 585287 w 952196"/>
                  <a:gd name="connsiteY907" fmla="*/ 410312 h 894764"/>
                  <a:gd name="connsiteX908" fmla="*/ 593358 w 952196"/>
                  <a:gd name="connsiteY908" fmla="*/ 399617 h 894764"/>
                  <a:gd name="connsiteX909" fmla="*/ 593358 w 952196"/>
                  <a:gd name="connsiteY909" fmla="*/ 374594 h 894764"/>
                  <a:gd name="connsiteX910" fmla="*/ 592551 w 952196"/>
                  <a:gd name="connsiteY910" fmla="*/ 368339 h 894764"/>
                  <a:gd name="connsiteX911" fmla="*/ 587910 w 952196"/>
                  <a:gd name="connsiteY911" fmla="*/ 363697 h 894764"/>
                  <a:gd name="connsiteX912" fmla="*/ 583067 w 952196"/>
                  <a:gd name="connsiteY912" fmla="*/ 367733 h 894764"/>
                  <a:gd name="connsiteX913" fmla="*/ 575197 w 952196"/>
                  <a:gd name="connsiteY913" fmla="*/ 373384 h 894764"/>
                  <a:gd name="connsiteX914" fmla="*/ 515466 w 952196"/>
                  <a:gd name="connsiteY914" fmla="*/ 366724 h 894764"/>
                  <a:gd name="connsiteX915" fmla="*/ 509211 w 952196"/>
                  <a:gd name="connsiteY915" fmla="*/ 359863 h 894764"/>
                  <a:gd name="connsiteX916" fmla="*/ 503561 w 952196"/>
                  <a:gd name="connsiteY916" fmla="*/ 354011 h 894764"/>
                  <a:gd name="connsiteX917" fmla="*/ 497911 w 952196"/>
                  <a:gd name="connsiteY917" fmla="*/ 360065 h 894764"/>
                  <a:gd name="connsiteX918" fmla="*/ 497911 w 952196"/>
                  <a:gd name="connsiteY918" fmla="*/ 362487 h 894764"/>
                  <a:gd name="connsiteX919" fmla="*/ 493875 w 952196"/>
                  <a:gd name="connsiteY919" fmla="*/ 374393 h 894764"/>
                  <a:gd name="connsiteX920" fmla="*/ 492059 w 952196"/>
                  <a:gd name="connsiteY920" fmla="*/ 381052 h 894764"/>
                  <a:gd name="connsiteX921" fmla="*/ 492462 w 952196"/>
                  <a:gd name="connsiteY921" fmla="*/ 395177 h 894764"/>
                  <a:gd name="connsiteX922" fmla="*/ 508202 w 952196"/>
                  <a:gd name="connsiteY922" fmla="*/ 405065 h 894764"/>
                  <a:gd name="connsiteX923" fmla="*/ 520108 w 952196"/>
                  <a:gd name="connsiteY923" fmla="*/ 403451 h 894764"/>
                  <a:gd name="connsiteX924" fmla="*/ 535040 w 952196"/>
                  <a:gd name="connsiteY924" fmla="*/ 404258 h 894764"/>
                  <a:gd name="connsiteX925" fmla="*/ 567529 w 952196"/>
                  <a:gd name="connsiteY925" fmla="*/ 408294 h 894764"/>
                  <a:gd name="connsiteX926" fmla="*/ 573986 w 952196"/>
                  <a:gd name="connsiteY926" fmla="*/ 412734 h 894764"/>
                  <a:gd name="connsiteX927" fmla="*/ 623224 w 952196"/>
                  <a:gd name="connsiteY927" fmla="*/ 406680 h 894764"/>
                  <a:gd name="connsiteX928" fmla="*/ 622416 w 952196"/>
                  <a:gd name="connsiteY928" fmla="*/ 420402 h 894764"/>
                  <a:gd name="connsiteX929" fmla="*/ 627259 w 952196"/>
                  <a:gd name="connsiteY929" fmla="*/ 430492 h 894764"/>
                  <a:gd name="connsiteX930" fmla="*/ 635533 w 952196"/>
                  <a:gd name="connsiteY930" fmla="*/ 437151 h 894764"/>
                  <a:gd name="connsiteX931" fmla="*/ 646228 w 952196"/>
                  <a:gd name="connsiteY931" fmla="*/ 432509 h 894764"/>
                  <a:gd name="connsiteX932" fmla="*/ 668828 w 952196"/>
                  <a:gd name="connsiteY932" fmla="*/ 428877 h 894764"/>
                  <a:gd name="connsiteX933" fmla="*/ 689613 w 952196"/>
                  <a:gd name="connsiteY933" fmla="*/ 428474 h 894764"/>
                  <a:gd name="connsiteX934" fmla="*/ 693447 w 952196"/>
                  <a:gd name="connsiteY934" fmla="*/ 428272 h 894764"/>
                  <a:gd name="connsiteX935" fmla="*/ 705151 w 952196"/>
                  <a:gd name="connsiteY935" fmla="*/ 420402 h 894764"/>
                  <a:gd name="connsiteX936" fmla="*/ 710196 w 952196"/>
                  <a:gd name="connsiteY936" fmla="*/ 404864 h 894764"/>
                  <a:gd name="connsiteX937" fmla="*/ 710801 w 952196"/>
                  <a:gd name="connsiteY937" fmla="*/ 381859 h 894764"/>
                  <a:gd name="connsiteX938" fmla="*/ 700712 w 952196"/>
                  <a:gd name="connsiteY938" fmla="*/ 378428 h 894764"/>
                  <a:gd name="connsiteX939" fmla="*/ 693245 w 952196"/>
                  <a:gd name="connsiteY939" fmla="*/ 384079 h 894764"/>
                  <a:gd name="connsiteX940" fmla="*/ 688201 w 952196"/>
                  <a:gd name="connsiteY940" fmla="*/ 385289 h 894764"/>
                  <a:gd name="connsiteX941" fmla="*/ 672864 w 952196"/>
                  <a:gd name="connsiteY941" fmla="*/ 382868 h 894764"/>
                  <a:gd name="connsiteX942" fmla="*/ 652079 w 952196"/>
                  <a:gd name="connsiteY942" fmla="*/ 387307 h 894764"/>
                  <a:gd name="connsiteX943" fmla="*/ 631900 w 952196"/>
                  <a:gd name="connsiteY943" fmla="*/ 399415 h 894764"/>
                  <a:gd name="connsiteX944" fmla="*/ 623224 w 952196"/>
                  <a:gd name="connsiteY944" fmla="*/ 406680 h 894764"/>
                  <a:gd name="connsiteX945" fmla="*/ 747326 w 952196"/>
                  <a:gd name="connsiteY945" fmla="*/ 502936 h 894764"/>
                  <a:gd name="connsiteX946" fmla="*/ 756002 w 952196"/>
                  <a:gd name="connsiteY946" fmla="*/ 504349 h 894764"/>
                  <a:gd name="connsiteX947" fmla="*/ 766092 w 952196"/>
                  <a:gd name="connsiteY947" fmla="*/ 503743 h 894764"/>
                  <a:gd name="connsiteX948" fmla="*/ 775980 w 952196"/>
                  <a:gd name="connsiteY948" fmla="*/ 505963 h 894764"/>
                  <a:gd name="connsiteX949" fmla="*/ 788693 w 952196"/>
                  <a:gd name="connsiteY949" fmla="*/ 498093 h 894764"/>
                  <a:gd name="connsiteX950" fmla="*/ 792123 w 952196"/>
                  <a:gd name="connsiteY950" fmla="*/ 482756 h 894764"/>
                  <a:gd name="connsiteX951" fmla="*/ 798783 w 952196"/>
                  <a:gd name="connsiteY951" fmla="*/ 472465 h 894764"/>
                  <a:gd name="connsiteX952" fmla="*/ 803625 w 952196"/>
                  <a:gd name="connsiteY952" fmla="*/ 469842 h 894764"/>
                  <a:gd name="connsiteX953" fmla="*/ 806047 w 952196"/>
                  <a:gd name="connsiteY953" fmla="*/ 464393 h 894764"/>
                  <a:gd name="connsiteX954" fmla="*/ 802011 w 952196"/>
                  <a:gd name="connsiteY954" fmla="*/ 460357 h 894764"/>
                  <a:gd name="connsiteX955" fmla="*/ 779612 w 952196"/>
                  <a:gd name="connsiteY955" fmla="*/ 458945 h 894764"/>
                  <a:gd name="connsiteX956" fmla="*/ 758626 w 952196"/>
                  <a:gd name="connsiteY956" fmla="*/ 460357 h 894764"/>
                  <a:gd name="connsiteX957" fmla="*/ 688604 w 952196"/>
                  <a:gd name="connsiteY957" fmla="*/ 454303 h 894764"/>
                  <a:gd name="connsiteX958" fmla="*/ 666003 w 952196"/>
                  <a:gd name="connsiteY958" fmla="*/ 452084 h 894764"/>
                  <a:gd name="connsiteX959" fmla="*/ 659344 w 952196"/>
                  <a:gd name="connsiteY959" fmla="*/ 455918 h 894764"/>
                  <a:gd name="connsiteX960" fmla="*/ 665196 w 952196"/>
                  <a:gd name="connsiteY960" fmla="*/ 461972 h 894764"/>
                  <a:gd name="connsiteX961" fmla="*/ 672057 w 952196"/>
                  <a:gd name="connsiteY961" fmla="*/ 463182 h 894764"/>
                  <a:gd name="connsiteX962" fmla="*/ 701115 w 952196"/>
                  <a:gd name="connsiteY962" fmla="*/ 469236 h 894764"/>
                  <a:gd name="connsiteX963" fmla="*/ 721900 w 952196"/>
                  <a:gd name="connsiteY963" fmla="*/ 477106 h 894764"/>
                  <a:gd name="connsiteX964" fmla="*/ 738649 w 952196"/>
                  <a:gd name="connsiteY964" fmla="*/ 492241 h 894764"/>
                  <a:gd name="connsiteX965" fmla="*/ 747326 w 952196"/>
                  <a:gd name="connsiteY965" fmla="*/ 502936 h 894764"/>
                  <a:gd name="connsiteX966" fmla="*/ 657326 w 952196"/>
                  <a:gd name="connsiteY966" fmla="*/ 727332 h 894764"/>
                  <a:gd name="connsiteX967" fmla="*/ 651676 w 952196"/>
                  <a:gd name="connsiteY967" fmla="*/ 727534 h 894764"/>
                  <a:gd name="connsiteX968" fmla="*/ 648851 w 952196"/>
                  <a:gd name="connsiteY968" fmla="*/ 732175 h 894764"/>
                  <a:gd name="connsiteX969" fmla="*/ 635735 w 952196"/>
                  <a:gd name="connsiteY969" fmla="*/ 737624 h 894764"/>
                  <a:gd name="connsiteX970" fmla="*/ 618380 w 952196"/>
                  <a:gd name="connsiteY970" fmla="*/ 733588 h 894764"/>
                  <a:gd name="connsiteX971" fmla="*/ 578829 w 952196"/>
                  <a:gd name="connsiteY971" fmla="*/ 729956 h 894764"/>
                  <a:gd name="connsiteX972" fmla="*/ 568538 w 952196"/>
                  <a:gd name="connsiteY972" fmla="*/ 733790 h 894764"/>
                  <a:gd name="connsiteX973" fmla="*/ 572574 w 952196"/>
                  <a:gd name="connsiteY973" fmla="*/ 744888 h 894764"/>
                  <a:gd name="connsiteX974" fmla="*/ 581251 w 952196"/>
                  <a:gd name="connsiteY974" fmla="*/ 764866 h 894764"/>
                  <a:gd name="connsiteX975" fmla="*/ 594165 w 952196"/>
                  <a:gd name="connsiteY975" fmla="*/ 775561 h 894764"/>
                  <a:gd name="connsiteX976" fmla="*/ 635533 w 952196"/>
                  <a:gd name="connsiteY976" fmla="*/ 774552 h 894764"/>
                  <a:gd name="connsiteX977" fmla="*/ 644613 w 952196"/>
                  <a:gd name="connsiteY977" fmla="*/ 775763 h 894764"/>
                  <a:gd name="connsiteX978" fmla="*/ 645017 w 952196"/>
                  <a:gd name="connsiteY978" fmla="*/ 783835 h 894764"/>
                  <a:gd name="connsiteX979" fmla="*/ 650466 w 952196"/>
                  <a:gd name="connsiteY979" fmla="*/ 788678 h 894764"/>
                  <a:gd name="connsiteX980" fmla="*/ 659344 w 952196"/>
                  <a:gd name="connsiteY980" fmla="*/ 778790 h 894764"/>
                  <a:gd name="connsiteX981" fmla="*/ 658335 w 952196"/>
                  <a:gd name="connsiteY981" fmla="*/ 740247 h 894764"/>
                  <a:gd name="connsiteX982" fmla="*/ 658941 w 952196"/>
                  <a:gd name="connsiteY982" fmla="*/ 733386 h 894764"/>
                  <a:gd name="connsiteX983" fmla="*/ 657326 w 952196"/>
                  <a:gd name="connsiteY983" fmla="*/ 727332 h 894764"/>
                  <a:gd name="connsiteX984" fmla="*/ 82017 w 952196"/>
                  <a:gd name="connsiteY984" fmla="*/ 711592 h 894764"/>
                  <a:gd name="connsiteX985" fmla="*/ 94529 w 952196"/>
                  <a:gd name="connsiteY985" fmla="*/ 715628 h 894764"/>
                  <a:gd name="connsiteX986" fmla="*/ 96546 w 952196"/>
                  <a:gd name="connsiteY986" fmla="*/ 721077 h 894764"/>
                  <a:gd name="connsiteX987" fmla="*/ 100380 w 952196"/>
                  <a:gd name="connsiteY987" fmla="*/ 729754 h 894764"/>
                  <a:gd name="connsiteX988" fmla="*/ 156479 w 952196"/>
                  <a:gd name="connsiteY988" fmla="*/ 730965 h 894764"/>
                  <a:gd name="connsiteX989" fmla="*/ 168384 w 952196"/>
                  <a:gd name="connsiteY989" fmla="*/ 720471 h 894764"/>
                  <a:gd name="connsiteX990" fmla="*/ 180290 w 952196"/>
                  <a:gd name="connsiteY990" fmla="*/ 697668 h 894764"/>
                  <a:gd name="connsiteX991" fmla="*/ 181904 w 952196"/>
                  <a:gd name="connsiteY991" fmla="*/ 692825 h 894764"/>
                  <a:gd name="connsiteX992" fmla="*/ 176859 w 952196"/>
                  <a:gd name="connsiteY992" fmla="*/ 689798 h 894764"/>
                  <a:gd name="connsiteX993" fmla="*/ 171008 w 952196"/>
                  <a:gd name="connsiteY993" fmla="*/ 691615 h 894764"/>
                  <a:gd name="connsiteX994" fmla="*/ 163138 w 952196"/>
                  <a:gd name="connsiteY994" fmla="*/ 693431 h 894764"/>
                  <a:gd name="connsiteX995" fmla="*/ 93520 w 952196"/>
                  <a:gd name="connsiteY995" fmla="*/ 683946 h 894764"/>
                  <a:gd name="connsiteX996" fmla="*/ 86053 w 952196"/>
                  <a:gd name="connsiteY996" fmla="*/ 687579 h 894764"/>
                  <a:gd name="connsiteX997" fmla="*/ 80201 w 952196"/>
                  <a:gd name="connsiteY997" fmla="*/ 699485 h 894764"/>
                  <a:gd name="connsiteX998" fmla="*/ 82017 w 952196"/>
                  <a:gd name="connsiteY998" fmla="*/ 711592 h 894764"/>
                  <a:gd name="connsiteX999" fmla="*/ 434144 w 952196"/>
                  <a:gd name="connsiteY999" fmla="*/ 368339 h 894764"/>
                  <a:gd name="connsiteX1000" fmla="*/ 429503 w 952196"/>
                  <a:gd name="connsiteY1000" fmla="*/ 365917 h 894764"/>
                  <a:gd name="connsiteX1001" fmla="*/ 398629 w 952196"/>
                  <a:gd name="connsiteY1001" fmla="*/ 360872 h 894764"/>
                  <a:gd name="connsiteX1002" fmla="*/ 379257 w 952196"/>
                  <a:gd name="connsiteY1002" fmla="*/ 353406 h 894764"/>
                  <a:gd name="connsiteX1003" fmla="*/ 366544 w 952196"/>
                  <a:gd name="connsiteY1003" fmla="*/ 358047 h 894764"/>
                  <a:gd name="connsiteX1004" fmla="*/ 365737 w 952196"/>
                  <a:gd name="connsiteY1004" fmla="*/ 362688 h 894764"/>
                  <a:gd name="connsiteX1005" fmla="*/ 364122 w 952196"/>
                  <a:gd name="connsiteY1005" fmla="*/ 395177 h 894764"/>
                  <a:gd name="connsiteX1006" fmla="*/ 364324 w 952196"/>
                  <a:gd name="connsiteY1006" fmla="*/ 397397 h 894764"/>
                  <a:gd name="connsiteX1007" fmla="*/ 375221 w 952196"/>
                  <a:gd name="connsiteY1007" fmla="*/ 401029 h 894764"/>
                  <a:gd name="connsiteX1008" fmla="*/ 393988 w 952196"/>
                  <a:gd name="connsiteY1008" fmla="*/ 396186 h 894764"/>
                  <a:gd name="connsiteX1009" fmla="*/ 418606 w 952196"/>
                  <a:gd name="connsiteY1009" fmla="*/ 400828 h 894764"/>
                  <a:gd name="connsiteX1010" fmla="*/ 432530 w 952196"/>
                  <a:gd name="connsiteY1010" fmla="*/ 401837 h 894764"/>
                  <a:gd name="connsiteX1011" fmla="*/ 442216 w 952196"/>
                  <a:gd name="connsiteY1011" fmla="*/ 398003 h 894764"/>
                  <a:gd name="connsiteX1012" fmla="*/ 454929 w 952196"/>
                  <a:gd name="connsiteY1012" fmla="*/ 384886 h 894764"/>
                  <a:gd name="connsiteX1013" fmla="*/ 456543 w 952196"/>
                  <a:gd name="connsiteY1013" fmla="*/ 383070 h 894764"/>
                  <a:gd name="connsiteX1014" fmla="*/ 453718 w 952196"/>
                  <a:gd name="connsiteY1014" fmla="*/ 374393 h 894764"/>
                  <a:gd name="connsiteX1015" fmla="*/ 440602 w 952196"/>
                  <a:gd name="connsiteY1015" fmla="*/ 371971 h 894764"/>
                  <a:gd name="connsiteX1016" fmla="*/ 434144 w 952196"/>
                  <a:gd name="connsiteY1016" fmla="*/ 368339 h 894764"/>
                  <a:gd name="connsiteX1017" fmla="*/ 571363 w 952196"/>
                  <a:gd name="connsiteY1017" fmla="*/ 437554 h 894764"/>
                  <a:gd name="connsiteX1018" fmla="*/ 541901 w 952196"/>
                  <a:gd name="connsiteY1018" fmla="*/ 435335 h 894764"/>
                  <a:gd name="connsiteX1019" fmla="*/ 534233 w 952196"/>
                  <a:gd name="connsiteY1019" fmla="*/ 435536 h 894764"/>
                  <a:gd name="connsiteX1020" fmla="*/ 524346 w 952196"/>
                  <a:gd name="connsiteY1020" fmla="*/ 436545 h 894764"/>
                  <a:gd name="connsiteX1021" fmla="*/ 515063 w 952196"/>
                  <a:gd name="connsiteY1021" fmla="*/ 435738 h 894764"/>
                  <a:gd name="connsiteX1022" fmla="*/ 509009 w 952196"/>
                  <a:gd name="connsiteY1022" fmla="*/ 439169 h 894764"/>
                  <a:gd name="connsiteX1023" fmla="*/ 513852 w 952196"/>
                  <a:gd name="connsiteY1023" fmla="*/ 445223 h 894764"/>
                  <a:gd name="connsiteX1024" fmla="*/ 517686 w 952196"/>
                  <a:gd name="connsiteY1024" fmla="*/ 446030 h 894764"/>
                  <a:gd name="connsiteX1025" fmla="*/ 539480 w 952196"/>
                  <a:gd name="connsiteY1025" fmla="*/ 448653 h 894764"/>
                  <a:gd name="connsiteX1026" fmla="*/ 608291 w 952196"/>
                  <a:gd name="connsiteY1026" fmla="*/ 457936 h 894764"/>
                  <a:gd name="connsiteX1027" fmla="*/ 612529 w 952196"/>
                  <a:gd name="connsiteY1027" fmla="*/ 462981 h 894764"/>
                  <a:gd name="connsiteX1028" fmla="*/ 616362 w 952196"/>
                  <a:gd name="connsiteY1028" fmla="*/ 466209 h 894764"/>
                  <a:gd name="connsiteX1029" fmla="*/ 620802 w 952196"/>
                  <a:gd name="connsiteY1029" fmla="*/ 463788 h 894764"/>
                  <a:gd name="connsiteX1030" fmla="*/ 622618 w 952196"/>
                  <a:gd name="connsiteY1030" fmla="*/ 456321 h 894764"/>
                  <a:gd name="connsiteX1031" fmla="*/ 622215 w 952196"/>
                  <a:gd name="connsiteY1031" fmla="*/ 439169 h 894764"/>
                  <a:gd name="connsiteX1032" fmla="*/ 621609 w 952196"/>
                  <a:gd name="connsiteY1032" fmla="*/ 436142 h 894764"/>
                  <a:gd name="connsiteX1033" fmla="*/ 613134 w 952196"/>
                  <a:gd name="connsiteY1033" fmla="*/ 434124 h 894764"/>
                  <a:gd name="connsiteX1034" fmla="*/ 611721 w 952196"/>
                  <a:gd name="connsiteY1034" fmla="*/ 435940 h 894764"/>
                  <a:gd name="connsiteX1035" fmla="*/ 598403 w 952196"/>
                  <a:gd name="connsiteY1035" fmla="*/ 441187 h 894764"/>
                  <a:gd name="connsiteX1036" fmla="*/ 588515 w 952196"/>
                  <a:gd name="connsiteY1036" fmla="*/ 434931 h 894764"/>
                  <a:gd name="connsiteX1037" fmla="*/ 582865 w 952196"/>
                  <a:gd name="connsiteY1037" fmla="*/ 429483 h 894764"/>
                  <a:gd name="connsiteX1038" fmla="*/ 571968 w 952196"/>
                  <a:gd name="connsiteY1038" fmla="*/ 435940 h 894764"/>
                  <a:gd name="connsiteX1039" fmla="*/ 571363 w 952196"/>
                  <a:gd name="connsiteY1039" fmla="*/ 437554 h 894764"/>
                  <a:gd name="connsiteX1040" fmla="*/ 143160 w 952196"/>
                  <a:gd name="connsiteY1040" fmla="*/ 649439 h 894764"/>
                  <a:gd name="connsiteX1041" fmla="*/ 149617 w 952196"/>
                  <a:gd name="connsiteY1041" fmla="*/ 648430 h 894764"/>
                  <a:gd name="connsiteX1042" fmla="*/ 161321 w 952196"/>
                  <a:gd name="connsiteY1042" fmla="*/ 647825 h 894764"/>
                  <a:gd name="connsiteX1043" fmla="*/ 166972 w 952196"/>
                  <a:gd name="connsiteY1043" fmla="*/ 640359 h 894764"/>
                  <a:gd name="connsiteX1044" fmla="*/ 157689 w 952196"/>
                  <a:gd name="connsiteY1044" fmla="*/ 631480 h 894764"/>
                  <a:gd name="connsiteX1045" fmla="*/ 151837 w 952196"/>
                  <a:gd name="connsiteY1045" fmla="*/ 634506 h 894764"/>
                  <a:gd name="connsiteX1046" fmla="*/ 145784 w 952196"/>
                  <a:gd name="connsiteY1046" fmla="*/ 638946 h 894764"/>
                  <a:gd name="connsiteX1047" fmla="*/ 108250 w 952196"/>
                  <a:gd name="connsiteY1047" fmla="*/ 637130 h 894764"/>
                  <a:gd name="connsiteX1048" fmla="*/ 83430 w 952196"/>
                  <a:gd name="connsiteY1048" fmla="*/ 637130 h 894764"/>
                  <a:gd name="connsiteX1049" fmla="*/ 57399 w 952196"/>
                  <a:gd name="connsiteY1049" fmla="*/ 638139 h 894764"/>
                  <a:gd name="connsiteX1050" fmla="*/ 53565 w 952196"/>
                  <a:gd name="connsiteY1050" fmla="*/ 637735 h 894764"/>
                  <a:gd name="connsiteX1051" fmla="*/ 48318 w 952196"/>
                  <a:gd name="connsiteY1051" fmla="*/ 641569 h 894764"/>
                  <a:gd name="connsiteX1052" fmla="*/ 50941 w 952196"/>
                  <a:gd name="connsiteY1052" fmla="*/ 646614 h 894764"/>
                  <a:gd name="connsiteX1053" fmla="*/ 58206 w 952196"/>
                  <a:gd name="connsiteY1053" fmla="*/ 649036 h 894764"/>
                  <a:gd name="connsiteX1054" fmla="*/ 106232 w 952196"/>
                  <a:gd name="connsiteY1054" fmla="*/ 655695 h 894764"/>
                  <a:gd name="connsiteX1055" fmla="*/ 134887 w 952196"/>
                  <a:gd name="connsiteY1055" fmla="*/ 659327 h 894764"/>
                  <a:gd name="connsiteX1056" fmla="*/ 144573 w 952196"/>
                  <a:gd name="connsiteY1056" fmla="*/ 658520 h 894764"/>
                  <a:gd name="connsiteX1057" fmla="*/ 143160 w 952196"/>
                  <a:gd name="connsiteY1057" fmla="*/ 649439 h 894764"/>
                  <a:gd name="connsiteX1058" fmla="*/ 496498 w 952196"/>
                  <a:gd name="connsiteY1058" fmla="*/ 79772 h 894764"/>
                  <a:gd name="connsiteX1059" fmla="*/ 495691 w 952196"/>
                  <a:gd name="connsiteY1059" fmla="*/ 72709 h 894764"/>
                  <a:gd name="connsiteX1060" fmla="*/ 491251 w 952196"/>
                  <a:gd name="connsiteY1060" fmla="*/ 71094 h 894764"/>
                  <a:gd name="connsiteX1061" fmla="*/ 454122 w 952196"/>
                  <a:gd name="connsiteY1061" fmla="*/ 66049 h 894764"/>
                  <a:gd name="connsiteX1062" fmla="*/ 444032 w 952196"/>
                  <a:gd name="connsiteY1062" fmla="*/ 78561 h 894764"/>
                  <a:gd name="connsiteX1063" fmla="*/ 441005 w 952196"/>
                  <a:gd name="connsiteY1063" fmla="*/ 82798 h 894764"/>
                  <a:gd name="connsiteX1064" fmla="*/ 413561 w 952196"/>
                  <a:gd name="connsiteY1064" fmla="*/ 82597 h 894764"/>
                  <a:gd name="connsiteX1065" fmla="*/ 403472 w 952196"/>
                  <a:gd name="connsiteY1065" fmla="*/ 82193 h 894764"/>
                  <a:gd name="connsiteX1066" fmla="*/ 398629 w 952196"/>
                  <a:gd name="connsiteY1066" fmla="*/ 86431 h 894764"/>
                  <a:gd name="connsiteX1067" fmla="*/ 401252 w 952196"/>
                  <a:gd name="connsiteY1067" fmla="*/ 90870 h 894764"/>
                  <a:gd name="connsiteX1068" fmla="*/ 405288 w 952196"/>
                  <a:gd name="connsiteY1068" fmla="*/ 94301 h 894764"/>
                  <a:gd name="connsiteX1069" fmla="*/ 413360 w 952196"/>
                  <a:gd name="connsiteY1069" fmla="*/ 98740 h 894764"/>
                  <a:gd name="connsiteX1070" fmla="*/ 435961 w 952196"/>
                  <a:gd name="connsiteY1070" fmla="*/ 100355 h 894764"/>
                  <a:gd name="connsiteX1071" fmla="*/ 456140 w 952196"/>
                  <a:gd name="connsiteY1071" fmla="*/ 98337 h 894764"/>
                  <a:gd name="connsiteX1072" fmla="*/ 463000 w 952196"/>
                  <a:gd name="connsiteY1072" fmla="*/ 90668 h 894764"/>
                  <a:gd name="connsiteX1073" fmla="*/ 468853 w 952196"/>
                  <a:gd name="connsiteY1073" fmla="*/ 86229 h 894764"/>
                  <a:gd name="connsiteX1074" fmla="*/ 484391 w 952196"/>
                  <a:gd name="connsiteY1074" fmla="*/ 85624 h 894764"/>
                  <a:gd name="connsiteX1075" fmla="*/ 496498 w 952196"/>
                  <a:gd name="connsiteY1075" fmla="*/ 79772 h 894764"/>
                  <a:gd name="connsiteX1076" fmla="*/ 731989 w 952196"/>
                  <a:gd name="connsiteY1076" fmla="*/ 130624 h 894764"/>
                  <a:gd name="connsiteX1077" fmla="*/ 735622 w 952196"/>
                  <a:gd name="connsiteY1077" fmla="*/ 132238 h 894764"/>
                  <a:gd name="connsiteX1078" fmla="*/ 752572 w 952196"/>
                  <a:gd name="connsiteY1078" fmla="*/ 133247 h 894764"/>
                  <a:gd name="connsiteX1079" fmla="*/ 761855 w 952196"/>
                  <a:gd name="connsiteY1079" fmla="*/ 125579 h 894764"/>
                  <a:gd name="connsiteX1080" fmla="*/ 770128 w 952196"/>
                  <a:gd name="connsiteY1080" fmla="*/ 115287 h 894764"/>
                  <a:gd name="connsiteX1081" fmla="*/ 796361 w 952196"/>
                  <a:gd name="connsiteY1081" fmla="*/ 112866 h 894764"/>
                  <a:gd name="connsiteX1082" fmla="*/ 832482 w 952196"/>
                  <a:gd name="connsiteY1082" fmla="*/ 115691 h 894764"/>
                  <a:gd name="connsiteX1083" fmla="*/ 837527 w 952196"/>
                  <a:gd name="connsiteY1083" fmla="*/ 112866 h 894764"/>
                  <a:gd name="connsiteX1084" fmla="*/ 834903 w 952196"/>
                  <a:gd name="connsiteY1084" fmla="*/ 107014 h 894764"/>
                  <a:gd name="connsiteX1085" fmla="*/ 829858 w 952196"/>
                  <a:gd name="connsiteY1085" fmla="*/ 105198 h 894764"/>
                  <a:gd name="connsiteX1086" fmla="*/ 803020 w 952196"/>
                  <a:gd name="connsiteY1086" fmla="*/ 99346 h 894764"/>
                  <a:gd name="connsiteX1087" fmla="*/ 754792 w 952196"/>
                  <a:gd name="connsiteY1087" fmla="*/ 101162 h 894764"/>
                  <a:gd name="connsiteX1088" fmla="*/ 748133 w 952196"/>
                  <a:gd name="connsiteY1088" fmla="*/ 111655 h 894764"/>
                  <a:gd name="connsiteX1089" fmla="*/ 743491 w 952196"/>
                  <a:gd name="connsiteY1089" fmla="*/ 117507 h 894764"/>
                  <a:gd name="connsiteX1090" fmla="*/ 734209 w 952196"/>
                  <a:gd name="connsiteY1090" fmla="*/ 117507 h 894764"/>
                  <a:gd name="connsiteX1091" fmla="*/ 727953 w 952196"/>
                  <a:gd name="connsiteY1091" fmla="*/ 122350 h 894764"/>
                  <a:gd name="connsiteX1092" fmla="*/ 731989 w 952196"/>
                  <a:gd name="connsiteY1092" fmla="*/ 130624 h 894764"/>
                  <a:gd name="connsiteX1093" fmla="*/ 820576 w 952196"/>
                  <a:gd name="connsiteY1093" fmla="*/ 427263 h 894764"/>
                  <a:gd name="connsiteX1094" fmla="*/ 821787 w 952196"/>
                  <a:gd name="connsiteY1094" fmla="*/ 418586 h 894764"/>
                  <a:gd name="connsiteX1095" fmla="*/ 815329 w 952196"/>
                  <a:gd name="connsiteY1095" fmla="*/ 415357 h 894764"/>
                  <a:gd name="connsiteX1096" fmla="*/ 803625 w 952196"/>
                  <a:gd name="connsiteY1096" fmla="*/ 414550 h 894764"/>
                  <a:gd name="connsiteX1097" fmla="*/ 789702 w 952196"/>
                  <a:gd name="connsiteY1097" fmla="*/ 414752 h 894764"/>
                  <a:gd name="connsiteX1098" fmla="*/ 777392 w 952196"/>
                  <a:gd name="connsiteY1098" fmla="*/ 415357 h 894764"/>
                  <a:gd name="connsiteX1099" fmla="*/ 761855 w 952196"/>
                  <a:gd name="connsiteY1099" fmla="*/ 412935 h 894764"/>
                  <a:gd name="connsiteX1100" fmla="*/ 747729 w 952196"/>
                  <a:gd name="connsiteY1100" fmla="*/ 414752 h 894764"/>
                  <a:gd name="connsiteX1101" fmla="*/ 742482 w 952196"/>
                  <a:gd name="connsiteY1101" fmla="*/ 414953 h 894764"/>
                  <a:gd name="connsiteX1102" fmla="*/ 719276 w 952196"/>
                  <a:gd name="connsiteY1102" fmla="*/ 415357 h 894764"/>
                  <a:gd name="connsiteX1103" fmla="*/ 715240 w 952196"/>
                  <a:gd name="connsiteY1103" fmla="*/ 418384 h 894764"/>
                  <a:gd name="connsiteX1104" fmla="*/ 717258 w 952196"/>
                  <a:gd name="connsiteY1104" fmla="*/ 423832 h 894764"/>
                  <a:gd name="connsiteX1105" fmla="*/ 723111 w 952196"/>
                  <a:gd name="connsiteY1105" fmla="*/ 426052 h 894764"/>
                  <a:gd name="connsiteX1106" fmla="*/ 742482 w 952196"/>
                  <a:gd name="connsiteY1106" fmla="*/ 429281 h 894764"/>
                  <a:gd name="connsiteX1107" fmla="*/ 794545 w 952196"/>
                  <a:gd name="connsiteY1107" fmla="*/ 434326 h 894764"/>
                  <a:gd name="connsiteX1108" fmla="*/ 814926 w 952196"/>
                  <a:gd name="connsiteY1108" fmla="*/ 431299 h 894764"/>
                  <a:gd name="connsiteX1109" fmla="*/ 820576 w 952196"/>
                  <a:gd name="connsiteY1109" fmla="*/ 427263 h 894764"/>
                  <a:gd name="connsiteX1110" fmla="*/ 302576 w 952196"/>
                  <a:gd name="connsiteY1110" fmla="*/ 553587 h 894764"/>
                  <a:gd name="connsiteX1111" fmla="*/ 311656 w 952196"/>
                  <a:gd name="connsiteY1111" fmla="*/ 558228 h 894764"/>
                  <a:gd name="connsiteX1112" fmla="*/ 385311 w 952196"/>
                  <a:gd name="connsiteY1112" fmla="*/ 567107 h 894764"/>
                  <a:gd name="connsiteX1113" fmla="*/ 391566 w 952196"/>
                  <a:gd name="connsiteY1113" fmla="*/ 566905 h 894764"/>
                  <a:gd name="connsiteX1114" fmla="*/ 395400 w 952196"/>
                  <a:gd name="connsiteY1114" fmla="*/ 562466 h 894764"/>
                  <a:gd name="connsiteX1115" fmla="*/ 384100 w 952196"/>
                  <a:gd name="connsiteY1115" fmla="*/ 548340 h 894764"/>
                  <a:gd name="connsiteX1116" fmla="*/ 360894 w 952196"/>
                  <a:gd name="connsiteY1116" fmla="*/ 545515 h 894764"/>
                  <a:gd name="connsiteX1117" fmla="*/ 305603 w 952196"/>
                  <a:gd name="connsiteY1117" fmla="*/ 541277 h 894764"/>
                  <a:gd name="connsiteX1118" fmla="*/ 300154 w 952196"/>
                  <a:gd name="connsiteY1118" fmla="*/ 541277 h 894764"/>
                  <a:gd name="connsiteX1119" fmla="*/ 297531 w 952196"/>
                  <a:gd name="connsiteY1119" fmla="*/ 548945 h 894764"/>
                  <a:gd name="connsiteX1120" fmla="*/ 302576 w 952196"/>
                  <a:gd name="connsiteY1120" fmla="*/ 553587 h 894764"/>
                  <a:gd name="connsiteX1121" fmla="*/ 484189 w 952196"/>
                  <a:gd name="connsiteY1121" fmla="*/ 208113 h 894764"/>
                  <a:gd name="connsiteX1122" fmla="*/ 493673 w 952196"/>
                  <a:gd name="connsiteY1122" fmla="*/ 210737 h 894764"/>
                  <a:gd name="connsiteX1123" fmla="*/ 541901 w 952196"/>
                  <a:gd name="connsiteY1123" fmla="*/ 213965 h 894764"/>
                  <a:gd name="connsiteX1124" fmla="*/ 547955 w 952196"/>
                  <a:gd name="connsiteY1124" fmla="*/ 208517 h 894764"/>
                  <a:gd name="connsiteX1125" fmla="*/ 540085 w 952196"/>
                  <a:gd name="connsiteY1125" fmla="*/ 200041 h 894764"/>
                  <a:gd name="connsiteX1126" fmla="*/ 519704 w 952196"/>
                  <a:gd name="connsiteY1126" fmla="*/ 195602 h 894764"/>
                  <a:gd name="connsiteX1127" fmla="*/ 514457 w 952196"/>
                  <a:gd name="connsiteY1127" fmla="*/ 185512 h 894764"/>
                  <a:gd name="connsiteX1128" fmla="*/ 514659 w 952196"/>
                  <a:gd name="connsiteY1128" fmla="*/ 182485 h 894764"/>
                  <a:gd name="connsiteX1129" fmla="*/ 507395 w 952196"/>
                  <a:gd name="connsiteY1129" fmla="*/ 174615 h 894764"/>
                  <a:gd name="connsiteX1130" fmla="*/ 500130 w 952196"/>
                  <a:gd name="connsiteY1130" fmla="*/ 181476 h 894764"/>
                  <a:gd name="connsiteX1131" fmla="*/ 494480 w 952196"/>
                  <a:gd name="connsiteY1131" fmla="*/ 189145 h 894764"/>
                  <a:gd name="connsiteX1132" fmla="*/ 483180 w 952196"/>
                  <a:gd name="connsiteY1132" fmla="*/ 196006 h 894764"/>
                  <a:gd name="connsiteX1133" fmla="*/ 484189 w 952196"/>
                  <a:gd name="connsiteY1133" fmla="*/ 208113 h 894764"/>
                  <a:gd name="connsiteX1134" fmla="*/ 421432 w 952196"/>
                  <a:gd name="connsiteY1134" fmla="*/ 202463 h 894764"/>
                  <a:gd name="connsiteX1135" fmla="*/ 420221 w 952196"/>
                  <a:gd name="connsiteY1135" fmla="*/ 195198 h 894764"/>
                  <a:gd name="connsiteX1136" fmla="*/ 414167 w 952196"/>
                  <a:gd name="connsiteY1136" fmla="*/ 193988 h 894764"/>
                  <a:gd name="connsiteX1137" fmla="*/ 393584 w 952196"/>
                  <a:gd name="connsiteY1137" fmla="*/ 187530 h 894764"/>
                  <a:gd name="connsiteX1138" fmla="*/ 376432 w 952196"/>
                  <a:gd name="connsiteY1138" fmla="*/ 184301 h 894764"/>
                  <a:gd name="connsiteX1139" fmla="*/ 358271 w 952196"/>
                  <a:gd name="connsiteY1139" fmla="*/ 188337 h 894764"/>
                  <a:gd name="connsiteX1140" fmla="*/ 355244 w 952196"/>
                  <a:gd name="connsiteY1140" fmla="*/ 188337 h 894764"/>
                  <a:gd name="connsiteX1141" fmla="*/ 345154 w 952196"/>
                  <a:gd name="connsiteY1141" fmla="*/ 187328 h 894764"/>
                  <a:gd name="connsiteX1142" fmla="*/ 331230 w 952196"/>
                  <a:gd name="connsiteY1142" fmla="*/ 185109 h 894764"/>
                  <a:gd name="connsiteX1143" fmla="*/ 325580 w 952196"/>
                  <a:gd name="connsiteY1143" fmla="*/ 188136 h 894764"/>
                  <a:gd name="connsiteX1144" fmla="*/ 328607 w 952196"/>
                  <a:gd name="connsiteY1144" fmla="*/ 194593 h 894764"/>
                  <a:gd name="connsiteX1145" fmla="*/ 338495 w 952196"/>
                  <a:gd name="connsiteY1145" fmla="*/ 196813 h 894764"/>
                  <a:gd name="connsiteX1146" fmla="*/ 344347 w 952196"/>
                  <a:gd name="connsiteY1146" fmla="*/ 198427 h 894764"/>
                  <a:gd name="connsiteX1147" fmla="*/ 354840 w 952196"/>
                  <a:gd name="connsiteY1147" fmla="*/ 201454 h 894764"/>
                  <a:gd name="connsiteX1148" fmla="*/ 366544 w 952196"/>
                  <a:gd name="connsiteY1148" fmla="*/ 201656 h 894764"/>
                  <a:gd name="connsiteX1149" fmla="*/ 414974 w 952196"/>
                  <a:gd name="connsiteY1149" fmla="*/ 204077 h 894764"/>
                  <a:gd name="connsiteX1150" fmla="*/ 421432 w 952196"/>
                  <a:gd name="connsiteY1150" fmla="*/ 202463 h 894764"/>
                  <a:gd name="connsiteX1151" fmla="*/ 116726 w 952196"/>
                  <a:gd name="connsiteY1151" fmla="*/ 307800 h 894764"/>
                  <a:gd name="connsiteX1152" fmla="*/ 120560 w 952196"/>
                  <a:gd name="connsiteY1152" fmla="*/ 309011 h 894764"/>
                  <a:gd name="connsiteX1153" fmla="*/ 140739 w 952196"/>
                  <a:gd name="connsiteY1153" fmla="*/ 309616 h 894764"/>
                  <a:gd name="connsiteX1154" fmla="*/ 176456 w 952196"/>
                  <a:gd name="connsiteY1154" fmla="*/ 313450 h 894764"/>
                  <a:gd name="connsiteX1155" fmla="*/ 221456 w 952196"/>
                  <a:gd name="connsiteY1155" fmla="*/ 319504 h 894764"/>
                  <a:gd name="connsiteX1156" fmla="*/ 240222 w 952196"/>
                  <a:gd name="connsiteY1156" fmla="*/ 320513 h 894764"/>
                  <a:gd name="connsiteX1157" fmla="*/ 245469 w 952196"/>
                  <a:gd name="connsiteY1157" fmla="*/ 315872 h 894764"/>
                  <a:gd name="connsiteX1158" fmla="*/ 241231 w 952196"/>
                  <a:gd name="connsiteY1158" fmla="*/ 311029 h 894764"/>
                  <a:gd name="connsiteX1159" fmla="*/ 234975 w 952196"/>
                  <a:gd name="connsiteY1159" fmla="*/ 310423 h 894764"/>
                  <a:gd name="connsiteX1160" fmla="*/ 191389 w 952196"/>
                  <a:gd name="connsiteY1160" fmla="*/ 305984 h 894764"/>
                  <a:gd name="connsiteX1161" fmla="*/ 127824 w 952196"/>
                  <a:gd name="connsiteY1161" fmla="*/ 298719 h 894764"/>
                  <a:gd name="connsiteX1162" fmla="*/ 117533 w 952196"/>
                  <a:gd name="connsiteY1162" fmla="*/ 301141 h 894764"/>
                  <a:gd name="connsiteX1163" fmla="*/ 116726 w 952196"/>
                  <a:gd name="connsiteY1163" fmla="*/ 307800 h 894764"/>
                  <a:gd name="connsiteX1164" fmla="*/ 430310 w 952196"/>
                  <a:gd name="connsiteY1164" fmla="*/ 506165 h 894764"/>
                  <a:gd name="connsiteX1165" fmla="*/ 406701 w 952196"/>
                  <a:gd name="connsiteY1165" fmla="*/ 496277 h 894764"/>
                  <a:gd name="connsiteX1166" fmla="*/ 361903 w 952196"/>
                  <a:gd name="connsiteY1166" fmla="*/ 489819 h 894764"/>
                  <a:gd name="connsiteX1167" fmla="*/ 349190 w 952196"/>
                  <a:gd name="connsiteY1167" fmla="*/ 498900 h 894764"/>
                  <a:gd name="connsiteX1168" fmla="*/ 355042 w 952196"/>
                  <a:gd name="connsiteY1168" fmla="*/ 505761 h 894764"/>
                  <a:gd name="connsiteX1169" fmla="*/ 419414 w 952196"/>
                  <a:gd name="connsiteY1169" fmla="*/ 513833 h 894764"/>
                  <a:gd name="connsiteX1170" fmla="*/ 427081 w 952196"/>
                  <a:gd name="connsiteY1170" fmla="*/ 514237 h 894764"/>
                  <a:gd name="connsiteX1171" fmla="*/ 431117 w 952196"/>
                  <a:gd name="connsiteY1171" fmla="*/ 511210 h 894764"/>
                  <a:gd name="connsiteX1172" fmla="*/ 430310 w 952196"/>
                  <a:gd name="connsiteY1172" fmla="*/ 506165 h 894764"/>
                  <a:gd name="connsiteX1173" fmla="*/ 775375 w 952196"/>
                  <a:gd name="connsiteY1173" fmla="*/ 294683 h 894764"/>
                  <a:gd name="connsiteX1174" fmla="*/ 781832 w 952196"/>
                  <a:gd name="connsiteY1174" fmla="*/ 296096 h 894764"/>
                  <a:gd name="connsiteX1175" fmla="*/ 816742 w 952196"/>
                  <a:gd name="connsiteY1175" fmla="*/ 299123 h 894764"/>
                  <a:gd name="connsiteX1176" fmla="*/ 843580 w 952196"/>
                  <a:gd name="connsiteY1176" fmla="*/ 303562 h 894764"/>
                  <a:gd name="connsiteX1177" fmla="*/ 875464 w 952196"/>
                  <a:gd name="connsiteY1177" fmla="*/ 306589 h 894764"/>
                  <a:gd name="connsiteX1178" fmla="*/ 887167 w 952196"/>
                  <a:gd name="connsiteY1178" fmla="*/ 308002 h 894764"/>
                  <a:gd name="connsiteX1179" fmla="*/ 892817 w 952196"/>
                  <a:gd name="connsiteY1179" fmla="*/ 303966 h 894764"/>
                  <a:gd name="connsiteX1180" fmla="*/ 889185 w 952196"/>
                  <a:gd name="connsiteY1180" fmla="*/ 298719 h 894764"/>
                  <a:gd name="connsiteX1181" fmla="*/ 884544 w 952196"/>
                  <a:gd name="connsiteY1181" fmla="*/ 297710 h 894764"/>
                  <a:gd name="connsiteX1182" fmla="*/ 858109 w 952196"/>
                  <a:gd name="connsiteY1182" fmla="*/ 294885 h 894764"/>
                  <a:gd name="connsiteX1183" fmla="*/ 822594 w 952196"/>
                  <a:gd name="connsiteY1183" fmla="*/ 290446 h 894764"/>
                  <a:gd name="connsiteX1184" fmla="*/ 780823 w 952196"/>
                  <a:gd name="connsiteY1184" fmla="*/ 286006 h 894764"/>
                  <a:gd name="connsiteX1185" fmla="*/ 776989 w 952196"/>
                  <a:gd name="connsiteY1185" fmla="*/ 286410 h 894764"/>
                  <a:gd name="connsiteX1186" fmla="*/ 773155 w 952196"/>
                  <a:gd name="connsiteY1186" fmla="*/ 289840 h 894764"/>
                  <a:gd name="connsiteX1187" fmla="*/ 775375 w 952196"/>
                  <a:gd name="connsiteY1187" fmla="*/ 294683 h 894764"/>
                  <a:gd name="connsiteX1188" fmla="*/ 809477 w 952196"/>
                  <a:gd name="connsiteY1188" fmla="*/ 604641 h 894764"/>
                  <a:gd name="connsiteX1189" fmla="*/ 813312 w 952196"/>
                  <a:gd name="connsiteY1189" fmla="*/ 616950 h 894764"/>
                  <a:gd name="connsiteX1190" fmla="*/ 858109 w 952196"/>
                  <a:gd name="connsiteY1190" fmla="*/ 622399 h 894764"/>
                  <a:gd name="connsiteX1191" fmla="*/ 872840 w 952196"/>
                  <a:gd name="connsiteY1191" fmla="*/ 622601 h 894764"/>
                  <a:gd name="connsiteX1192" fmla="*/ 878894 w 952196"/>
                  <a:gd name="connsiteY1192" fmla="*/ 617556 h 894764"/>
                  <a:gd name="connsiteX1193" fmla="*/ 873446 w 952196"/>
                  <a:gd name="connsiteY1193" fmla="*/ 612309 h 894764"/>
                  <a:gd name="connsiteX1194" fmla="*/ 866383 w 952196"/>
                  <a:gd name="connsiteY1194" fmla="*/ 611704 h 894764"/>
                  <a:gd name="connsiteX1195" fmla="*/ 853871 w 952196"/>
                  <a:gd name="connsiteY1195" fmla="*/ 611300 h 894764"/>
                  <a:gd name="connsiteX1196" fmla="*/ 821181 w 952196"/>
                  <a:gd name="connsiteY1196" fmla="*/ 604035 h 894764"/>
                  <a:gd name="connsiteX1197" fmla="*/ 814321 w 952196"/>
                  <a:gd name="connsiteY1197" fmla="*/ 602421 h 894764"/>
                  <a:gd name="connsiteX1198" fmla="*/ 809477 w 952196"/>
                  <a:gd name="connsiteY1198" fmla="*/ 604641 h 894764"/>
                  <a:gd name="connsiteX1199" fmla="*/ 628470 w 952196"/>
                  <a:gd name="connsiteY1199" fmla="*/ 330199 h 894764"/>
                  <a:gd name="connsiteX1200" fmla="*/ 628066 w 952196"/>
                  <a:gd name="connsiteY1200" fmla="*/ 324549 h 894764"/>
                  <a:gd name="connsiteX1201" fmla="*/ 624233 w 952196"/>
                  <a:gd name="connsiteY1201" fmla="*/ 322128 h 894764"/>
                  <a:gd name="connsiteX1202" fmla="*/ 607282 w 952196"/>
                  <a:gd name="connsiteY1202" fmla="*/ 316477 h 894764"/>
                  <a:gd name="connsiteX1203" fmla="*/ 602640 w 952196"/>
                  <a:gd name="connsiteY1203" fmla="*/ 316275 h 894764"/>
                  <a:gd name="connsiteX1204" fmla="*/ 574592 w 952196"/>
                  <a:gd name="connsiteY1204" fmla="*/ 315872 h 894764"/>
                  <a:gd name="connsiteX1205" fmla="*/ 556632 w 952196"/>
                  <a:gd name="connsiteY1205" fmla="*/ 315065 h 894764"/>
                  <a:gd name="connsiteX1206" fmla="*/ 550780 w 952196"/>
                  <a:gd name="connsiteY1206" fmla="*/ 318899 h 894764"/>
                  <a:gd name="connsiteX1207" fmla="*/ 555623 w 952196"/>
                  <a:gd name="connsiteY1207" fmla="*/ 324549 h 894764"/>
                  <a:gd name="connsiteX1208" fmla="*/ 582058 w 952196"/>
                  <a:gd name="connsiteY1208" fmla="*/ 327172 h 894764"/>
                  <a:gd name="connsiteX1209" fmla="*/ 587506 w 952196"/>
                  <a:gd name="connsiteY1209" fmla="*/ 327576 h 894764"/>
                  <a:gd name="connsiteX1210" fmla="*/ 622820 w 952196"/>
                  <a:gd name="connsiteY1210" fmla="*/ 332419 h 894764"/>
                  <a:gd name="connsiteX1211" fmla="*/ 628470 w 952196"/>
                  <a:gd name="connsiteY1211" fmla="*/ 330199 h 894764"/>
                  <a:gd name="connsiteX1212" fmla="*/ 851047 w 952196"/>
                  <a:gd name="connsiteY1212" fmla="*/ 119525 h 894764"/>
                  <a:gd name="connsiteX1213" fmla="*/ 858513 w 952196"/>
                  <a:gd name="connsiteY1213" fmla="*/ 123359 h 894764"/>
                  <a:gd name="connsiteX1214" fmla="*/ 874051 w 952196"/>
                  <a:gd name="connsiteY1214" fmla="*/ 125579 h 894764"/>
                  <a:gd name="connsiteX1215" fmla="*/ 906741 w 952196"/>
                  <a:gd name="connsiteY1215" fmla="*/ 125377 h 894764"/>
                  <a:gd name="connsiteX1216" fmla="*/ 916024 w 952196"/>
                  <a:gd name="connsiteY1216" fmla="*/ 121947 h 894764"/>
                  <a:gd name="connsiteX1217" fmla="*/ 914006 w 952196"/>
                  <a:gd name="connsiteY1217" fmla="*/ 114077 h 894764"/>
                  <a:gd name="connsiteX1218" fmla="*/ 910172 w 952196"/>
                  <a:gd name="connsiteY1218" fmla="*/ 113875 h 894764"/>
                  <a:gd name="connsiteX1219" fmla="*/ 878692 w 952196"/>
                  <a:gd name="connsiteY1219" fmla="*/ 113068 h 894764"/>
                  <a:gd name="connsiteX1220" fmla="*/ 876271 w 952196"/>
                  <a:gd name="connsiteY1220" fmla="*/ 112866 h 894764"/>
                  <a:gd name="connsiteX1221" fmla="*/ 855486 w 952196"/>
                  <a:gd name="connsiteY1221" fmla="*/ 109435 h 894764"/>
                  <a:gd name="connsiteX1222" fmla="*/ 849432 w 952196"/>
                  <a:gd name="connsiteY1222" fmla="*/ 111453 h 894764"/>
                  <a:gd name="connsiteX1223" fmla="*/ 849634 w 952196"/>
                  <a:gd name="connsiteY1223" fmla="*/ 117305 h 894764"/>
                  <a:gd name="connsiteX1224" fmla="*/ 851047 w 952196"/>
                  <a:gd name="connsiteY1224" fmla="*/ 119525 h 894764"/>
                  <a:gd name="connsiteX1225" fmla="*/ 712617 w 952196"/>
                  <a:gd name="connsiteY1225" fmla="*/ 121543 h 894764"/>
                  <a:gd name="connsiteX1226" fmla="*/ 710801 w 952196"/>
                  <a:gd name="connsiteY1226" fmla="*/ 113673 h 894764"/>
                  <a:gd name="connsiteX1227" fmla="*/ 700914 w 952196"/>
                  <a:gd name="connsiteY1227" fmla="*/ 111655 h 894764"/>
                  <a:gd name="connsiteX1228" fmla="*/ 690016 w 952196"/>
                  <a:gd name="connsiteY1228" fmla="*/ 110848 h 894764"/>
                  <a:gd name="connsiteX1229" fmla="*/ 642595 w 952196"/>
                  <a:gd name="connsiteY1229" fmla="*/ 110041 h 894764"/>
                  <a:gd name="connsiteX1230" fmla="*/ 639568 w 952196"/>
                  <a:gd name="connsiteY1230" fmla="*/ 110444 h 894764"/>
                  <a:gd name="connsiteX1231" fmla="*/ 635331 w 952196"/>
                  <a:gd name="connsiteY1231" fmla="*/ 114480 h 894764"/>
                  <a:gd name="connsiteX1232" fmla="*/ 639568 w 952196"/>
                  <a:gd name="connsiteY1232" fmla="*/ 119525 h 894764"/>
                  <a:gd name="connsiteX1233" fmla="*/ 643403 w 952196"/>
                  <a:gd name="connsiteY1233" fmla="*/ 119727 h 894764"/>
                  <a:gd name="connsiteX1234" fmla="*/ 691833 w 952196"/>
                  <a:gd name="connsiteY1234" fmla="*/ 121543 h 894764"/>
                  <a:gd name="connsiteX1235" fmla="*/ 705756 w 952196"/>
                  <a:gd name="connsiteY1235" fmla="*/ 123359 h 894764"/>
                  <a:gd name="connsiteX1236" fmla="*/ 712617 w 952196"/>
                  <a:gd name="connsiteY1236" fmla="*/ 121543 h 894764"/>
                  <a:gd name="connsiteX1237" fmla="*/ 379862 w 952196"/>
                  <a:gd name="connsiteY1237" fmla="*/ 794732 h 894764"/>
                  <a:gd name="connsiteX1238" fmla="*/ 392979 w 952196"/>
                  <a:gd name="connsiteY1238" fmla="*/ 797355 h 894764"/>
                  <a:gd name="connsiteX1239" fmla="*/ 430512 w 952196"/>
                  <a:gd name="connsiteY1239" fmla="*/ 799373 h 894764"/>
                  <a:gd name="connsiteX1240" fmla="*/ 448472 w 952196"/>
                  <a:gd name="connsiteY1240" fmla="*/ 798970 h 894764"/>
                  <a:gd name="connsiteX1241" fmla="*/ 453516 w 952196"/>
                  <a:gd name="connsiteY1241" fmla="*/ 793925 h 894764"/>
                  <a:gd name="connsiteX1242" fmla="*/ 448270 w 952196"/>
                  <a:gd name="connsiteY1242" fmla="*/ 789283 h 894764"/>
                  <a:gd name="connsiteX1243" fmla="*/ 442821 w 952196"/>
                  <a:gd name="connsiteY1243" fmla="*/ 789082 h 894764"/>
                  <a:gd name="connsiteX1244" fmla="*/ 398629 w 952196"/>
                  <a:gd name="connsiteY1244" fmla="*/ 786256 h 894764"/>
                  <a:gd name="connsiteX1245" fmla="*/ 382284 w 952196"/>
                  <a:gd name="connsiteY1245" fmla="*/ 786256 h 894764"/>
                  <a:gd name="connsiteX1246" fmla="*/ 378046 w 952196"/>
                  <a:gd name="connsiteY1246" fmla="*/ 790292 h 894764"/>
                  <a:gd name="connsiteX1247" fmla="*/ 379862 w 952196"/>
                  <a:gd name="connsiteY1247" fmla="*/ 794732 h 894764"/>
                  <a:gd name="connsiteX1248" fmla="*/ 260199 w 952196"/>
                  <a:gd name="connsiteY1248" fmla="*/ 662960 h 894764"/>
                  <a:gd name="connsiteX1249" fmla="*/ 254751 w 952196"/>
                  <a:gd name="connsiteY1249" fmla="*/ 654484 h 894764"/>
                  <a:gd name="connsiteX1250" fmla="*/ 202689 w 952196"/>
                  <a:gd name="connsiteY1250" fmla="*/ 650852 h 894764"/>
                  <a:gd name="connsiteX1251" fmla="*/ 200267 w 952196"/>
                  <a:gd name="connsiteY1251" fmla="*/ 650852 h 894764"/>
                  <a:gd name="connsiteX1252" fmla="*/ 195425 w 952196"/>
                  <a:gd name="connsiteY1252" fmla="*/ 655090 h 894764"/>
                  <a:gd name="connsiteX1253" fmla="*/ 199056 w 952196"/>
                  <a:gd name="connsiteY1253" fmla="*/ 660336 h 894764"/>
                  <a:gd name="connsiteX1254" fmla="*/ 206725 w 952196"/>
                  <a:gd name="connsiteY1254" fmla="*/ 661749 h 894764"/>
                  <a:gd name="connsiteX1255" fmla="*/ 238406 w 952196"/>
                  <a:gd name="connsiteY1255" fmla="*/ 666390 h 894764"/>
                  <a:gd name="connsiteX1256" fmla="*/ 258787 w 952196"/>
                  <a:gd name="connsiteY1256" fmla="*/ 663969 h 894764"/>
                  <a:gd name="connsiteX1257" fmla="*/ 260199 w 952196"/>
                  <a:gd name="connsiteY1257" fmla="*/ 662960 h 894764"/>
                  <a:gd name="connsiteX1258" fmla="*/ 834298 w 952196"/>
                  <a:gd name="connsiteY1258" fmla="*/ 274504 h 894764"/>
                  <a:gd name="connsiteX1259" fmla="*/ 833692 w 952196"/>
                  <a:gd name="connsiteY1259" fmla="*/ 268854 h 894764"/>
                  <a:gd name="connsiteX1260" fmla="*/ 824410 w 952196"/>
                  <a:gd name="connsiteY1260" fmla="*/ 265221 h 894764"/>
                  <a:gd name="connsiteX1261" fmla="*/ 804836 w 952196"/>
                  <a:gd name="connsiteY1261" fmla="*/ 264818 h 894764"/>
                  <a:gd name="connsiteX1262" fmla="*/ 765083 w 952196"/>
                  <a:gd name="connsiteY1262" fmla="*/ 265625 h 894764"/>
                  <a:gd name="connsiteX1263" fmla="*/ 762864 w 952196"/>
                  <a:gd name="connsiteY1263" fmla="*/ 265827 h 894764"/>
                  <a:gd name="connsiteX1264" fmla="*/ 759029 w 952196"/>
                  <a:gd name="connsiteY1264" fmla="*/ 270064 h 894764"/>
                  <a:gd name="connsiteX1265" fmla="*/ 762460 w 952196"/>
                  <a:gd name="connsiteY1265" fmla="*/ 274504 h 894764"/>
                  <a:gd name="connsiteX1266" fmla="*/ 770935 w 952196"/>
                  <a:gd name="connsiteY1266" fmla="*/ 275513 h 894764"/>
                  <a:gd name="connsiteX1267" fmla="*/ 830262 w 952196"/>
                  <a:gd name="connsiteY1267" fmla="*/ 275715 h 894764"/>
                  <a:gd name="connsiteX1268" fmla="*/ 834298 w 952196"/>
                  <a:gd name="connsiteY1268" fmla="*/ 274504 h 894764"/>
                  <a:gd name="connsiteX1269" fmla="*/ 293495 w 952196"/>
                  <a:gd name="connsiteY1269" fmla="*/ 73718 h 894764"/>
                  <a:gd name="connsiteX1270" fmla="*/ 291881 w 952196"/>
                  <a:gd name="connsiteY1270" fmla="*/ 67058 h 894764"/>
                  <a:gd name="connsiteX1271" fmla="*/ 284213 w 952196"/>
                  <a:gd name="connsiteY1271" fmla="*/ 65444 h 894764"/>
                  <a:gd name="connsiteX1272" fmla="*/ 251522 w 952196"/>
                  <a:gd name="connsiteY1272" fmla="*/ 62417 h 894764"/>
                  <a:gd name="connsiteX1273" fmla="*/ 230536 w 952196"/>
                  <a:gd name="connsiteY1273" fmla="*/ 61005 h 894764"/>
                  <a:gd name="connsiteX1274" fmla="*/ 224886 w 952196"/>
                  <a:gd name="connsiteY1274" fmla="*/ 66049 h 894764"/>
                  <a:gd name="connsiteX1275" fmla="*/ 230334 w 952196"/>
                  <a:gd name="connsiteY1275" fmla="*/ 70287 h 894764"/>
                  <a:gd name="connsiteX1276" fmla="*/ 255155 w 952196"/>
                  <a:gd name="connsiteY1276" fmla="*/ 72709 h 894764"/>
                  <a:gd name="connsiteX1277" fmla="*/ 287845 w 952196"/>
                  <a:gd name="connsiteY1277" fmla="*/ 75534 h 894764"/>
                  <a:gd name="connsiteX1278" fmla="*/ 293495 w 952196"/>
                  <a:gd name="connsiteY1278" fmla="*/ 73718 h 894764"/>
                  <a:gd name="connsiteX1279" fmla="*/ 829656 w 952196"/>
                  <a:gd name="connsiteY1279" fmla="*/ 490828 h 894764"/>
                  <a:gd name="connsiteX1280" fmla="*/ 831674 w 952196"/>
                  <a:gd name="connsiteY1280" fmla="*/ 491636 h 894764"/>
                  <a:gd name="connsiteX1281" fmla="*/ 856293 w 952196"/>
                  <a:gd name="connsiteY1281" fmla="*/ 495470 h 894764"/>
                  <a:gd name="connsiteX1282" fmla="*/ 887369 w 952196"/>
                  <a:gd name="connsiteY1282" fmla="*/ 496882 h 894764"/>
                  <a:gd name="connsiteX1283" fmla="*/ 894028 w 952196"/>
                  <a:gd name="connsiteY1283" fmla="*/ 493452 h 894764"/>
                  <a:gd name="connsiteX1284" fmla="*/ 889387 w 952196"/>
                  <a:gd name="connsiteY1284" fmla="*/ 487398 h 894764"/>
                  <a:gd name="connsiteX1285" fmla="*/ 875464 w 952196"/>
                  <a:gd name="connsiteY1285" fmla="*/ 485783 h 894764"/>
                  <a:gd name="connsiteX1286" fmla="*/ 836719 w 952196"/>
                  <a:gd name="connsiteY1286" fmla="*/ 482958 h 894764"/>
                  <a:gd name="connsiteX1287" fmla="*/ 831271 w 952196"/>
                  <a:gd name="connsiteY1287" fmla="*/ 482756 h 894764"/>
                  <a:gd name="connsiteX1288" fmla="*/ 828042 w 952196"/>
                  <a:gd name="connsiteY1288" fmla="*/ 485783 h 894764"/>
                  <a:gd name="connsiteX1289" fmla="*/ 829656 w 952196"/>
                  <a:gd name="connsiteY1289" fmla="*/ 490828 h 894764"/>
                  <a:gd name="connsiteX1290" fmla="*/ 297128 w 952196"/>
                  <a:gd name="connsiteY1290" fmla="*/ 320513 h 894764"/>
                  <a:gd name="connsiteX1291" fmla="*/ 295312 w 952196"/>
                  <a:gd name="connsiteY1291" fmla="*/ 312441 h 894764"/>
                  <a:gd name="connsiteX1292" fmla="*/ 289258 w 952196"/>
                  <a:gd name="connsiteY1292" fmla="*/ 311029 h 894764"/>
                  <a:gd name="connsiteX1293" fmla="*/ 255962 w 952196"/>
                  <a:gd name="connsiteY1293" fmla="*/ 306186 h 894764"/>
                  <a:gd name="connsiteX1294" fmla="*/ 246881 w 952196"/>
                  <a:gd name="connsiteY1294" fmla="*/ 309213 h 894764"/>
                  <a:gd name="connsiteX1295" fmla="*/ 254146 w 952196"/>
                  <a:gd name="connsiteY1295" fmla="*/ 315670 h 894764"/>
                  <a:gd name="connsiteX1296" fmla="*/ 272912 w 952196"/>
                  <a:gd name="connsiteY1296" fmla="*/ 322733 h 894764"/>
                  <a:gd name="connsiteX1297" fmla="*/ 288047 w 952196"/>
                  <a:gd name="connsiteY1297" fmla="*/ 323540 h 894764"/>
                  <a:gd name="connsiteX1298" fmla="*/ 297128 w 952196"/>
                  <a:gd name="connsiteY1298" fmla="*/ 320513 h 894764"/>
                  <a:gd name="connsiteX1299" fmla="*/ 305805 w 952196"/>
                  <a:gd name="connsiteY1299" fmla="*/ 676480 h 894764"/>
                  <a:gd name="connsiteX1300" fmla="*/ 310647 w 952196"/>
                  <a:gd name="connsiteY1300" fmla="*/ 677489 h 894764"/>
                  <a:gd name="connsiteX1301" fmla="*/ 351006 w 952196"/>
                  <a:gd name="connsiteY1301" fmla="*/ 680718 h 894764"/>
                  <a:gd name="connsiteX1302" fmla="*/ 352620 w 952196"/>
                  <a:gd name="connsiteY1302" fmla="*/ 680718 h 894764"/>
                  <a:gd name="connsiteX1303" fmla="*/ 358069 w 952196"/>
                  <a:gd name="connsiteY1303" fmla="*/ 675269 h 894764"/>
                  <a:gd name="connsiteX1304" fmla="*/ 353427 w 952196"/>
                  <a:gd name="connsiteY1304" fmla="*/ 670830 h 894764"/>
                  <a:gd name="connsiteX1305" fmla="*/ 341118 w 952196"/>
                  <a:gd name="connsiteY1305" fmla="*/ 668812 h 894764"/>
                  <a:gd name="connsiteX1306" fmla="*/ 313876 w 952196"/>
                  <a:gd name="connsiteY1306" fmla="*/ 666390 h 894764"/>
                  <a:gd name="connsiteX1307" fmla="*/ 306208 w 952196"/>
                  <a:gd name="connsiteY1307" fmla="*/ 667803 h 894764"/>
                  <a:gd name="connsiteX1308" fmla="*/ 305805 w 952196"/>
                  <a:gd name="connsiteY1308" fmla="*/ 676480 h 894764"/>
                  <a:gd name="connsiteX1309" fmla="*/ 147398 w 952196"/>
                  <a:gd name="connsiteY1309" fmla="*/ 276118 h 894764"/>
                  <a:gd name="connsiteX1310" fmla="*/ 147599 w 952196"/>
                  <a:gd name="connsiteY1310" fmla="*/ 271073 h 894764"/>
                  <a:gd name="connsiteX1311" fmla="*/ 143160 w 952196"/>
                  <a:gd name="connsiteY1311" fmla="*/ 268046 h 894764"/>
                  <a:gd name="connsiteX1312" fmla="*/ 112488 w 952196"/>
                  <a:gd name="connsiteY1312" fmla="*/ 262194 h 894764"/>
                  <a:gd name="connsiteX1313" fmla="*/ 107241 w 952196"/>
                  <a:gd name="connsiteY1313" fmla="*/ 263203 h 894764"/>
                  <a:gd name="connsiteX1314" fmla="*/ 104820 w 952196"/>
                  <a:gd name="connsiteY1314" fmla="*/ 268248 h 894764"/>
                  <a:gd name="connsiteX1315" fmla="*/ 108250 w 952196"/>
                  <a:gd name="connsiteY1315" fmla="*/ 271881 h 894764"/>
                  <a:gd name="connsiteX1316" fmla="*/ 112891 w 952196"/>
                  <a:gd name="connsiteY1316" fmla="*/ 272082 h 894764"/>
                  <a:gd name="connsiteX1317" fmla="*/ 117331 w 952196"/>
                  <a:gd name="connsiteY1317" fmla="*/ 276320 h 894764"/>
                  <a:gd name="connsiteX1318" fmla="*/ 122779 w 952196"/>
                  <a:gd name="connsiteY1318" fmla="*/ 281769 h 894764"/>
                  <a:gd name="connsiteX1319" fmla="*/ 130447 w 952196"/>
                  <a:gd name="connsiteY1319" fmla="*/ 278338 h 894764"/>
                  <a:gd name="connsiteX1320" fmla="*/ 135492 w 952196"/>
                  <a:gd name="connsiteY1320" fmla="*/ 276320 h 894764"/>
                  <a:gd name="connsiteX1321" fmla="*/ 142353 w 952196"/>
                  <a:gd name="connsiteY1321" fmla="*/ 277733 h 894764"/>
                  <a:gd name="connsiteX1322" fmla="*/ 147398 w 952196"/>
                  <a:gd name="connsiteY1322" fmla="*/ 276118 h 894764"/>
                  <a:gd name="connsiteX1323" fmla="*/ 577820 w 952196"/>
                  <a:gd name="connsiteY1323" fmla="*/ 215378 h 894764"/>
                  <a:gd name="connsiteX1324" fmla="*/ 583672 w 952196"/>
                  <a:gd name="connsiteY1324" fmla="*/ 216589 h 894764"/>
                  <a:gd name="connsiteX1325" fmla="*/ 611520 w 952196"/>
                  <a:gd name="connsiteY1325" fmla="*/ 218808 h 894764"/>
                  <a:gd name="connsiteX1326" fmla="*/ 619188 w 952196"/>
                  <a:gd name="connsiteY1326" fmla="*/ 212351 h 894764"/>
                  <a:gd name="connsiteX1327" fmla="*/ 612327 w 952196"/>
                  <a:gd name="connsiteY1327" fmla="*/ 205692 h 894764"/>
                  <a:gd name="connsiteX1328" fmla="*/ 589726 w 952196"/>
                  <a:gd name="connsiteY1328" fmla="*/ 205490 h 894764"/>
                  <a:gd name="connsiteX1329" fmla="*/ 579233 w 952196"/>
                  <a:gd name="connsiteY1329" fmla="*/ 208113 h 894764"/>
                  <a:gd name="connsiteX1330" fmla="*/ 577820 w 952196"/>
                  <a:gd name="connsiteY1330" fmla="*/ 215378 h 894764"/>
                  <a:gd name="connsiteX1331" fmla="*/ 721900 w 952196"/>
                  <a:gd name="connsiteY1331" fmla="*/ 498900 h 894764"/>
                  <a:gd name="connsiteX1332" fmla="*/ 723312 w 952196"/>
                  <a:gd name="connsiteY1332" fmla="*/ 492241 h 894764"/>
                  <a:gd name="connsiteX1333" fmla="*/ 718267 w 952196"/>
                  <a:gd name="connsiteY1333" fmla="*/ 482353 h 894764"/>
                  <a:gd name="connsiteX1334" fmla="*/ 712214 w 952196"/>
                  <a:gd name="connsiteY1334" fmla="*/ 480940 h 894764"/>
                  <a:gd name="connsiteX1335" fmla="*/ 703536 w 952196"/>
                  <a:gd name="connsiteY1335" fmla="*/ 486389 h 894764"/>
                  <a:gd name="connsiteX1336" fmla="*/ 714635 w 952196"/>
                  <a:gd name="connsiteY1336" fmla="*/ 501725 h 894764"/>
                  <a:gd name="connsiteX1337" fmla="*/ 721900 w 952196"/>
                  <a:gd name="connsiteY1337" fmla="*/ 498900 h 894764"/>
                  <a:gd name="connsiteX1338" fmla="*/ 199460 w 952196"/>
                  <a:gd name="connsiteY1338" fmla="*/ 282172 h 894764"/>
                  <a:gd name="connsiteX1339" fmla="*/ 196433 w 952196"/>
                  <a:gd name="connsiteY1339" fmla="*/ 275109 h 894764"/>
                  <a:gd name="connsiteX1340" fmla="*/ 178676 w 952196"/>
                  <a:gd name="connsiteY1340" fmla="*/ 273898 h 894764"/>
                  <a:gd name="connsiteX1341" fmla="*/ 173429 w 952196"/>
                  <a:gd name="connsiteY1341" fmla="*/ 278540 h 894764"/>
                  <a:gd name="connsiteX1342" fmla="*/ 178474 w 952196"/>
                  <a:gd name="connsiteY1342" fmla="*/ 283181 h 894764"/>
                  <a:gd name="connsiteX1343" fmla="*/ 194819 w 952196"/>
                  <a:gd name="connsiteY1343" fmla="*/ 284190 h 894764"/>
                  <a:gd name="connsiteX1344" fmla="*/ 199460 w 952196"/>
                  <a:gd name="connsiteY1344" fmla="*/ 282172 h 8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Lst>
                <a:rect l="l" t="t" r="r" b="b"/>
                <a:pathLst>
                  <a:path w="952196" h="894764">
                    <a:moveTo>
                      <a:pt x="952145" y="169369"/>
                    </a:moveTo>
                    <a:cubicBezTo>
                      <a:pt x="952548" y="175422"/>
                      <a:pt x="950530" y="181073"/>
                      <a:pt x="949118" y="186723"/>
                    </a:cubicBezTo>
                    <a:cubicBezTo>
                      <a:pt x="945687" y="199840"/>
                      <a:pt x="942256" y="212956"/>
                      <a:pt x="936203" y="225266"/>
                    </a:cubicBezTo>
                    <a:cubicBezTo>
                      <a:pt x="932570" y="232732"/>
                      <a:pt x="927324" y="239392"/>
                      <a:pt x="920261" y="244235"/>
                    </a:cubicBezTo>
                    <a:cubicBezTo>
                      <a:pt x="915418" y="247463"/>
                      <a:pt x="910373" y="249481"/>
                      <a:pt x="904319" y="249885"/>
                    </a:cubicBezTo>
                    <a:cubicBezTo>
                      <a:pt x="897257" y="250288"/>
                      <a:pt x="890396" y="251903"/>
                      <a:pt x="883535" y="253114"/>
                    </a:cubicBezTo>
                    <a:cubicBezTo>
                      <a:pt x="879095" y="253921"/>
                      <a:pt x="874656" y="254123"/>
                      <a:pt x="870419" y="252508"/>
                    </a:cubicBezTo>
                    <a:cubicBezTo>
                      <a:pt x="861943" y="249683"/>
                      <a:pt x="853266" y="252105"/>
                      <a:pt x="844791" y="252508"/>
                    </a:cubicBezTo>
                    <a:cubicBezTo>
                      <a:pt x="842168" y="252710"/>
                      <a:pt x="840150" y="254123"/>
                      <a:pt x="840150" y="256948"/>
                    </a:cubicBezTo>
                    <a:cubicBezTo>
                      <a:pt x="840150" y="259571"/>
                      <a:pt x="841764" y="261589"/>
                      <a:pt x="844589" y="261589"/>
                    </a:cubicBezTo>
                    <a:cubicBezTo>
                      <a:pt x="855284" y="261993"/>
                      <a:pt x="865374" y="266028"/>
                      <a:pt x="876069" y="267239"/>
                    </a:cubicBezTo>
                    <a:cubicBezTo>
                      <a:pt x="886764" y="268652"/>
                      <a:pt x="897862" y="269055"/>
                      <a:pt x="907750" y="274706"/>
                    </a:cubicBezTo>
                    <a:cubicBezTo>
                      <a:pt x="917840" y="280558"/>
                      <a:pt x="923490" y="290244"/>
                      <a:pt x="922279" y="301141"/>
                    </a:cubicBezTo>
                    <a:cubicBezTo>
                      <a:pt x="921876" y="305177"/>
                      <a:pt x="920665" y="308607"/>
                      <a:pt x="917032" y="311029"/>
                    </a:cubicBezTo>
                    <a:cubicBezTo>
                      <a:pt x="913400" y="313450"/>
                      <a:pt x="911181" y="316881"/>
                      <a:pt x="911988" y="321724"/>
                    </a:cubicBezTo>
                    <a:cubicBezTo>
                      <a:pt x="912391" y="323742"/>
                      <a:pt x="914409" y="325760"/>
                      <a:pt x="912795" y="327576"/>
                    </a:cubicBezTo>
                    <a:cubicBezTo>
                      <a:pt x="910979" y="329594"/>
                      <a:pt x="908355" y="330401"/>
                      <a:pt x="905732" y="330603"/>
                    </a:cubicBezTo>
                    <a:cubicBezTo>
                      <a:pt x="898468" y="330805"/>
                      <a:pt x="892010" y="333630"/>
                      <a:pt x="885149" y="335244"/>
                    </a:cubicBezTo>
                    <a:cubicBezTo>
                      <a:pt x="883939" y="335446"/>
                      <a:pt x="882526" y="335850"/>
                      <a:pt x="881517" y="336657"/>
                    </a:cubicBezTo>
                    <a:cubicBezTo>
                      <a:pt x="879499" y="338069"/>
                      <a:pt x="878087" y="340087"/>
                      <a:pt x="879095" y="342711"/>
                    </a:cubicBezTo>
                    <a:cubicBezTo>
                      <a:pt x="879903" y="345132"/>
                      <a:pt x="882122" y="345536"/>
                      <a:pt x="884140" y="345334"/>
                    </a:cubicBezTo>
                    <a:cubicBezTo>
                      <a:pt x="888580" y="344930"/>
                      <a:pt x="893019" y="344123"/>
                      <a:pt x="897257" y="343518"/>
                    </a:cubicBezTo>
                    <a:cubicBezTo>
                      <a:pt x="907548" y="342307"/>
                      <a:pt x="917436" y="343720"/>
                      <a:pt x="927122" y="347554"/>
                    </a:cubicBezTo>
                    <a:cubicBezTo>
                      <a:pt x="931360" y="349168"/>
                      <a:pt x="933983" y="352195"/>
                      <a:pt x="932974" y="356433"/>
                    </a:cubicBezTo>
                    <a:cubicBezTo>
                      <a:pt x="930754" y="365917"/>
                      <a:pt x="934185" y="375603"/>
                      <a:pt x="931561" y="384886"/>
                    </a:cubicBezTo>
                    <a:cubicBezTo>
                      <a:pt x="930149" y="389931"/>
                      <a:pt x="929140" y="394976"/>
                      <a:pt x="927930" y="400626"/>
                    </a:cubicBezTo>
                    <a:cubicBezTo>
                      <a:pt x="921068" y="395379"/>
                      <a:pt x="913602" y="391747"/>
                      <a:pt x="906136" y="388518"/>
                    </a:cubicBezTo>
                    <a:cubicBezTo>
                      <a:pt x="897459" y="384684"/>
                      <a:pt x="887975" y="383675"/>
                      <a:pt x="878692" y="382666"/>
                    </a:cubicBezTo>
                    <a:cubicBezTo>
                      <a:pt x="871831" y="381859"/>
                      <a:pt x="866988" y="378630"/>
                      <a:pt x="864365" y="372375"/>
                    </a:cubicBezTo>
                    <a:cubicBezTo>
                      <a:pt x="862751" y="368339"/>
                      <a:pt x="859724" y="366926"/>
                      <a:pt x="855889" y="366523"/>
                    </a:cubicBezTo>
                    <a:cubicBezTo>
                      <a:pt x="851249" y="366119"/>
                      <a:pt x="846405" y="366724"/>
                      <a:pt x="841966" y="368339"/>
                    </a:cubicBezTo>
                    <a:cubicBezTo>
                      <a:pt x="825016" y="374393"/>
                      <a:pt x="807863" y="374594"/>
                      <a:pt x="790105" y="372778"/>
                    </a:cubicBezTo>
                    <a:cubicBezTo>
                      <a:pt x="773155" y="371164"/>
                      <a:pt x="756406" y="368137"/>
                      <a:pt x="739859" y="365110"/>
                    </a:cubicBezTo>
                    <a:cubicBezTo>
                      <a:pt x="732998" y="363899"/>
                      <a:pt x="728559" y="366321"/>
                      <a:pt x="727953" y="372778"/>
                    </a:cubicBezTo>
                    <a:cubicBezTo>
                      <a:pt x="727348" y="379639"/>
                      <a:pt x="728760" y="384886"/>
                      <a:pt x="736227" y="386298"/>
                    </a:cubicBezTo>
                    <a:cubicBezTo>
                      <a:pt x="748738" y="388720"/>
                      <a:pt x="761451" y="390334"/>
                      <a:pt x="773962" y="392756"/>
                    </a:cubicBezTo>
                    <a:cubicBezTo>
                      <a:pt x="784052" y="394774"/>
                      <a:pt x="794747" y="394572"/>
                      <a:pt x="805038" y="395177"/>
                    </a:cubicBezTo>
                    <a:cubicBezTo>
                      <a:pt x="816136" y="395783"/>
                      <a:pt x="827437" y="396994"/>
                      <a:pt x="838536" y="395581"/>
                    </a:cubicBezTo>
                    <a:cubicBezTo>
                      <a:pt x="841159" y="395177"/>
                      <a:pt x="843984" y="395581"/>
                      <a:pt x="846204" y="394572"/>
                    </a:cubicBezTo>
                    <a:cubicBezTo>
                      <a:pt x="861540" y="387307"/>
                      <a:pt x="876271" y="392554"/>
                      <a:pt x="891203" y="396186"/>
                    </a:cubicBezTo>
                    <a:cubicBezTo>
                      <a:pt x="893423" y="396792"/>
                      <a:pt x="895844" y="396792"/>
                      <a:pt x="897661" y="398406"/>
                    </a:cubicBezTo>
                    <a:cubicBezTo>
                      <a:pt x="897661" y="399011"/>
                      <a:pt x="897862" y="399617"/>
                      <a:pt x="897661" y="399819"/>
                    </a:cubicBezTo>
                    <a:cubicBezTo>
                      <a:pt x="890396" y="405469"/>
                      <a:pt x="886360" y="413137"/>
                      <a:pt x="883535" y="421814"/>
                    </a:cubicBezTo>
                    <a:cubicBezTo>
                      <a:pt x="879903" y="433115"/>
                      <a:pt x="871629" y="437756"/>
                      <a:pt x="859522" y="436747"/>
                    </a:cubicBezTo>
                    <a:cubicBezTo>
                      <a:pt x="855082" y="436344"/>
                      <a:pt x="850643" y="435536"/>
                      <a:pt x="846204" y="436344"/>
                    </a:cubicBezTo>
                    <a:cubicBezTo>
                      <a:pt x="843177" y="436949"/>
                      <a:pt x="839545" y="437554"/>
                      <a:pt x="839948" y="441792"/>
                    </a:cubicBezTo>
                    <a:cubicBezTo>
                      <a:pt x="840352" y="446030"/>
                      <a:pt x="843580" y="446232"/>
                      <a:pt x="847011" y="446030"/>
                    </a:cubicBezTo>
                    <a:cubicBezTo>
                      <a:pt x="852056" y="445626"/>
                      <a:pt x="856697" y="446232"/>
                      <a:pt x="861742" y="447644"/>
                    </a:cubicBezTo>
                    <a:cubicBezTo>
                      <a:pt x="867593" y="449460"/>
                      <a:pt x="873042" y="446433"/>
                      <a:pt x="878490" y="445424"/>
                    </a:cubicBezTo>
                    <a:cubicBezTo>
                      <a:pt x="882324" y="444617"/>
                      <a:pt x="885957" y="443003"/>
                      <a:pt x="889791" y="442599"/>
                    </a:cubicBezTo>
                    <a:cubicBezTo>
                      <a:pt x="892616" y="442196"/>
                      <a:pt x="895441" y="441388"/>
                      <a:pt x="897257" y="444819"/>
                    </a:cubicBezTo>
                    <a:cubicBezTo>
                      <a:pt x="898064" y="446433"/>
                      <a:pt x="900486" y="446635"/>
                      <a:pt x="902302" y="446433"/>
                    </a:cubicBezTo>
                    <a:cubicBezTo>
                      <a:pt x="906337" y="445828"/>
                      <a:pt x="910575" y="445223"/>
                      <a:pt x="914409" y="443003"/>
                    </a:cubicBezTo>
                    <a:cubicBezTo>
                      <a:pt x="920261" y="439774"/>
                      <a:pt x="920261" y="434527"/>
                      <a:pt x="914611" y="430895"/>
                    </a:cubicBezTo>
                    <a:cubicBezTo>
                      <a:pt x="913804" y="430290"/>
                      <a:pt x="912795" y="429886"/>
                      <a:pt x="911786" y="429281"/>
                    </a:cubicBezTo>
                    <a:cubicBezTo>
                      <a:pt x="907952" y="426456"/>
                      <a:pt x="907952" y="421814"/>
                      <a:pt x="912391" y="420200"/>
                    </a:cubicBezTo>
                    <a:cubicBezTo>
                      <a:pt x="916629" y="418787"/>
                      <a:pt x="919454" y="417375"/>
                      <a:pt x="919050" y="412330"/>
                    </a:cubicBezTo>
                    <a:cubicBezTo>
                      <a:pt x="918849" y="409505"/>
                      <a:pt x="921270" y="409101"/>
                      <a:pt x="923288" y="408900"/>
                    </a:cubicBezTo>
                    <a:cubicBezTo>
                      <a:pt x="926113" y="408900"/>
                      <a:pt x="925508" y="411119"/>
                      <a:pt x="925710" y="412935"/>
                    </a:cubicBezTo>
                    <a:cubicBezTo>
                      <a:pt x="926719" y="420805"/>
                      <a:pt x="925508" y="428474"/>
                      <a:pt x="925306" y="436344"/>
                    </a:cubicBezTo>
                    <a:cubicBezTo>
                      <a:pt x="925104" y="441994"/>
                      <a:pt x="924701" y="447846"/>
                      <a:pt x="924701" y="453496"/>
                    </a:cubicBezTo>
                    <a:cubicBezTo>
                      <a:pt x="924701" y="458945"/>
                      <a:pt x="923288" y="463788"/>
                      <a:pt x="919656" y="467824"/>
                    </a:cubicBezTo>
                    <a:cubicBezTo>
                      <a:pt x="908355" y="481142"/>
                      <a:pt x="904723" y="497084"/>
                      <a:pt x="906741" y="514035"/>
                    </a:cubicBezTo>
                    <a:cubicBezTo>
                      <a:pt x="908355" y="527555"/>
                      <a:pt x="904521" y="540066"/>
                      <a:pt x="901091" y="552376"/>
                    </a:cubicBezTo>
                    <a:cubicBezTo>
                      <a:pt x="898871" y="560044"/>
                      <a:pt x="898064" y="566300"/>
                      <a:pt x="902504" y="573766"/>
                    </a:cubicBezTo>
                    <a:cubicBezTo>
                      <a:pt x="908759" y="584260"/>
                      <a:pt x="909566" y="596569"/>
                      <a:pt x="908355" y="608677"/>
                    </a:cubicBezTo>
                    <a:cubicBezTo>
                      <a:pt x="907952" y="612309"/>
                      <a:pt x="907548" y="615740"/>
                      <a:pt x="908759" y="619372"/>
                    </a:cubicBezTo>
                    <a:cubicBezTo>
                      <a:pt x="910777" y="625628"/>
                      <a:pt x="908557" y="630672"/>
                      <a:pt x="903512" y="634506"/>
                    </a:cubicBezTo>
                    <a:cubicBezTo>
                      <a:pt x="897862" y="638542"/>
                      <a:pt x="892817" y="642780"/>
                      <a:pt x="888782" y="648430"/>
                    </a:cubicBezTo>
                    <a:cubicBezTo>
                      <a:pt x="886562" y="651659"/>
                      <a:pt x="883333" y="653072"/>
                      <a:pt x="879499" y="653273"/>
                    </a:cubicBezTo>
                    <a:cubicBezTo>
                      <a:pt x="869006" y="653879"/>
                      <a:pt x="858715" y="652668"/>
                      <a:pt x="848222" y="651457"/>
                    </a:cubicBezTo>
                    <a:cubicBezTo>
                      <a:pt x="842168" y="650852"/>
                      <a:pt x="836316" y="650246"/>
                      <a:pt x="830262" y="651861"/>
                    </a:cubicBezTo>
                    <a:cubicBezTo>
                      <a:pt x="825016" y="653273"/>
                      <a:pt x="822392" y="656300"/>
                      <a:pt x="822796" y="659529"/>
                    </a:cubicBezTo>
                    <a:cubicBezTo>
                      <a:pt x="823603" y="664776"/>
                      <a:pt x="827840" y="668206"/>
                      <a:pt x="833087" y="667803"/>
                    </a:cubicBezTo>
                    <a:cubicBezTo>
                      <a:pt x="839545" y="667197"/>
                      <a:pt x="846002" y="666188"/>
                      <a:pt x="852459" y="665583"/>
                    </a:cubicBezTo>
                    <a:cubicBezTo>
                      <a:pt x="857302" y="665179"/>
                      <a:pt x="862347" y="664978"/>
                      <a:pt x="867190" y="666592"/>
                    </a:cubicBezTo>
                    <a:cubicBezTo>
                      <a:pt x="867190" y="666996"/>
                      <a:pt x="867190" y="667399"/>
                      <a:pt x="867392" y="667803"/>
                    </a:cubicBezTo>
                    <a:cubicBezTo>
                      <a:pt x="865979" y="669619"/>
                      <a:pt x="864163" y="670224"/>
                      <a:pt x="862145" y="671233"/>
                    </a:cubicBezTo>
                    <a:cubicBezTo>
                      <a:pt x="856898" y="673655"/>
                      <a:pt x="852258" y="677085"/>
                      <a:pt x="849231" y="682130"/>
                    </a:cubicBezTo>
                    <a:cubicBezTo>
                      <a:pt x="846204" y="687175"/>
                      <a:pt x="841562" y="689798"/>
                      <a:pt x="836114" y="691009"/>
                    </a:cubicBezTo>
                    <a:cubicBezTo>
                      <a:pt x="829051" y="692623"/>
                      <a:pt x="821989" y="694440"/>
                      <a:pt x="814522" y="694440"/>
                    </a:cubicBezTo>
                    <a:cubicBezTo>
                      <a:pt x="813312" y="694440"/>
                      <a:pt x="811899" y="694641"/>
                      <a:pt x="810688" y="694843"/>
                    </a:cubicBezTo>
                    <a:cubicBezTo>
                      <a:pt x="808468" y="695247"/>
                      <a:pt x="806854" y="696659"/>
                      <a:pt x="806249" y="698879"/>
                    </a:cubicBezTo>
                    <a:cubicBezTo>
                      <a:pt x="805643" y="701099"/>
                      <a:pt x="806854" y="702713"/>
                      <a:pt x="808468" y="704328"/>
                    </a:cubicBezTo>
                    <a:cubicBezTo>
                      <a:pt x="811697" y="707153"/>
                      <a:pt x="815531" y="707556"/>
                      <a:pt x="819365" y="707960"/>
                    </a:cubicBezTo>
                    <a:cubicBezTo>
                      <a:pt x="828647" y="708565"/>
                      <a:pt x="838132" y="709776"/>
                      <a:pt x="847414" y="708969"/>
                    </a:cubicBezTo>
                    <a:cubicBezTo>
                      <a:pt x="849432" y="708767"/>
                      <a:pt x="851450" y="709171"/>
                      <a:pt x="853468" y="709171"/>
                    </a:cubicBezTo>
                    <a:cubicBezTo>
                      <a:pt x="854880" y="722489"/>
                      <a:pt x="848423" y="728947"/>
                      <a:pt x="839141" y="731974"/>
                    </a:cubicBezTo>
                    <a:cubicBezTo>
                      <a:pt x="834701" y="733386"/>
                      <a:pt x="830060" y="734597"/>
                      <a:pt x="825419" y="735000"/>
                    </a:cubicBezTo>
                    <a:cubicBezTo>
                      <a:pt x="820980" y="735202"/>
                      <a:pt x="816742" y="736211"/>
                      <a:pt x="812504" y="737826"/>
                    </a:cubicBezTo>
                    <a:cubicBezTo>
                      <a:pt x="809477" y="738835"/>
                      <a:pt x="807056" y="740853"/>
                      <a:pt x="805240" y="743678"/>
                    </a:cubicBezTo>
                    <a:cubicBezTo>
                      <a:pt x="802818" y="747512"/>
                      <a:pt x="804029" y="751346"/>
                      <a:pt x="808065" y="753364"/>
                    </a:cubicBezTo>
                    <a:cubicBezTo>
                      <a:pt x="811495" y="754978"/>
                      <a:pt x="815128" y="755987"/>
                      <a:pt x="818760" y="755180"/>
                    </a:cubicBezTo>
                    <a:cubicBezTo>
                      <a:pt x="828446" y="752758"/>
                      <a:pt x="837930" y="754978"/>
                      <a:pt x="847414" y="756794"/>
                    </a:cubicBezTo>
                    <a:cubicBezTo>
                      <a:pt x="851450" y="757602"/>
                      <a:pt x="855486" y="759418"/>
                      <a:pt x="858916" y="755180"/>
                    </a:cubicBezTo>
                    <a:cubicBezTo>
                      <a:pt x="859925" y="753767"/>
                      <a:pt x="861742" y="754373"/>
                      <a:pt x="863356" y="754978"/>
                    </a:cubicBezTo>
                    <a:cubicBezTo>
                      <a:pt x="866584" y="756593"/>
                      <a:pt x="869208" y="758812"/>
                      <a:pt x="869006" y="762646"/>
                    </a:cubicBezTo>
                    <a:cubicBezTo>
                      <a:pt x="868401" y="775965"/>
                      <a:pt x="871831" y="789082"/>
                      <a:pt x="872235" y="802400"/>
                    </a:cubicBezTo>
                    <a:cubicBezTo>
                      <a:pt x="872235" y="803409"/>
                      <a:pt x="872638" y="804822"/>
                      <a:pt x="872235" y="805427"/>
                    </a:cubicBezTo>
                    <a:cubicBezTo>
                      <a:pt x="868401" y="809665"/>
                      <a:pt x="869006" y="814911"/>
                      <a:pt x="868804" y="819754"/>
                    </a:cubicBezTo>
                    <a:cubicBezTo>
                      <a:pt x="867795" y="819956"/>
                      <a:pt x="867190" y="820360"/>
                      <a:pt x="866988" y="820158"/>
                    </a:cubicBezTo>
                    <a:cubicBezTo>
                      <a:pt x="857302" y="813095"/>
                      <a:pt x="846204" y="814306"/>
                      <a:pt x="835307" y="814104"/>
                    </a:cubicBezTo>
                    <a:cubicBezTo>
                      <a:pt x="825419" y="813902"/>
                      <a:pt x="815531" y="813095"/>
                      <a:pt x="805845" y="811077"/>
                    </a:cubicBezTo>
                    <a:cubicBezTo>
                      <a:pt x="801608" y="810068"/>
                      <a:pt x="797168" y="809463"/>
                      <a:pt x="792729" y="809059"/>
                    </a:cubicBezTo>
                    <a:cubicBezTo>
                      <a:pt x="784859" y="808454"/>
                      <a:pt x="777191" y="808454"/>
                      <a:pt x="769321" y="806840"/>
                    </a:cubicBezTo>
                    <a:cubicBezTo>
                      <a:pt x="763873" y="805831"/>
                      <a:pt x="760644" y="807445"/>
                      <a:pt x="760240" y="810472"/>
                    </a:cubicBezTo>
                    <a:cubicBezTo>
                      <a:pt x="759635" y="813701"/>
                      <a:pt x="762056" y="815517"/>
                      <a:pt x="767706" y="816526"/>
                    </a:cubicBezTo>
                    <a:cubicBezTo>
                      <a:pt x="773155" y="817333"/>
                      <a:pt x="778401" y="818544"/>
                      <a:pt x="784052" y="818342"/>
                    </a:cubicBezTo>
                    <a:cubicBezTo>
                      <a:pt x="796159" y="817938"/>
                      <a:pt x="807661" y="821974"/>
                      <a:pt x="819769" y="822983"/>
                    </a:cubicBezTo>
                    <a:cubicBezTo>
                      <a:pt x="827840" y="823790"/>
                      <a:pt x="835912" y="823790"/>
                      <a:pt x="843984" y="823790"/>
                    </a:cubicBezTo>
                    <a:cubicBezTo>
                      <a:pt x="847213" y="823790"/>
                      <a:pt x="850240" y="823790"/>
                      <a:pt x="853266" y="824598"/>
                    </a:cubicBezTo>
                    <a:cubicBezTo>
                      <a:pt x="861943" y="826817"/>
                      <a:pt x="864769" y="831862"/>
                      <a:pt x="863154" y="840539"/>
                    </a:cubicBezTo>
                    <a:cubicBezTo>
                      <a:pt x="861742" y="849015"/>
                      <a:pt x="860934" y="857490"/>
                      <a:pt x="860127" y="865966"/>
                    </a:cubicBezTo>
                    <a:cubicBezTo>
                      <a:pt x="859118" y="876055"/>
                      <a:pt x="854477" y="884127"/>
                      <a:pt x="847818" y="891594"/>
                    </a:cubicBezTo>
                    <a:cubicBezTo>
                      <a:pt x="844993" y="894822"/>
                      <a:pt x="841764" y="895630"/>
                      <a:pt x="838132" y="893813"/>
                    </a:cubicBezTo>
                    <a:cubicBezTo>
                      <a:pt x="830665" y="890383"/>
                      <a:pt x="822392" y="890585"/>
                      <a:pt x="814522" y="889374"/>
                    </a:cubicBezTo>
                    <a:cubicBezTo>
                      <a:pt x="807056" y="888163"/>
                      <a:pt x="799993" y="886347"/>
                      <a:pt x="793132" y="880898"/>
                    </a:cubicBezTo>
                    <a:cubicBezTo>
                      <a:pt x="798984" y="879688"/>
                      <a:pt x="804029" y="879284"/>
                      <a:pt x="809276" y="879284"/>
                    </a:cubicBezTo>
                    <a:cubicBezTo>
                      <a:pt x="814522" y="879284"/>
                      <a:pt x="817953" y="877266"/>
                      <a:pt x="818356" y="873836"/>
                    </a:cubicBezTo>
                    <a:cubicBezTo>
                      <a:pt x="818760" y="870203"/>
                      <a:pt x="814926" y="864553"/>
                      <a:pt x="810890" y="863544"/>
                    </a:cubicBezTo>
                    <a:cubicBezTo>
                      <a:pt x="794948" y="859105"/>
                      <a:pt x="778603" y="855270"/>
                      <a:pt x="762460" y="855472"/>
                    </a:cubicBezTo>
                    <a:cubicBezTo>
                      <a:pt x="721900" y="855876"/>
                      <a:pt x="682550" y="847602"/>
                      <a:pt x="642797" y="842961"/>
                    </a:cubicBezTo>
                    <a:cubicBezTo>
                      <a:pt x="628268" y="841347"/>
                      <a:pt x="613941" y="839732"/>
                      <a:pt x="599210" y="840741"/>
                    </a:cubicBezTo>
                    <a:cubicBezTo>
                      <a:pt x="588515" y="841347"/>
                      <a:pt x="578022" y="838320"/>
                      <a:pt x="567932" y="834485"/>
                    </a:cubicBezTo>
                    <a:cubicBezTo>
                      <a:pt x="561072" y="831862"/>
                      <a:pt x="554009" y="829844"/>
                      <a:pt x="546946" y="828432"/>
                    </a:cubicBezTo>
                    <a:cubicBezTo>
                      <a:pt x="542305" y="827423"/>
                      <a:pt x="537664" y="827625"/>
                      <a:pt x="533426" y="830450"/>
                    </a:cubicBezTo>
                    <a:cubicBezTo>
                      <a:pt x="527574" y="834082"/>
                      <a:pt x="527776" y="840943"/>
                      <a:pt x="533830" y="844172"/>
                    </a:cubicBezTo>
                    <a:cubicBezTo>
                      <a:pt x="535646" y="845181"/>
                      <a:pt x="537865" y="845584"/>
                      <a:pt x="539681" y="846190"/>
                    </a:cubicBezTo>
                    <a:cubicBezTo>
                      <a:pt x="542103" y="846997"/>
                      <a:pt x="544928" y="846997"/>
                      <a:pt x="546744" y="849217"/>
                    </a:cubicBezTo>
                    <a:lnTo>
                      <a:pt x="546744" y="849217"/>
                    </a:lnTo>
                    <a:cubicBezTo>
                      <a:pt x="541498" y="851033"/>
                      <a:pt x="535848" y="850427"/>
                      <a:pt x="530803" y="854261"/>
                    </a:cubicBezTo>
                    <a:cubicBezTo>
                      <a:pt x="527574" y="856683"/>
                      <a:pt x="522328" y="856279"/>
                      <a:pt x="517888" y="855674"/>
                    </a:cubicBezTo>
                    <a:cubicBezTo>
                      <a:pt x="501341" y="853656"/>
                      <a:pt x="484794" y="853051"/>
                      <a:pt x="468045" y="852042"/>
                    </a:cubicBezTo>
                    <a:cubicBezTo>
                      <a:pt x="465624" y="851840"/>
                      <a:pt x="463404" y="852849"/>
                      <a:pt x="461386" y="853656"/>
                    </a:cubicBezTo>
                    <a:cubicBezTo>
                      <a:pt x="450086" y="858096"/>
                      <a:pt x="437978" y="859105"/>
                      <a:pt x="426476" y="862333"/>
                    </a:cubicBezTo>
                    <a:cubicBezTo>
                      <a:pt x="423248" y="863140"/>
                      <a:pt x="419817" y="862535"/>
                      <a:pt x="416387" y="862535"/>
                    </a:cubicBezTo>
                    <a:cubicBezTo>
                      <a:pt x="412754" y="862535"/>
                      <a:pt x="409728" y="862333"/>
                      <a:pt x="409324" y="856885"/>
                    </a:cubicBezTo>
                    <a:cubicBezTo>
                      <a:pt x="408920" y="851840"/>
                      <a:pt x="405086" y="848208"/>
                      <a:pt x="399032" y="847804"/>
                    </a:cubicBezTo>
                    <a:cubicBezTo>
                      <a:pt x="390759" y="847199"/>
                      <a:pt x="382486" y="846391"/>
                      <a:pt x="374010" y="845786"/>
                    </a:cubicBezTo>
                    <a:cubicBezTo>
                      <a:pt x="371185" y="845584"/>
                      <a:pt x="368158" y="845786"/>
                      <a:pt x="365737" y="844373"/>
                    </a:cubicBezTo>
                    <a:cubicBezTo>
                      <a:pt x="365737" y="844172"/>
                      <a:pt x="365737" y="843768"/>
                      <a:pt x="365737" y="843566"/>
                    </a:cubicBezTo>
                    <a:cubicBezTo>
                      <a:pt x="374615" y="839530"/>
                      <a:pt x="383495" y="836907"/>
                      <a:pt x="393584" y="837916"/>
                    </a:cubicBezTo>
                    <a:cubicBezTo>
                      <a:pt x="401252" y="838723"/>
                      <a:pt x="408719" y="839530"/>
                      <a:pt x="416387" y="835293"/>
                    </a:cubicBezTo>
                    <a:cubicBezTo>
                      <a:pt x="420423" y="833073"/>
                      <a:pt x="426072" y="833678"/>
                      <a:pt x="430916" y="833476"/>
                    </a:cubicBezTo>
                    <a:cubicBezTo>
                      <a:pt x="435355" y="833275"/>
                      <a:pt x="439794" y="833275"/>
                      <a:pt x="444234" y="833275"/>
                    </a:cubicBezTo>
                    <a:cubicBezTo>
                      <a:pt x="445848" y="833275"/>
                      <a:pt x="447261" y="833073"/>
                      <a:pt x="448674" y="832266"/>
                    </a:cubicBezTo>
                    <a:cubicBezTo>
                      <a:pt x="452709" y="830248"/>
                      <a:pt x="455736" y="825607"/>
                      <a:pt x="455332" y="822378"/>
                    </a:cubicBezTo>
                    <a:cubicBezTo>
                      <a:pt x="454525" y="817736"/>
                      <a:pt x="451095" y="816122"/>
                      <a:pt x="447261" y="814911"/>
                    </a:cubicBezTo>
                    <a:cubicBezTo>
                      <a:pt x="442821" y="813499"/>
                      <a:pt x="437978" y="813297"/>
                      <a:pt x="433337" y="813095"/>
                    </a:cubicBezTo>
                    <a:cubicBezTo>
                      <a:pt x="416185" y="812490"/>
                      <a:pt x="399032" y="810674"/>
                      <a:pt x="382082" y="808454"/>
                    </a:cubicBezTo>
                    <a:cubicBezTo>
                      <a:pt x="374615" y="807445"/>
                      <a:pt x="367149" y="806840"/>
                      <a:pt x="359885" y="805023"/>
                    </a:cubicBezTo>
                    <a:cubicBezTo>
                      <a:pt x="356051" y="804216"/>
                      <a:pt x="352015" y="804418"/>
                      <a:pt x="348181" y="805023"/>
                    </a:cubicBezTo>
                    <a:cubicBezTo>
                      <a:pt x="345154" y="805629"/>
                      <a:pt x="342531" y="806638"/>
                      <a:pt x="342127" y="810068"/>
                    </a:cubicBezTo>
                    <a:cubicBezTo>
                      <a:pt x="341724" y="813297"/>
                      <a:pt x="343136" y="815517"/>
                      <a:pt x="346567" y="816526"/>
                    </a:cubicBezTo>
                    <a:cubicBezTo>
                      <a:pt x="347778" y="816929"/>
                      <a:pt x="348786" y="817736"/>
                      <a:pt x="349997" y="818342"/>
                    </a:cubicBezTo>
                    <a:lnTo>
                      <a:pt x="349997" y="818947"/>
                    </a:lnTo>
                    <a:cubicBezTo>
                      <a:pt x="340715" y="822176"/>
                      <a:pt x="331432" y="825607"/>
                      <a:pt x="321141" y="825001"/>
                    </a:cubicBezTo>
                    <a:cubicBezTo>
                      <a:pt x="317307" y="824799"/>
                      <a:pt x="314078" y="824799"/>
                      <a:pt x="311253" y="821772"/>
                    </a:cubicBezTo>
                    <a:cubicBezTo>
                      <a:pt x="306612" y="816728"/>
                      <a:pt x="300961" y="815517"/>
                      <a:pt x="294101" y="816324"/>
                    </a:cubicBezTo>
                    <a:cubicBezTo>
                      <a:pt x="287845" y="816929"/>
                      <a:pt x="281590" y="816526"/>
                      <a:pt x="275334" y="816324"/>
                    </a:cubicBezTo>
                    <a:cubicBezTo>
                      <a:pt x="271500" y="816324"/>
                      <a:pt x="268070" y="816728"/>
                      <a:pt x="265648" y="820158"/>
                    </a:cubicBezTo>
                    <a:cubicBezTo>
                      <a:pt x="265446" y="820562"/>
                      <a:pt x="265043" y="821167"/>
                      <a:pt x="264639" y="821369"/>
                    </a:cubicBezTo>
                    <a:cubicBezTo>
                      <a:pt x="257980" y="823992"/>
                      <a:pt x="252330" y="827625"/>
                      <a:pt x="249706" y="834889"/>
                    </a:cubicBezTo>
                    <a:cubicBezTo>
                      <a:pt x="248899" y="837311"/>
                      <a:pt x="245469" y="837512"/>
                      <a:pt x="242644" y="836907"/>
                    </a:cubicBezTo>
                    <a:cubicBezTo>
                      <a:pt x="235581" y="835293"/>
                      <a:pt x="228316" y="833880"/>
                      <a:pt x="221254" y="832266"/>
                    </a:cubicBezTo>
                    <a:cubicBezTo>
                      <a:pt x="217823" y="831459"/>
                      <a:pt x="214191" y="831055"/>
                      <a:pt x="213182" y="826212"/>
                    </a:cubicBezTo>
                    <a:cubicBezTo>
                      <a:pt x="212577" y="823387"/>
                      <a:pt x="208945" y="823387"/>
                      <a:pt x="206523" y="823387"/>
                    </a:cubicBezTo>
                    <a:cubicBezTo>
                      <a:pt x="194012" y="823589"/>
                      <a:pt x="181501" y="822176"/>
                      <a:pt x="168990" y="823790"/>
                    </a:cubicBezTo>
                    <a:cubicBezTo>
                      <a:pt x="161523" y="824799"/>
                      <a:pt x="153855" y="825405"/>
                      <a:pt x="146389" y="823589"/>
                    </a:cubicBezTo>
                    <a:cubicBezTo>
                      <a:pt x="138721" y="821772"/>
                      <a:pt x="132264" y="818745"/>
                      <a:pt x="129237" y="810472"/>
                    </a:cubicBezTo>
                    <a:cubicBezTo>
                      <a:pt x="127219" y="805427"/>
                      <a:pt x="121972" y="804014"/>
                      <a:pt x="117129" y="802804"/>
                    </a:cubicBezTo>
                    <a:cubicBezTo>
                      <a:pt x="114102" y="802198"/>
                      <a:pt x="110873" y="802198"/>
                      <a:pt x="107847" y="801593"/>
                    </a:cubicBezTo>
                    <a:cubicBezTo>
                      <a:pt x="105425" y="800988"/>
                      <a:pt x="102802" y="800584"/>
                      <a:pt x="105022" y="796548"/>
                    </a:cubicBezTo>
                    <a:cubicBezTo>
                      <a:pt x="106636" y="793521"/>
                      <a:pt x="104416" y="791100"/>
                      <a:pt x="100986" y="790292"/>
                    </a:cubicBezTo>
                    <a:cubicBezTo>
                      <a:pt x="85851" y="787064"/>
                      <a:pt x="70717" y="784440"/>
                      <a:pt x="55381" y="783230"/>
                    </a:cubicBezTo>
                    <a:cubicBezTo>
                      <a:pt x="54574" y="783230"/>
                      <a:pt x="53565" y="783028"/>
                      <a:pt x="53161" y="783431"/>
                    </a:cubicBezTo>
                    <a:cubicBezTo>
                      <a:pt x="46905" y="788073"/>
                      <a:pt x="38632" y="790091"/>
                      <a:pt x="34192" y="797355"/>
                    </a:cubicBezTo>
                    <a:cubicBezTo>
                      <a:pt x="31973" y="801189"/>
                      <a:pt x="28139" y="802400"/>
                      <a:pt x="24506" y="803207"/>
                    </a:cubicBezTo>
                    <a:cubicBezTo>
                      <a:pt x="21076" y="804216"/>
                      <a:pt x="16637" y="803813"/>
                      <a:pt x="15628" y="808252"/>
                    </a:cubicBezTo>
                    <a:cubicBezTo>
                      <a:pt x="14821" y="812893"/>
                      <a:pt x="16435" y="817535"/>
                      <a:pt x="19663" y="821167"/>
                    </a:cubicBezTo>
                    <a:cubicBezTo>
                      <a:pt x="22085" y="823992"/>
                      <a:pt x="25314" y="825405"/>
                      <a:pt x="29148" y="826010"/>
                    </a:cubicBezTo>
                    <a:cubicBezTo>
                      <a:pt x="45896" y="829239"/>
                      <a:pt x="62645" y="830651"/>
                      <a:pt x="79596" y="832266"/>
                    </a:cubicBezTo>
                    <a:cubicBezTo>
                      <a:pt x="81210" y="832468"/>
                      <a:pt x="82824" y="832064"/>
                      <a:pt x="84035" y="833275"/>
                    </a:cubicBezTo>
                    <a:cubicBezTo>
                      <a:pt x="84842" y="834889"/>
                      <a:pt x="83631" y="836302"/>
                      <a:pt x="83631" y="837916"/>
                    </a:cubicBezTo>
                    <a:cubicBezTo>
                      <a:pt x="83833" y="841347"/>
                      <a:pt x="81614" y="841750"/>
                      <a:pt x="79192" y="841548"/>
                    </a:cubicBezTo>
                    <a:cubicBezTo>
                      <a:pt x="74349" y="841145"/>
                      <a:pt x="69305" y="840136"/>
                      <a:pt x="64461" y="840136"/>
                    </a:cubicBezTo>
                    <a:cubicBezTo>
                      <a:pt x="56390" y="839934"/>
                      <a:pt x="48318" y="840136"/>
                      <a:pt x="40246" y="840539"/>
                    </a:cubicBezTo>
                    <a:cubicBezTo>
                      <a:pt x="32376" y="840943"/>
                      <a:pt x="24708" y="839530"/>
                      <a:pt x="16839" y="838320"/>
                    </a:cubicBezTo>
                    <a:cubicBezTo>
                      <a:pt x="12399" y="837512"/>
                      <a:pt x="9372" y="835091"/>
                      <a:pt x="7758" y="830651"/>
                    </a:cubicBezTo>
                    <a:cubicBezTo>
                      <a:pt x="6144" y="826010"/>
                      <a:pt x="4933" y="821167"/>
                      <a:pt x="4731" y="816122"/>
                    </a:cubicBezTo>
                    <a:cubicBezTo>
                      <a:pt x="4327" y="806436"/>
                      <a:pt x="3520" y="796952"/>
                      <a:pt x="1502" y="787467"/>
                    </a:cubicBezTo>
                    <a:cubicBezTo>
                      <a:pt x="-112" y="780606"/>
                      <a:pt x="897" y="773342"/>
                      <a:pt x="90" y="766481"/>
                    </a:cubicBezTo>
                    <a:cubicBezTo>
                      <a:pt x="90" y="765875"/>
                      <a:pt x="-112" y="765270"/>
                      <a:pt x="90" y="764866"/>
                    </a:cubicBezTo>
                    <a:cubicBezTo>
                      <a:pt x="5740" y="754373"/>
                      <a:pt x="6547" y="742063"/>
                      <a:pt x="13004" y="731772"/>
                    </a:cubicBezTo>
                    <a:cubicBezTo>
                      <a:pt x="17444" y="724507"/>
                      <a:pt x="22287" y="718050"/>
                      <a:pt x="28744" y="712601"/>
                    </a:cubicBezTo>
                    <a:cubicBezTo>
                      <a:pt x="31368" y="710381"/>
                      <a:pt x="33587" y="707758"/>
                      <a:pt x="35403" y="705135"/>
                    </a:cubicBezTo>
                    <a:cubicBezTo>
                      <a:pt x="39843" y="698677"/>
                      <a:pt x="40045" y="692018"/>
                      <a:pt x="35605" y="685561"/>
                    </a:cubicBezTo>
                    <a:cubicBezTo>
                      <a:pt x="35000" y="684753"/>
                      <a:pt x="34394" y="683946"/>
                      <a:pt x="33789" y="682937"/>
                    </a:cubicBezTo>
                    <a:cubicBezTo>
                      <a:pt x="29955" y="676883"/>
                      <a:pt x="30157" y="676076"/>
                      <a:pt x="35605" y="671233"/>
                    </a:cubicBezTo>
                    <a:cubicBezTo>
                      <a:pt x="36614" y="670426"/>
                      <a:pt x="37825" y="669821"/>
                      <a:pt x="38632" y="668812"/>
                    </a:cubicBezTo>
                    <a:cubicBezTo>
                      <a:pt x="41054" y="666390"/>
                      <a:pt x="43879" y="663969"/>
                      <a:pt x="42466" y="660135"/>
                    </a:cubicBezTo>
                    <a:cubicBezTo>
                      <a:pt x="41054" y="656300"/>
                      <a:pt x="38027" y="653677"/>
                      <a:pt x="33789" y="653072"/>
                    </a:cubicBezTo>
                    <a:cubicBezTo>
                      <a:pt x="30157" y="652668"/>
                      <a:pt x="26524" y="652668"/>
                      <a:pt x="22892" y="652264"/>
                    </a:cubicBezTo>
                    <a:cubicBezTo>
                      <a:pt x="18049" y="651861"/>
                      <a:pt x="16435" y="650045"/>
                      <a:pt x="18251" y="645605"/>
                    </a:cubicBezTo>
                    <a:cubicBezTo>
                      <a:pt x="21076" y="638341"/>
                      <a:pt x="21883" y="630269"/>
                      <a:pt x="25515" y="623408"/>
                    </a:cubicBezTo>
                    <a:cubicBezTo>
                      <a:pt x="26524" y="621592"/>
                      <a:pt x="27735" y="619372"/>
                      <a:pt x="26726" y="617556"/>
                    </a:cubicBezTo>
                    <a:cubicBezTo>
                      <a:pt x="24305" y="613116"/>
                      <a:pt x="25919" y="609080"/>
                      <a:pt x="27533" y="604843"/>
                    </a:cubicBezTo>
                    <a:cubicBezTo>
                      <a:pt x="33385" y="587690"/>
                      <a:pt x="31368" y="571546"/>
                      <a:pt x="21076" y="556614"/>
                    </a:cubicBezTo>
                    <a:cubicBezTo>
                      <a:pt x="20470" y="555806"/>
                      <a:pt x="19865" y="554999"/>
                      <a:pt x="19865" y="553788"/>
                    </a:cubicBezTo>
                    <a:cubicBezTo>
                      <a:pt x="20269" y="548945"/>
                      <a:pt x="18251" y="544506"/>
                      <a:pt x="16839" y="540066"/>
                    </a:cubicBezTo>
                    <a:cubicBezTo>
                      <a:pt x="13408" y="528160"/>
                      <a:pt x="17848" y="518071"/>
                      <a:pt x="25515" y="509999"/>
                    </a:cubicBezTo>
                    <a:cubicBezTo>
                      <a:pt x="31771" y="503340"/>
                      <a:pt x="38834" y="496882"/>
                      <a:pt x="47511" y="492846"/>
                    </a:cubicBezTo>
                    <a:cubicBezTo>
                      <a:pt x="56390" y="488609"/>
                      <a:pt x="59618" y="489012"/>
                      <a:pt x="67085" y="495470"/>
                    </a:cubicBezTo>
                    <a:cubicBezTo>
                      <a:pt x="70515" y="498295"/>
                      <a:pt x="74753" y="499909"/>
                      <a:pt x="79192" y="500313"/>
                    </a:cubicBezTo>
                    <a:cubicBezTo>
                      <a:pt x="85246" y="500918"/>
                      <a:pt x="90291" y="494662"/>
                      <a:pt x="89484" y="488407"/>
                    </a:cubicBezTo>
                    <a:cubicBezTo>
                      <a:pt x="88676" y="482756"/>
                      <a:pt x="85649" y="478317"/>
                      <a:pt x="81614" y="474281"/>
                    </a:cubicBezTo>
                    <a:cubicBezTo>
                      <a:pt x="79192" y="471860"/>
                      <a:pt x="76569" y="469640"/>
                      <a:pt x="73744" y="467824"/>
                    </a:cubicBezTo>
                    <a:cubicBezTo>
                      <a:pt x="68497" y="464595"/>
                      <a:pt x="67892" y="459550"/>
                      <a:pt x="68296" y="454102"/>
                    </a:cubicBezTo>
                    <a:cubicBezTo>
                      <a:pt x="69708" y="441590"/>
                      <a:pt x="75156" y="435940"/>
                      <a:pt x="88878" y="433922"/>
                    </a:cubicBezTo>
                    <a:cubicBezTo>
                      <a:pt x="95134" y="433115"/>
                      <a:pt x="99775" y="430693"/>
                      <a:pt x="103205" y="425447"/>
                    </a:cubicBezTo>
                    <a:cubicBezTo>
                      <a:pt x="106232" y="420805"/>
                      <a:pt x="106838" y="415761"/>
                      <a:pt x="104416" y="410716"/>
                    </a:cubicBezTo>
                    <a:cubicBezTo>
                      <a:pt x="103811" y="409303"/>
                      <a:pt x="102802" y="408092"/>
                      <a:pt x="102196" y="406478"/>
                    </a:cubicBezTo>
                    <a:cubicBezTo>
                      <a:pt x="96748" y="392756"/>
                      <a:pt x="89282" y="387913"/>
                      <a:pt x="74551" y="388720"/>
                    </a:cubicBezTo>
                    <a:cubicBezTo>
                      <a:pt x="68296" y="389124"/>
                      <a:pt x="62645" y="389124"/>
                      <a:pt x="58004" y="384079"/>
                    </a:cubicBezTo>
                    <a:cubicBezTo>
                      <a:pt x="52354" y="378227"/>
                      <a:pt x="48116" y="372173"/>
                      <a:pt x="47914" y="363697"/>
                    </a:cubicBezTo>
                    <a:cubicBezTo>
                      <a:pt x="47511" y="343720"/>
                      <a:pt x="48923" y="324146"/>
                      <a:pt x="54372" y="304773"/>
                    </a:cubicBezTo>
                    <a:cubicBezTo>
                      <a:pt x="55179" y="301948"/>
                      <a:pt x="55986" y="299123"/>
                      <a:pt x="54574" y="296298"/>
                    </a:cubicBezTo>
                    <a:cubicBezTo>
                      <a:pt x="52152" y="290849"/>
                      <a:pt x="53363" y="285401"/>
                      <a:pt x="55179" y="280356"/>
                    </a:cubicBezTo>
                    <a:cubicBezTo>
                      <a:pt x="57399" y="273898"/>
                      <a:pt x="60022" y="267643"/>
                      <a:pt x="62645" y="261387"/>
                    </a:cubicBezTo>
                    <a:cubicBezTo>
                      <a:pt x="65269" y="255333"/>
                      <a:pt x="66076" y="249279"/>
                      <a:pt x="63654" y="243226"/>
                    </a:cubicBezTo>
                    <a:cubicBezTo>
                      <a:pt x="59013" y="231723"/>
                      <a:pt x="58811" y="219817"/>
                      <a:pt x="59618" y="207710"/>
                    </a:cubicBezTo>
                    <a:cubicBezTo>
                      <a:pt x="61031" y="189952"/>
                      <a:pt x="62443" y="172396"/>
                      <a:pt x="63856" y="154638"/>
                    </a:cubicBezTo>
                    <a:cubicBezTo>
                      <a:pt x="64058" y="151611"/>
                      <a:pt x="64663" y="148382"/>
                      <a:pt x="65672" y="145355"/>
                    </a:cubicBezTo>
                    <a:cubicBezTo>
                      <a:pt x="72129" y="124974"/>
                      <a:pt x="77376" y="104189"/>
                      <a:pt x="84842" y="84211"/>
                    </a:cubicBezTo>
                    <a:cubicBezTo>
                      <a:pt x="89685" y="71498"/>
                      <a:pt x="89887" y="58179"/>
                      <a:pt x="83430" y="45466"/>
                    </a:cubicBezTo>
                    <a:cubicBezTo>
                      <a:pt x="82623" y="43852"/>
                      <a:pt x="82017" y="41632"/>
                      <a:pt x="80201" y="41229"/>
                    </a:cubicBezTo>
                    <a:cubicBezTo>
                      <a:pt x="74147" y="39816"/>
                      <a:pt x="75358" y="35578"/>
                      <a:pt x="75963" y="31542"/>
                    </a:cubicBezTo>
                    <a:cubicBezTo>
                      <a:pt x="76367" y="29121"/>
                      <a:pt x="76972" y="26901"/>
                      <a:pt x="77174" y="24681"/>
                    </a:cubicBezTo>
                    <a:cubicBezTo>
                      <a:pt x="78385" y="16004"/>
                      <a:pt x="82824" y="10758"/>
                      <a:pt x="91502" y="7327"/>
                    </a:cubicBezTo>
                    <a:cubicBezTo>
                      <a:pt x="98968" y="4300"/>
                      <a:pt x="106434" y="1879"/>
                      <a:pt x="114304" y="466"/>
                    </a:cubicBezTo>
                    <a:cubicBezTo>
                      <a:pt x="116524" y="62"/>
                      <a:pt x="119147" y="-341"/>
                      <a:pt x="121366" y="466"/>
                    </a:cubicBezTo>
                    <a:cubicBezTo>
                      <a:pt x="138317" y="5914"/>
                      <a:pt x="155671" y="6923"/>
                      <a:pt x="173227" y="7932"/>
                    </a:cubicBezTo>
                    <a:cubicBezTo>
                      <a:pt x="186142" y="8740"/>
                      <a:pt x="198451" y="12170"/>
                      <a:pt x="211164" y="12776"/>
                    </a:cubicBezTo>
                    <a:cubicBezTo>
                      <a:pt x="225491" y="13381"/>
                      <a:pt x="239011" y="16610"/>
                      <a:pt x="252531" y="20646"/>
                    </a:cubicBezTo>
                    <a:cubicBezTo>
                      <a:pt x="262016" y="23471"/>
                      <a:pt x="271500" y="24883"/>
                      <a:pt x="281590" y="21453"/>
                    </a:cubicBezTo>
                    <a:cubicBezTo>
                      <a:pt x="292083" y="17820"/>
                      <a:pt x="303383" y="18224"/>
                      <a:pt x="314078" y="21251"/>
                    </a:cubicBezTo>
                    <a:cubicBezTo>
                      <a:pt x="329212" y="25287"/>
                      <a:pt x="344952" y="26699"/>
                      <a:pt x="360289" y="29121"/>
                    </a:cubicBezTo>
                    <a:cubicBezTo>
                      <a:pt x="375826" y="31341"/>
                      <a:pt x="391163" y="33964"/>
                      <a:pt x="406701" y="36587"/>
                    </a:cubicBezTo>
                    <a:cubicBezTo>
                      <a:pt x="413763" y="37798"/>
                      <a:pt x="420624" y="38202"/>
                      <a:pt x="427687" y="38000"/>
                    </a:cubicBezTo>
                    <a:cubicBezTo>
                      <a:pt x="457754" y="36789"/>
                      <a:pt x="487014" y="41027"/>
                      <a:pt x="514659" y="53740"/>
                    </a:cubicBezTo>
                    <a:cubicBezTo>
                      <a:pt x="524951" y="58381"/>
                      <a:pt x="535444" y="60601"/>
                      <a:pt x="546543" y="58785"/>
                    </a:cubicBezTo>
                    <a:cubicBezTo>
                      <a:pt x="560668" y="56363"/>
                      <a:pt x="573986" y="60803"/>
                      <a:pt x="587506" y="63224"/>
                    </a:cubicBezTo>
                    <a:cubicBezTo>
                      <a:pt x="598807" y="65242"/>
                      <a:pt x="609703" y="68673"/>
                      <a:pt x="621206" y="69884"/>
                    </a:cubicBezTo>
                    <a:cubicBezTo>
                      <a:pt x="636340" y="71498"/>
                      <a:pt x="651272" y="72305"/>
                      <a:pt x="666407" y="71094"/>
                    </a:cubicBezTo>
                    <a:cubicBezTo>
                      <a:pt x="682348" y="69682"/>
                      <a:pt x="698088" y="71700"/>
                      <a:pt x="713223" y="77350"/>
                    </a:cubicBezTo>
                    <a:cubicBezTo>
                      <a:pt x="721900" y="80579"/>
                      <a:pt x="730778" y="83202"/>
                      <a:pt x="740464" y="84009"/>
                    </a:cubicBezTo>
                    <a:cubicBezTo>
                      <a:pt x="755195" y="85422"/>
                      <a:pt x="769926" y="88449"/>
                      <a:pt x="784657" y="90467"/>
                    </a:cubicBezTo>
                    <a:cubicBezTo>
                      <a:pt x="798783" y="92485"/>
                      <a:pt x="813110" y="93494"/>
                      <a:pt x="827639" y="93695"/>
                    </a:cubicBezTo>
                    <a:cubicBezTo>
                      <a:pt x="832078" y="93695"/>
                      <a:pt x="836518" y="93695"/>
                      <a:pt x="840957" y="94704"/>
                    </a:cubicBezTo>
                    <a:cubicBezTo>
                      <a:pt x="850240" y="97328"/>
                      <a:pt x="859522" y="97328"/>
                      <a:pt x="868804" y="95915"/>
                    </a:cubicBezTo>
                    <a:cubicBezTo>
                      <a:pt x="876876" y="94704"/>
                      <a:pt x="884948" y="96924"/>
                      <a:pt x="893019" y="97529"/>
                    </a:cubicBezTo>
                    <a:cubicBezTo>
                      <a:pt x="896046" y="97731"/>
                      <a:pt x="899275" y="98538"/>
                      <a:pt x="902302" y="98740"/>
                    </a:cubicBezTo>
                    <a:cubicBezTo>
                      <a:pt x="906943" y="98942"/>
                      <a:pt x="910979" y="99951"/>
                      <a:pt x="914611" y="103180"/>
                    </a:cubicBezTo>
                    <a:cubicBezTo>
                      <a:pt x="917234" y="105601"/>
                      <a:pt x="920261" y="106207"/>
                      <a:pt x="923086" y="103987"/>
                    </a:cubicBezTo>
                    <a:cubicBezTo>
                      <a:pt x="925306" y="102171"/>
                      <a:pt x="926921" y="103180"/>
                      <a:pt x="928736" y="103987"/>
                    </a:cubicBezTo>
                    <a:cubicBezTo>
                      <a:pt x="932369" y="105198"/>
                      <a:pt x="935396" y="107417"/>
                      <a:pt x="937615" y="110243"/>
                    </a:cubicBezTo>
                    <a:cubicBezTo>
                      <a:pt x="943467" y="117305"/>
                      <a:pt x="948512" y="124772"/>
                      <a:pt x="949723" y="134054"/>
                    </a:cubicBezTo>
                    <a:cubicBezTo>
                      <a:pt x="949723" y="134862"/>
                      <a:pt x="949925" y="135467"/>
                      <a:pt x="949925" y="136274"/>
                    </a:cubicBezTo>
                    <a:cubicBezTo>
                      <a:pt x="949925" y="136274"/>
                      <a:pt x="949925" y="136072"/>
                      <a:pt x="949925" y="136072"/>
                    </a:cubicBezTo>
                    <a:cubicBezTo>
                      <a:pt x="949723" y="136880"/>
                      <a:pt x="949521" y="137687"/>
                      <a:pt x="950127" y="138494"/>
                    </a:cubicBezTo>
                    <a:lnTo>
                      <a:pt x="950127" y="138292"/>
                    </a:lnTo>
                    <a:cubicBezTo>
                      <a:pt x="949723" y="139099"/>
                      <a:pt x="948714" y="140108"/>
                      <a:pt x="948714" y="140915"/>
                    </a:cubicBezTo>
                    <a:cubicBezTo>
                      <a:pt x="948714" y="151409"/>
                      <a:pt x="948916" y="160490"/>
                      <a:pt x="952145" y="169369"/>
                    </a:cubicBezTo>
                    <a:close/>
                    <a:moveTo>
                      <a:pt x="311253" y="760023"/>
                    </a:moveTo>
                    <a:lnTo>
                      <a:pt x="311253" y="759418"/>
                    </a:lnTo>
                    <a:cubicBezTo>
                      <a:pt x="313876" y="756794"/>
                      <a:pt x="317307" y="756794"/>
                      <a:pt x="320536" y="755987"/>
                    </a:cubicBezTo>
                    <a:cubicBezTo>
                      <a:pt x="325984" y="754776"/>
                      <a:pt x="331432" y="755987"/>
                      <a:pt x="336880" y="755180"/>
                    </a:cubicBezTo>
                    <a:cubicBezTo>
                      <a:pt x="352217" y="753162"/>
                      <a:pt x="367553" y="753566"/>
                      <a:pt x="382889" y="754171"/>
                    </a:cubicBezTo>
                    <a:cubicBezTo>
                      <a:pt x="391364" y="754575"/>
                      <a:pt x="397015" y="748723"/>
                      <a:pt x="404077" y="745897"/>
                    </a:cubicBezTo>
                    <a:cubicBezTo>
                      <a:pt x="405086" y="745494"/>
                      <a:pt x="405490" y="743880"/>
                      <a:pt x="406095" y="742669"/>
                    </a:cubicBezTo>
                    <a:cubicBezTo>
                      <a:pt x="407508" y="739036"/>
                      <a:pt x="409122" y="735404"/>
                      <a:pt x="409929" y="731570"/>
                    </a:cubicBezTo>
                    <a:cubicBezTo>
                      <a:pt x="412351" y="719664"/>
                      <a:pt x="406499" y="705135"/>
                      <a:pt x="388741" y="704126"/>
                    </a:cubicBezTo>
                    <a:cubicBezTo>
                      <a:pt x="375019" y="703319"/>
                      <a:pt x="361095" y="702713"/>
                      <a:pt x="347576" y="700090"/>
                    </a:cubicBezTo>
                    <a:cubicBezTo>
                      <a:pt x="342531" y="699081"/>
                      <a:pt x="337688" y="699081"/>
                      <a:pt x="332845" y="699888"/>
                    </a:cubicBezTo>
                    <a:cubicBezTo>
                      <a:pt x="326185" y="700897"/>
                      <a:pt x="320536" y="706346"/>
                      <a:pt x="319325" y="713005"/>
                    </a:cubicBezTo>
                    <a:cubicBezTo>
                      <a:pt x="318114" y="719866"/>
                      <a:pt x="318921" y="726525"/>
                      <a:pt x="320939" y="733184"/>
                    </a:cubicBezTo>
                    <a:cubicBezTo>
                      <a:pt x="322755" y="739238"/>
                      <a:pt x="322755" y="739440"/>
                      <a:pt x="316903" y="741862"/>
                    </a:cubicBezTo>
                    <a:cubicBezTo>
                      <a:pt x="311858" y="744081"/>
                      <a:pt x="306612" y="745897"/>
                      <a:pt x="301769" y="748117"/>
                    </a:cubicBezTo>
                    <a:cubicBezTo>
                      <a:pt x="297330" y="750135"/>
                      <a:pt x="293092" y="752758"/>
                      <a:pt x="291679" y="757400"/>
                    </a:cubicBezTo>
                    <a:cubicBezTo>
                      <a:pt x="290468" y="761234"/>
                      <a:pt x="288047" y="761839"/>
                      <a:pt x="284617" y="762041"/>
                    </a:cubicBezTo>
                    <a:cubicBezTo>
                      <a:pt x="277352" y="762646"/>
                      <a:pt x="270088" y="762646"/>
                      <a:pt x="262823" y="761839"/>
                    </a:cubicBezTo>
                    <a:cubicBezTo>
                      <a:pt x="258585" y="761436"/>
                      <a:pt x="253944" y="760628"/>
                      <a:pt x="250715" y="763252"/>
                    </a:cubicBezTo>
                    <a:cubicBezTo>
                      <a:pt x="247285" y="766077"/>
                      <a:pt x="243653" y="766481"/>
                      <a:pt x="239819" y="766481"/>
                    </a:cubicBezTo>
                    <a:cubicBezTo>
                      <a:pt x="219236" y="766481"/>
                      <a:pt x="198653" y="766279"/>
                      <a:pt x="178070" y="766077"/>
                    </a:cubicBezTo>
                    <a:cubicBezTo>
                      <a:pt x="175043" y="766077"/>
                      <a:pt x="172420" y="765472"/>
                      <a:pt x="172016" y="761637"/>
                    </a:cubicBezTo>
                    <a:cubicBezTo>
                      <a:pt x="171613" y="758409"/>
                      <a:pt x="168586" y="758005"/>
                      <a:pt x="165963" y="757803"/>
                    </a:cubicBezTo>
                    <a:cubicBezTo>
                      <a:pt x="158698" y="756996"/>
                      <a:pt x="151434" y="756391"/>
                      <a:pt x="144169" y="755584"/>
                    </a:cubicBezTo>
                    <a:cubicBezTo>
                      <a:pt x="125604" y="753364"/>
                      <a:pt x="106636" y="753364"/>
                      <a:pt x="88273" y="748723"/>
                    </a:cubicBezTo>
                    <a:cubicBezTo>
                      <a:pt x="87466" y="748521"/>
                      <a:pt x="86658" y="748521"/>
                      <a:pt x="85851" y="748521"/>
                    </a:cubicBezTo>
                    <a:cubicBezTo>
                      <a:pt x="84035" y="748723"/>
                      <a:pt x="82219" y="749126"/>
                      <a:pt x="81614" y="751144"/>
                    </a:cubicBezTo>
                    <a:cubicBezTo>
                      <a:pt x="80807" y="753364"/>
                      <a:pt x="81614" y="755180"/>
                      <a:pt x="83430" y="756593"/>
                    </a:cubicBezTo>
                    <a:cubicBezTo>
                      <a:pt x="85044" y="757803"/>
                      <a:pt x="86658" y="758207"/>
                      <a:pt x="88475" y="758611"/>
                    </a:cubicBezTo>
                    <a:cubicBezTo>
                      <a:pt x="96142" y="760427"/>
                      <a:pt x="103811" y="761637"/>
                      <a:pt x="111681" y="762243"/>
                    </a:cubicBezTo>
                    <a:cubicBezTo>
                      <a:pt x="114304" y="762445"/>
                      <a:pt x="117129" y="762243"/>
                      <a:pt x="119147" y="763857"/>
                    </a:cubicBezTo>
                    <a:cubicBezTo>
                      <a:pt x="123384" y="766884"/>
                      <a:pt x="128228" y="767893"/>
                      <a:pt x="132869" y="769104"/>
                    </a:cubicBezTo>
                    <a:cubicBezTo>
                      <a:pt x="138317" y="770516"/>
                      <a:pt x="143968" y="771929"/>
                      <a:pt x="149617" y="773342"/>
                    </a:cubicBezTo>
                    <a:cubicBezTo>
                      <a:pt x="151635" y="773947"/>
                      <a:pt x="153653" y="774149"/>
                      <a:pt x="154461" y="776570"/>
                    </a:cubicBezTo>
                    <a:cubicBezTo>
                      <a:pt x="157084" y="784440"/>
                      <a:pt x="163743" y="789687"/>
                      <a:pt x="168183" y="796144"/>
                    </a:cubicBezTo>
                    <a:cubicBezTo>
                      <a:pt x="169192" y="797759"/>
                      <a:pt x="171209" y="798162"/>
                      <a:pt x="172823" y="798768"/>
                    </a:cubicBezTo>
                    <a:cubicBezTo>
                      <a:pt x="177465" y="800584"/>
                      <a:pt x="180694" y="799979"/>
                      <a:pt x="181904" y="797355"/>
                    </a:cubicBezTo>
                    <a:cubicBezTo>
                      <a:pt x="183721" y="793117"/>
                      <a:pt x="179886" y="791907"/>
                      <a:pt x="177465" y="790292"/>
                    </a:cubicBezTo>
                    <a:cubicBezTo>
                      <a:pt x="173631" y="787871"/>
                      <a:pt x="170402" y="785248"/>
                      <a:pt x="169595" y="780808"/>
                    </a:cubicBezTo>
                    <a:cubicBezTo>
                      <a:pt x="176052" y="775360"/>
                      <a:pt x="183317" y="775158"/>
                      <a:pt x="190581" y="775360"/>
                    </a:cubicBezTo>
                    <a:cubicBezTo>
                      <a:pt x="212375" y="776167"/>
                      <a:pt x="234370" y="776368"/>
                      <a:pt x="256164" y="777176"/>
                    </a:cubicBezTo>
                    <a:cubicBezTo>
                      <a:pt x="270088" y="777579"/>
                      <a:pt x="283809" y="778386"/>
                      <a:pt x="297330" y="781615"/>
                    </a:cubicBezTo>
                    <a:cubicBezTo>
                      <a:pt x="301365" y="782624"/>
                      <a:pt x="305401" y="782826"/>
                      <a:pt x="307217" y="787871"/>
                    </a:cubicBezTo>
                    <a:cubicBezTo>
                      <a:pt x="308024" y="790292"/>
                      <a:pt x="310647" y="791907"/>
                      <a:pt x="313271" y="792512"/>
                    </a:cubicBezTo>
                    <a:cubicBezTo>
                      <a:pt x="321141" y="794530"/>
                      <a:pt x="329011" y="796346"/>
                      <a:pt x="336880" y="797961"/>
                    </a:cubicBezTo>
                    <a:cubicBezTo>
                      <a:pt x="338697" y="798364"/>
                      <a:pt x="340513" y="797961"/>
                      <a:pt x="341724" y="796144"/>
                    </a:cubicBezTo>
                    <a:cubicBezTo>
                      <a:pt x="342934" y="794126"/>
                      <a:pt x="342531" y="792108"/>
                      <a:pt x="341320" y="790292"/>
                    </a:cubicBezTo>
                    <a:cubicBezTo>
                      <a:pt x="339100" y="787265"/>
                      <a:pt x="336073" y="785449"/>
                      <a:pt x="332239" y="784844"/>
                    </a:cubicBezTo>
                    <a:cubicBezTo>
                      <a:pt x="328405" y="784239"/>
                      <a:pt x="324369" y="784844"/>
                      <a:pt x="320737" y="782826"/>
                    </a:cubicBezTo>
                    <a:lnTo>
                      <a:pt x="320737" y="783028"/>
                    </a:lnTo>
                    <a:cubicBezTo>
                      <a:pt x="321343" y="782221"/>
                      <a:pt x="321746" y="781413"/>
                      <a:pt x="322554" y="780606"/>
                    </a:cubicBezTo>
                    <a:cubicBezTo>
                      <a:pt x="329212" y="772938"/>
                      <a:pt x="327396" y="766077"/>
                      <a:pt x="317912" y="762243"/>
                    </a:cubicBezTo>
                    <a:cubicBezTo>
                      <a:pt x="315491" y="761839"/>
                      <a:pt x="313271" y="761032"/>
                      <a:pt x="311253" y="760023"/>
                    </a:cubicBezTo>
                    <a:close/>
                    <a:moveTo>
                      <a:pt x="445647" y="455312"/>
                    </a:moveTo>
                    <a:cubicBezTo>
                      <a:pt x="440803" y="451276"/>
                      <a:pt x="439996" y="450469"/>
                      <a:pt x="437575" y="452487"/>
                    </a:cubicBezTo>
                    <a:cubicBezTo>
                      <a:pt x="432530" y="456321"/>
                      <a:pt x="426072" y="457532"/>
                      <a:pt x="420826" y="460559"/>
                    </a:cubicBezTo>
                    <a:cubicBezTo>
                      <a:pt x="418203" y="461972"/>
                      <a:pt x="416185" y="462375"/>
                      <a:pt x="413561" y="461770"/>
                    </a:cubicBezTo>
                    <a:cubicBezTo>
                      <a:pt x="404481" y="459954"/>
                      <a:pt x="395400" y="460559"/>
                      <a:pt x="386319" y="461972"/>
                    </a:cubicBezTo>
                    <a:cubicBezTo>
                      <a:pt x="381880" y="462577"/>
                      <a:pt x="377844" y="463788"/>
                      <a:pt x="374212" y="466815"/>
                    </a:cubicBezTo>
                    <a:cubicBezTo>
                      <a:pt x="370782" y="469640"/>
                      <a:pt x="367755" y="472465"/>
                      <a:pt x="367957" y="477106"/>
                    </a:cubicBezTo>
                    <a:cubicBezTo>
                      <a:pt x="368360" y="482151"/>
                      <a:pt x="373203" y="482353"/>
                      <a:pt x="376835" y="483564"/>
                    </a:cubicBezTo>
                    <a:cubicBezTo>
                      <a:pt x="386723" y="486994"/>
                      <a:pt x="397217" y="488003"/>
                      <a:pt x="407508" y="489618"/>
                    </a:cubicBezTo>
                    <a:cubicBezTo>
                      <a:pt x="413360" y="490425"/>
                      <a:pt x="418405" y="492241"/>
                      <a:pt x="423248" y="495671"/>
                    </a:cubicBezTo>
                    <a:cubicBezTo>
                      <a:pt x="430108" y="500514"/>
                      <a:pt x="437575" y="504147"/>
                      <a:pt x="446252" y="504349"/>
                    </a:cubicBezTo>
                    <a:cubicBezTo>
                      <a:pt x="449480" y="504349"/>
                      <a:pt x="452305" y="505358"/>
                      <a:pt x="454929" y="507376"/>
                    </a:cubicBezTo>
                    <a:cubicBezTo>
                      <a:pt x="460983" y="512017"/>
                      <a:pt x="467844" y="514237"/>
                      <a:pt x="475108" y="515044"/>
                    </a:cubicBezTo>
                    <a:cubicBezTo>
                      <a:pt x="486207" y="516053"/>
                      <a:pt x="497104" y="519281"/>
                      <a:pt x="508000" y="521703"/>
                    </a:cubicBezTo>
                    <a:cubicBezTo>
                      <a:pt x="523337" y="525133"/>
                      <a:pt x="538672" y="527757"/>
                      <a:pt x="553807" y="531389"/>
                    </a:cubicBezTo>
                    <a:cubicBezTo>
                      <a:pt x="557036" y="532196"/>
                      <a:pt x="559861" y="532802"/>
                      <a:pt x="561072" y="536232"/>
                    </a:cubicBezTo>
                    <a:cubicBezTo>
                      <a:pt x="561879" y="538048"/>
                      <a:pt x="563695" y="538856"/>
                      <a:pt x="565713" y="538250"/>
                    </a:cubicBezTo>
                    <a:cubicBezTo>
                      <a:pt x="567932" y="537645"/>
                      <a:pt x="569143" y="536030"/>
                      <a:pt x="569345" y="533609"/>
                    </a:cubicBezTo>
                    <a:cubicBezTo>
                      <a:pt x="569345" y="532802"/>
                      <a:pt x="569345" y="531995"/>
                      <a:pt x="569345" y="531187"/>
                    </a:cubicBezTo>
                    <a:cubicBezTo>
                      <a:pt x="568336" y="522308"/>
                      <a:pt x="569950" y="513429"/>
                      <a:pt x="571161" y="504752"/>
                    </a:cubicBezTo>
                    <a:cubicBezTo>
                      <a:pt x="571968" y="498900"/>
                      <a:pt x="572977" y="492846"/>
                      <a:pt x="573381" y="486792"/>
                    </a:cubicBezTo>
                    <a:cubicBezTo>
                      <a:pt x="573785" y="481142"/>
                      <a:pt x="572170" y="479326"/>
                      <a:pt x="566318" y="478721"/>
                    </a:cubicBezTo>
                    <a:cubicBezTo>
                      <a:pt x="564300" y="478519"/>
                      <a:pt x="562081" y="478519"/>
                      <a:pt x="560063" y="478922"/>
                    </a:cubicBezTo>
                    <a:cubicBezTo>
                      <a:pt x="551385" y="480537"/>
                      <a:pt x="542708" y="480133"/>
                      <a:pt x="534435" y="478922"/>
                    </a:cubicBezTo>
                    <a:cubicBezTo>
                      <a:pt x="525152" y="477510"/>
                      <a:pt x="516475" y="478115"/>
                      <a:pt x="507597" y="480537"/>
                    </a:cubicBezTo>
                    <a:cubicBezTo>
                      <a:pt x="506789" y="480739"/>
                      <a:pt x="506184" y="481142"/>
                      <a:pt x="505377" y="481142"/>
                    </a:cubicBezTo>
                    <a:cubicBezTo>
                      <a:pt x="499323" y="481748"/>
                      <a:pt x="495893" y="478922"/>
                      <a:pt x="495489" y="472869"/>
                    </a:cubicBezTo>
                    <a:cubicBezTo>
                      <a:pt x="495086" y="466815"/>
                      <a:pt x="494480" y="460963"/>
                      <a:pt x="495287" y="454909"/>
                    </a:cubicBezTo>
                    <a:cubicBezTo>
                      <a:pt x="495691" y="452285"/>
                      <a:pt x="495287" y="449662"/>
                      <a:pt x="495086" y="447039"/>
                    </a:cubicBezTo>
                    <a:cubicBezTo>
                      <a:pt x="494884" y="444012"/>
                      <a:pt x="493068" y="442397"/>
                      <a:pt x="490242" y="441590"/>
                    </a:cubicBezTo>
                    <a:cubicBezTo>
                      <a:pt x="485400" y="440178"/>
                      <a:pt x="481767" y="442196"/>
                      <a:pt x="478538" y="445828"/>
                    </a:cubicBezTo>
                    <a:cubicBezTo>
                      <a:pt x="472081" y="453093"/>
                      <a:pt x="464009" y="457532"/>
                      <a:pt x="453920" y="457936"/>
                    </a:cubicBezTo>
                    <a:cubicBezTo>
                      <a:pt x="450893" y="458138"/>
                      <a:pt x="447866" y="457936"/>
                      <a:pt x="445647" y="455312"/>
                    </a:cubicBezTo>
                    <a:close/>
                    <a:moveTo>
                      <a:pt x="573381" y="111252"/>
                    </a:moveTo>
                    <a:cubicBezTo>
                      <a:pt x="575399" y="110243"/>
                      <a:pt x="576206" y="109637"/>
                      <a:pt x="577013" y="109234"/>
                    </a:cubicBezTo>
                    <a:cubicBezTo>
                      <a:pt x="580443" y="108023"/>
                      <a:pt x="583672" y="106409"/>
                      <a:pt x="582865" y="102171"/>
                    </a:cubicBezTo>
                    <a:cubicBezTo>
                      <a:pt x="582260" y="98337"/>
                      <a:pt x="578627" y="97933"/>
                      <a:pt x="575600" y="97328"/>
                    </a:cubicBezTo>
                    <a:cubicBezTo>
                      <a:pt x="568941" y="96117"/>
                      <a:pt x="562282" y="94301"/>
                      <a:pt x="555623" y="93695"/>
                    </a:cubicBezTo>
                    <a:cubicBezTo>
                      <a:pt x="544525" y="92485"/>
                      <a:pt x="533426" y="91274"/>
                      <a:pt x="522529" y="96117"/>
                    </a:cubicBezTo>
                    <a:cubicBezTo>
                      <a:pt x="516072" y="98942"/>
                      <a:pt x="509413" y="101364"/>
                      <a:pt x="502148" y="98740"/>
                    </a:cubicBezTo>
                    <a:cubicBezTo>
                      <a:pt x="499726" y="97933"/>
                      <a:pt x="497507" y="99547"/>
                      <a:pt x="496902" y="102171"/>
                    </a:cubicBezTo>
                    <a:cubicBezTo>
                      <a:pt x="496095" y="104996"/>
                      <a:pt x="497709" y="106812"/>
                      <a:pt x="500130" y="107821"/>
                    </a:cubicBezTo>
                    <a:cubicBezTo>
                      <a:pt x="506386" y="110444"/>
                      <a:pt x="512843" y="110646"/>
                      <a:pt x="519099" y="107821"/>
                    </a:cubicBezTo>
                    <a:cubicBezTo>
                      <a:pt x="529794" y="102776"/>
                      <a:pt x="540892" y="101364"/>
                      <a:pt x="552596" y="102978"/>
                    </a:cubicBezTo>
                    <a:cubicBezTo>
                      <a:pt x="555825" y="103382"/>
                      <a:pt x="557641" y="104189"/>
                      <a:pt x="556430" y="107821"/>
                    </a:cubicBezTo>
                    <a:cubicBezTo>
                      <a:pt x="554614" y="114077"/>
                      <a:pt x="553605" y="120736"/>
                      <a:pt x="546744" y="123965"/>
                    </a:cubicBezTo>
                    <a:cubicBezTo>
                      <a:pt x="545332" y="124570"/>
                      <a:pt x="543919" y="125579"/>
                      <a:pt x="543314" y="127193"/>
                    </a:cubicBezTo>
                    <a:cubicBezTo>
                      <a:pt x="542103" y="131229"/>
                      <a:pt x="538874" y="133449"/>
                      <a:pt x="535848" y="136072"/>
                    </a:cubicBezTo>
                    <a:cubicBezTo>
                      <a:pt x="534233" y="137485"/>
                      <a:pt x="532821" y="138898"/>
                      <a:pt x="531206" y="140310"/>
                    </a:cubicBezTo>
                    <a:cubicBezTo>
                      <a:pt x="525354" y="146364"/>
                      <a:pt x="527372" y="154032"/>
                      <a:pt x="535242" y="156655"/>
                    </a:cubicBezTo>
                    <a:cubicBezTo>
                      <a:pt x="541498" y="158673"/>
                      <a:pt x="547753" y="159884"/>
                      <a:pt x="554210" y="161700"/>
                    </a:cubicBezTo>
                    <a:cubicBezTo>
                      <a:pt x="561879" y="163718"/>
                      <a:pt x="569950" y="164324"/>
                      <a:pt x="576407" y="170176"/>
                    </a:cubicBezTo>
                    <a:cubicBezTo>
                      <a:pt x="580443" y="173808"/>
                      <a:pt x="586497" y="174212"/>
                      <a:pt x="592147" y="173808"/>
                    </a:cubicBezTo>
                    <a:cubicBezTo>
                      <a:pt x="595578" y="173404"/>
                      <a:pt x="599009" y="173203"/>
                      <a:pt x="602237" y="172597"/>
                    </a:cubicBezTo>
                    <a:cubicBezTo>
                      <a:pt x="609300" y="171387"/>
                      <a:pt x="615959" y="170176"/>
                      <a:pt x="618380" y="161499"/>
                    </a:cubicBezTo>
                    <a:cubicBezTo>
                      <a:pt x="619591" y="157059"/>
                      <a:pt x="622618" y="156857"/>
                      <a:pt x="627259" y="158673"/>
                    </a:cubicBezTo>
                    <a:cubicBezTo>
                      <a:pt x="631900" y="160490"/>
                      <a:pt x="634927" y="163517"/>
                      <a:pt x="635936" y="168763"/>
                    </a:cubicBezTo>
                    <a:cubicBezTo>
                      <a:pt x="637147" y="175019"/>
                      <a:pt x="638560" y="175624"/>
                      <a:pt x="645017" y="176230"/>
                    </a:cubicBezTo>
                    <a:cubicBezTo>
                      <a:pt x="647640" y="176431"/>
                      <a:pt x="650264" y="176835"/>
                      <a:pt x="652685" y="177440"/>
                    </a:cubicBezTo>
                    <a:cubicBezTo>
                      <a:pt x="658335" y="178651"/>
                      <a:pt x="663784" y="180064"/>
                      <a:pt x="669636" y="179458"/>
                    </a:cubicBezTo>
                    <a:cubicBezTo>
                      <a:pt x="671452" y="179257"/>
                      <a:pt x="673268" y="179660"/>
                      <a:pt x="675084" y="180266"/>
                    </a:cubicBezTo>
                    <a:cubicBezTo>
                      <a:pt x="685577" y="184503"/>
                      <a:pt x="696676" y="185714"/>
                      <a:pt x="707976" y="187328"/>
                    </a:cubicBezTo>
                    <a:cubicBezTo>
                      <a:pt x="714433" y="188136"/>
                      <a:pt x="715846" y="187530"/>
                      <a:pt x="717662" y="181476"/>
                    </a:cubicBezTo>
                    <a:cubicBezTo>
                      <a:pt x="719478" y="174615"/>
                      <a:pt x="721294" y="167956"/>
                      <a:pt x="724725" y="161700"/>
                    </a:cubicBezTo>
                    <a:cubicBezTo>
                      <a:pt x="727348" y="157059"/>
                      <a:pt x="724523" y="153225"/>
                      <a:pt x="719075" y="154032"/>
                    </a:cubicBezTo>
                    <a:cubicBezTo>
                      <a:pt x="715846" y="154436"/>
                      <a:pt x="713021" y="154839"/>
                      <a:pt x="709994" y="153830"/>
                    </a:cubicBezTo>
                    <a:cubicBezTo>
                      <a:pt x="694860" y="148584"/>
                      <a:pt x="679321" y="145153"/>
                      <a:pt x="663178" y="147373"/>
                    </a:cubicBezTo>
                    <a:cubicBezTo>
                      <a:pt x="660757" y="147777"/>
                      <a:pt x="658335" y="147373"/>
                      <a:pt x="657326" y="144548"/>
                    </a:cubicBezTo>
                    <a:cubicBezTo>
                      <a:pt x="655914" y="140512"/>
                      <a:pt x="652685" y="140108"/>
                      <a:pt x="649255" y="139705"/>
                    </a:cubicBezTo>
                    <a:cubicBezTo>
                      <a:pt x="641990" y="138898"/>
                      <a:pt x="634726" y="139705"/>
                      <a:pt x="627461" y="140108"/>
                    </a:cubicBezTo>
                    <a:cubicBezTo>
                      <a:pt x="624636" y="140310"/>
                      <a:pt x="622215" y="139906"/>
                      <a:pt x="621811" y="136476"/>
                    </a:cubicBezTo>
                    <a:cubicBezTo>
                      <a:pt x="621407" y="133449"/>
                      <a:pt x="618784" y="132642"/>
                      <a:pt x="616362" y="131633"/>
                    </a:cubicBezTo>
                    <a:cubicBezTo>
                      <a:pt x="613941" y="130624"/>
                      <a:pt x="611116" y="131431"/>
                      <a:pt x="609098" y="129413"/>
                    </a:cubicBezTo>
                    <a:cubicBezTo>
                      <a:pt x="613941" y="121341"/>
                      <a:pt x="613336" y="119122"/>
                      <a:pt x="603851" y="116498"/>
                    </a:cubicBezTo>
                    <a:cubicBezTo>
                      <a:pt x="598403" y="114884"/>
                      <a:pt x="592551" y="114480"/>
                      <a:pt x="586901" y="114077"/>
                    </a:cubicBezTo>
                    <a:cubicBezTo>
                      <a:pt x="582663" y="113270"/>
                      <a:pt x="578224" y="114480"/>
                      <a:pt x="573381" y="111252"/>
                    </a:cubicBezTo>
                    <a:close/>
                    <a:moveTo>
                      <a:pt x="282599" y="130220"/>
                    </a:moveTo>
                    <a:cubicBezTo>
                      <a:pt x="284415" y="131633"/>
                      <a:pt x="286231" y="132642"/>
                      <a:pt x="288450" y="133045"/>
                    </a:cubicBezTo>
                    <a:cubicBezTo>
                      <a:pt x="292890" y="133651"/>
                      <a:pt x="297128" y="134458"/>
                      <a:pt x="301567" y="134862"/>
                    </a:cubicBezTo>
                    <a:cubicBezTo>
                      <a:pt x="318719" y="136678"/>
                      <a:pt x="335871" y="138494"/>
                      <a:pt x="352822" y="140108"/>
                    </a:cubicBezTo>
                    <a:cubicBezTo>
                      <a:pt x="370782" y="141924"/>
                      <a:pt x="388136" y="146768"/>
                      <a:pt x="406095" y="148785"/>
                    </a:cubicBezTo>
                    <a:cubicBezTo>
                      <a:pt x="416790" y="149996"/>
                      <a:pt x="427283" y="151207"/>
                      <a:pt x="437978" y="148785"/>
                    </a:cubicBezTo>
                    <a:cubicBezTo>
                      <a:pt x="443023" y="147575"/>
                      <a:pt x="446656" y="145153"/>
                      <a:pt x="448472" y="140512"/>
                    </a:cubicBezTo>
                    <a:cubicBezTo>
                      <a:pt x="449884" y="136274"/>
                      <a:pt x="452911" y="134256"/>
                      <a:pt x="456947" y="133045"/>
                    </a:cubicBezTo>
                    <a:cubicBezTo>
                      <a:pt x="461991" y="131633"/>
                      <a:pt x="466431" y="129211"/>
                      <a:pt x="470265" y="125175"/>
                    </a:cubicBezTo>
                    <a:cubicBezTo>
                      <a:pt x="472283" y="123158"/>
                      <a:pt x="475511" y="122149"/>
                      <a:pt x="474301" y="118516"/>
                    </a:cubicBezTo>
                    <a:cubicBezTo>
                      <a:pt x="473292" y="115086"/>
                      <a:pt x="470063" y="115086"/>
                      <a:pt x="467238" y="114682"/>
                    </a:cubicBezTo>
                    <a:cubicBezTo>
                      <a:pt x="466229" y="114682"/>
                      <a:pt x="465220" y="114279"/>
                      <a:pt x="464211" y="114480"/>
                    </a:cubicBezTo>
                    <a:cubicBezTo>
                      <a:pt x="445647" y="115287"/>
                      <a:pt x="427081" y="114279"/>
                      <a:pt x="408719" y="117104"/>
                    </a:cubicBezTo>
                    <a:cubicBezTo>
                      <a:pt x="390759" y="119929"/>
                      <a:pt x="374414" y="104592"/>
                      <a:pt x="368158" y="90063"/>
                    </a:cubicBezTo>
                    <a:cubicBezTo>
                      <a:pt x="366342" y="85624"/>
                      <a:pt x="365535" y="80579"/>
                      <a:pt x="364122" y="75736"/>
                    </a:cubicBezTo>
                    <a:cubicBezTo>
                      <a:pt x="361903" y="68673"/>
                      <a:pt x="360490" y="61610"/>
                      <a:pt x="357262" y="54951"/>
                    </a:cubicBezTo>
                    <a:cubicBezTo>
                      <a:pt x="355244" y="50511"/>
                      <a:pt x="352015" y="47888"/>
                      <a:pt x="346970" y="47888"/>
                    </a:cubicBezTo>
                    <a:cubicBezTo>
                      <a:pt x="342329" y="47888"/>
                      <a:pt x="339302" y="50915"/>
                      <a:pt x="337284" y="54951"/>
                    </a:cubicBezTo>
                    <a:cubicBezTo>
                      <a:pt x="335670" y="58179"/>
                      <a:pt x="334661" y="61812"/>
                      <a:pt x="334257" y="65444"/>
                    </a:cubicBezTo>
                    <a:cubicBezTo>
                      <a:pt x="333652" y="71498"/>
                      <a:pt x="333047" y="77350"/>
                      <a:pt x="332038" y="83202"/>
                    </a:cubicBezTo>
                    <a:cubicBezTo>
                      <a:pt x="331230" y="89054"/>
                      <a:pt x="327800" y="92686"/>
                      <a:pt x="321746" y="93494"/>
                    </a:cubicBezTo>
                    <a:cubicBezTo>
                      <a:pt x="309841" y="95310"/>
                      <a:pt x="298540" y="99547"/>
                      <a:pt x="286634" y="100960"/>
                    </a:cubicBezTo>
                    <a:cubicBezTo>
                      <a:pt x="284011" y="101364"/>
                      <a:pt x="281388" y="101969"/>
                      <a:pt x="279370" y="103583"/>
                    </a:cubicBezTo>
                    <a:cubicBezTo>
                      <a:pt x="274728" y="106812"/>
                      <a:pt x="274325" y="110646"/>
                      <a:pt x="278563" y="114480"/>
                    </a:cubicBezTo>
                    <a:cubicBezTo>
                      <a:pt x="280782" y="116498"/>
                      <a:pt x="281590" y="117911"/>
                      <a:pt x="279975" y="120938"/>
                    </a:cubicBezTo>
                    <a:cubicBezTo>
                      <a:pt x="277554" y="124974"/>
                      <a:pt x="279370" y="128001"/>
                      <a:pt x="282599" y="130220"/>
                    </a:cubicBezTo>
                    <a:close/>
                    <a:moveTo>
                      <a:pt x="405288" y="293674"/>
                    </a:moveTo>
                    <a:cubicBezTo>
                      <a:pt x="398629" y="288226"/>
                      <a:pt x="399234" y="284795"/>
                      <a:pt x="406701" y="281970"/>
                    </a:cubicBezTo>
                    <a:cubicBezTo>
                      <a:pt x="409324" y="280961"/>
                      <a:pt x="412149" y="280356"/>
                      <a:pt x="414974" y="280154"/>
                    </a:cubicBezTo>
                    <a:cubicBezTo>
                      <a:pt x="424862" y="279145"/>
                      <a:pt x="434750" y="279347"/>
                      <a:pt x="444436" y="281769"/>
                    </a:cubicBezTo>
                    <a:cubicBezTo>
                      <a:pt x="451296" y="283383"/>
                      <a:pt x="458158" y="285199"/>
                      <a:pt x="465220" y="285603"/>
                    </a:cubicBezTo>
                    <a:cubicBezTo>
                      <a:pt x="472283" y="286208"/>
                      <a:pt x="474099" y="284190"/>
                      <a:pt x="474502" y="277531"/>
                    </a:cubicBezTo>
                    <a:cubicBezTo>
                      <a:pt x="474906" y="270266"/>
                      <a:pt x="474502" y="263002"/>
                      <a:pt x="475713" y="255737"/>
                    </a:cubicBezTo>
                    <a:cubicBezTo>
                      <a:pt x="476924" y="250087"/>
                      <a:pt x="478337" y="244638"/>
                      <a:pt x="483785" y="241208"/>
                    </a:cubicBezTo>
                    <a:cubicBezTo>
                      <a:pt x="486005" y="239795"/>
                      <a:pt x="488023" y="237777"/>
                      <a:pt x="487417" y="234750"/>
                    </a:cubicBezTo>
                    <a:cubicBezTo>
                      <a:pt x="486812" y="231522"/>
                      <a:pt x="484189" y="230311"/>
                      <a:pt x="480960" y="229907"/>
                    </a:cubicBezTo>
                    <a:cubicBezTo>
                      <a:pt x="475713" y="229302"/>
                      <a:pt x="470669" y="228495"/>
                      <a:pt x="465422" y="228495"/>
                    </a:cubicBezTo>
                    <a:cubicBezTo>
                      <a:pt x="443427" y="228091"/>
                      <a:pt x="422037" y="222239"/>
                      <a:pt x="400041" y="223651"/>
                    </a:cubicBezTo>
                    <a:cubicBezTo>
                      <a:pt x="397015" y="223853"/>
                      <a:pt x="395199" y="222239"/>
                      <a:pt x="394391" y="219414"/>
                    </a:cubicBezTo>
                    <a:cubicBezTo>
                      <a:pt x="393584" y="216589"/>
                      <a:pt x="392979" y="213764"/>
                      <a:pt x="392172" y="211140"/>
                    </a:cubicBezTo>
                    <a:cubicBezTo>
                      <a:pt x="391364" y="208719"/>
                      <a:pt x="389750" y="207104"/>
                      <a:pt x="387127" y="207104"/>
                    </a:cubicBezTo>
                    <a:cubicBezTo>
                      <a:pt x="384302" y="207104"/>
                      <a:pt x="382889" y="209122"/>
                      <a:pt x="382082" y="211342"/>
                    </a:cubicBezTo>
                    <a:cubicBezTo>
                      <a:pt x="381477" y="213360"/>
                      <a:pt x="381275" y="215378"/>
                      <a:pt x="381073" y="217396"/>
                    </a:cubicBezTo>
                    <a:cubicBezTo>
                      <a:pt x="380669" y="223046"/>
                      <a:pt x="379660" y="228696"/>
                      <a:pt x="378248" y="234347"/>
                    </a:cubicBezTo>
                    <a:cubicBezTo>
                      <a:pt x="377037" y="238988"/>
                      <a:pt x="375826" y="243629"/>
                      <a:pt x="376230" y="248271"/>
                    </a:cubicBezTo>
                    <a:cubicBezTo>
                      <a:pt x="376835" y="255939"/>
                      <a:pt x="374010" y="262598"/>
                      <a:pt x="370984" y="269257"/>
                    </a:cubicBezTo>
                    <a:cubicBezTo>
                      <a:pt x="368158" y="275311"/>
                      <a:pt x="364930" y="281365"/>
                      <a:pt x="360894" y="286813"/>
                    </a:cubicBezTo>
                    <a:cubicBezTo>
                      <a:pt x="357867" y="291253"/>
                      <a:pt x="354840" y="295692"/>
                      <a:pt x="360087" y="300535"/>
                    </a:cubicBezTo>
                    <a:cubicBezTo>
                      <a:pt x="360894" y="301343"/>
                      <a:pt x="360692" y="302957"/>
                      <a:pt x="361095" y="304168"/>
                    </a:cubicBezTo>
                    <a:cubicBezTo>
                      <a:pt x="362710" y="309213"/>
                      <a:pt x="363921" y="310423"/>
                      <a:pt x="368764" y="309818"/>
                    </a:cubicBezTo>
                    <a:cubicBezTo>
                      <a:pt x="375826" y="308809"/>
                      <a:pt x="382687" y="310222"/>
                      <a:pt x="389750" y="310827"/>
                    </a:cubicBezTo>
                    <a:cubicBezTo>
                      <a:pt x="402261" y="312038"/>
                      <a:pt x="414772" y="312845"/>
                      <a:pt x="427081" y="313854"/>
                    </a:cubicBezTo>
                    <a:cubicBezTo>
                      <a:pt x="429705" y="314056"/>
                      <a:pt x="432328" y="313854"/>
                      <a:pt x="434548" y="312441"/>
                    </a:cubicBezTo>
                    <a:cubicBezTo>
                      <a:pt x="436364" y="311231"/>
                      <a:pt x="437776" y="309616"/>
                      <a:pt x="437776" y="307396"/>
                    </a:cubicBezTo>
                    <a:cubicBezTo>
                      <a:pt x="437575" y="304773"/>
                      <a:pt x="435961" y="303159"/>
                      <a:pt x="433337" y="302755"/>
                    </a:cubicBezTo>
                    <a:cubicBezTo>
                      <a:pt x="430512" y="302352"/>
                      <a:pt x="427687" y="301948"/>
                      <a:pt x="424862" y="301343"/>
                    </a:cubicBezTo>
                    <a:cubicBezTo>
                      <a:pt x="418203" y="299728"/>
                      <a:pt x="410938" y="298518"/>
                      <a:pt x="405288" y="293674"/>
                    </a:cubicBezTo>
                    <a:close/>
                    <a:moveTo>
                      <a:pt x="450086" y="722893"/>
                    </a:moveTo>
                    <a:cubicBezTo>
                      <a:pt x="444839" y="729754"/>
                      <a:pt x="446857" y="738027"/>
                      <a:pt x="454122" y="741256"/>
                    </a:cubicBezTo>
                    <a:cubicBezTo>
                      <a:pt x="456341" y="742265"/>
                      <a:pt x="458359" y="743072"/>
                      <a:pt x="460781" y="743678"/>
                    </a:cubicBezTo>
                    <a:cubicBezTo>
                      <a:pt x="463606" y="744485"/>
                      <a:pt x="465624" y="745494"/>
                      <a:pt x="465422" y="748924"/>
                    </a:cubicBezTo>
                    <a:cubicBezTo>
                      <a:pt x="465220" y="752153"/>
                      <a:pt x="464817" y="754978"/>
                      <a:pt x="460983" y="756391"/>
                    </a:cubicBezTo>
                    <a:cubicBezTo>
                      <a:pt x="453920" y="759014"/>
                      <a:pt x="447059" y="760225"/>
                      <a:pt x="439593" y="758812"/>
                    </a:cubicBezTo>
                    <a:cubicBezTo>
                      <a:pt x="430916" y="757198"/>
                      <a:pt x="422037" y="755785"/>
                      <a:pt x="413158" y="755382"/>
                    </a:cubicBezTo>
                    <a:cubicBezTo>
                      <a:pt x="409728" y="755180"/>
                      <a:pt x="406499" y="756391"/>
                      <a:pt x="406095" y="760023"/>
                    </a:cubicBezTo>
                    <a:cubicBezTo>
                      <a:pt x="405692" y="764463"/>
                      <a:pt x="409526" y="764664"/>
                      <a:pt x="412754" y="764866"/>
                    </a:cubicBezTo>
                    <a:cubicBezTo>
                      <a:pt x="416185" y="765068"/>
                      <a:pt x="419414" y="765068"/>
                      <a:pt x="421028" y="769306"/>
                    </a:cubicBezTo>
                    <a:cubicBezTo>
                      <a:pt x="422037" y="771929"/>
                      <a:pt x="424660" y="771929"/>
                      <a:pt x="427081" y="771727"/>
                    </a:cubicBezTo>
                    <a:cubicBezTo>
                      <a:pt x="438987" y="770315"/>
                      <a:pt x="450489" y="771929"/>
                      <a:pt x="462193" y="773745"/>
                    </a:cubicBezTo>
                    <a:cubicBezTo>
                      <a:pt x="468651" y="774754"/>
                      <a:pt x="475108" y="775158"/>
                      <a:pt x="481565" y="772938"/>
                    </a:cubicBezTo>
                    <a:cubicBezTo>
                      <a:pt x="487014" y="771122"/>
                      <a:pt x="492866" y="770718"/>
                      <a:pt x="498113" y="768700"/>
                    </a:cubicBezTo>
                    <a:cubicBezTo>
                      <a:pt x="503561" y="766682"/>
                      <a:pt x="510220" y="767490"/>
                      <a:pt x="514054" y="761637"/>
                    </a:cubicBezTo>
                    <a:cubicBezTo>
                      <a:pt x="515466" y="759620"/>
                      <a:pt x="518292" y="760225"/>
                      <a:pt x="520713" y="760225"/>
                    </a:cubicBezTo>
                    <a:cubicBezTo>
                      <a:pt x="526161" y="760225"/>
                      <a:pt x="531610" y="760225"/>
                      <a:pt x="537058" y="760023"/>
                    </a:cubicBezTo>
                    <a:cubicBezTo>
                      <a:pt x="540287" y="759821"/>
                      <a:pt x="543314" y="759216"/>
                      <a:pt x="545735" y="756996"/>
                    </a:cubicBezTo>
                    <a:cubicBezTo>
                      <a:pt x="548964" y="754373"/>
                      <a:pt x="552192" y="751750"/>
                      <a:pt x="555421" y="749126"/>
                    </a:cubicBezTo>
                    <a:cubicBezTo>
                      <a:pt x="561072" y="744081"/>
                      <a:pt x="560870" y="738835"/>
                      <a:pt x="555219" y="733991"/>
                    </a:cubicBezTo>
                    <a:cubicBezTo>
                      <a:pt x="552596" y="731772"/>
                      <a:pt x="549771" y="729754"/>
                      <a:pt x="546341" y="729148"/>
                    </a:cubicBezTo>
                    <a:cubicBezTo>
                      <a:pt x="542910" y="728341"/>
                      <a:pt x="541296" y="726727"/>
                      <a:pt x="541699" y="723296"/>
                    </a:cubicBezTo>
                    <a:cubicBezTo>
                      <a:pt x="541901" y="722086"/>
                      <a:pt x="541498" y="720673"/>
                      <a:pt x="540892" y="719462"/>
                    </a:cubicBezTo>
                    <a:cubicBezTo>
                      <a:pt x="538874" y="713812"/>
                      <a:pt x="537664" y="708565"/>
                      <a:pt x="542305" y="703319"/>
                    </a:cubicBezTo>
                    <a:cubicBezTo>
                      <a:pt x="544121" y="701503"/>
                      <a:pt x="543516" y="698879"/>
                      <a:pt x="541699" y="696861"/>
                    </a:cubicBezTo>
                    <a:cubicBezTo>
                      <a:pt x="539681" y="694843"/>
                      <a:pt x="537058" y="693431"/>
                      <a:pt x="534839" y="695650"/>
                    </a:cubicBezTo>
                    <a:cubicBezTo>
                      <a:pt x="531812" y="698476"/>
                      <a:pt x="528179" y="698476"/>
                      <a:pt x="524749" y="699081"/>
                    </a:cubicBezTo>
                    <a:cubicBezTo>
                      <a:pt x="522328" y="699485"/>
                      <a:pt x="519704" y="699888"/>
                      <a:pt x="518292" y="701704"/>
                    </a:cubicBezTo>
                    <a:cubicBezTo>
                      <a:pt x="514256" y="706951"/>
                      <a:pt x="508807" y="707758"/>
                      <a:pt x="503157" y="708364"/>
                    </a:cubicBezTo>
                    <a:cubicBezTo>
                      <a:pt x="501139" y="708565"/>
                      <a:pt x="498920" y="709171"/>
                      <a:pt x="497305" y="710381"/>
                    </a:cubicBezTo>
                    <a:cubicBezTo>
                      <a:pt x="491251" y="714821"/>
                      <a:pt x="484189" y="715830"/>
                      <a:pt x="476924" y="717041"/>
                    </a:cubicBezTo>
                    <a:cubicBezTo>
                      <a:pt x="471476" y="717848"/>
                      <a:pt x="466027" y="718050"/>
                      <a:pt x="460579" y="718453"/>
                    </a:cubicBezTo>
                    <a:cubicBezTo>
                      <a:pt x="456543" y="718251"/>
                      <a:pt x="452507" y="719260"/>
                      <a:pt x="450086" y="722893"/>
                    </a:cubicBezTo>
                    <a:close/>
                    <a:moveTo>
                      <a:pt x="869410" y="540672"/>
                    </a:moveTo>
                    <a:cubicBezTo>
                      <a:pt x="873849" y="535829"/>
                      <a:pt x="872840" y="529573"/>
                      <a:pt x="871629" y="523317"/>
                    </a:cubicBezTo>
                    <a:cubicBezTo>
                      <a:pt x="871226" y="521501"/>
                      <a:pt x="869611" y="521098"/>
                      <a:pt x="867997" y="520896"/>
                    </a:cubicBezTo>
                    <a:cubicBezTo>
                      <a:pt x="862145" y="520089"/>
                      <a:pt x="856091" y="519080"/>
                      <a:pt x="850038" y="519483"/>
                    </a:cubicBezTo>
                    <a:cubicBezTo>
                      <a:pt x="840957" y="520089"/>
                      <a:pt x="831876" y="520896"/>
                      <a:pt x="822796" y="521299"/>
                    </a:cubicBezTo>
                    <a:cubicBezTo>
                      <a:pt x="812706" y="521703"/>
                      <a:pt x="802616" y="522308"/>
                      <a:pt x="792527" y="521703"/>
                    </a:cubicBezTo>
                    <a:cubicBezTo>
                      <a:pt x="773760" y="520694"/>
                      <a:pt x="754993" y="516456"/>
                      <a:pt x="736025" y="520694"/>
                    </a:cubicBezTo>
                    <a:cubicBezTo>
                      <a:pt x="730980" y="521703"/>
                      <a:pt x="729366" y="522712"/>
                      <a:pt x="730980" y="527757"/>
                    </a:cubicBezTo>
                    <a:cubicBezTo>
                      <a:pt x="732595" y="533004"/>
                      <a:pt x="732393" y="538048"/>
                      <a:pt x="732595" y="543295"/>
                    </a:cubicBezTo>
                    <a:cubicBezTo>
                      <a:pt x="732595" y="545111"/>
                      <a:pt x="732595" y="546927"/>
                      <a:pt x="732998" y="548744"/>
                    </a:cubicBezTo>
                    <a:cubicBezTo>
                      <a:pt x="733805" y="552578"/>
                      <a:pt x="736025" y="554192"/>
                      <a:pt x="739657" y="552981"/>
                    </a:cubicBezTo>
                    <a:cubicBezTo>
                      <a:pt x="743290" y="551770"/>
                      <a:pt x="746922" y="551165"/>
                      <a:pt x="749344" y="547129"/>
                    </a:cubicBezTo>
                    <a:cubicBezTo>
                      <a:pt x="752168" y="542690"/>
                      <a:pt x="760038" y="543699"/>
                      <a:pt x="761653" y="548744"/>
                    </a:cubicBezTo>
                    <a:cubicBezTo>
                      <a:pt x="763065" y="553183"/>
                      <a:pt x="765285" y="553788"/>
                      <a:pt x="769321" y="552981"/>
                    </a:cubicBezTo>
                    <a:cubicBezTo>
                      <a:pt x="771541" y="552578"/>
                      <a:pt x="773962" y="552779"/>
                      <a:pt x="776384" y="552578"/>
                    </a:cubicBezTo>
                    <a:cubicBezTo>
                      <a:pt x="791518" y="551972"/>
                      <a:pt x="806652" y="553990"/>
                      <a:pt x="821585" y="551770"/>
                    </a:cubicBezTo>
                    <a:cubicBezTo>
                      <a:pt x="824410" y="551367"/>
                      <a:pt x="825419" y="552981"/>
                      <a:pt x="825217" y="555403"/>
                    </a:cubicBezTo>
                    <a:cubicBezTo>
                      <a:pt x="825217" y="556614"/>
                      <a:pt x="825016" y="558026"/>
                      <a:pt x="824410" y="559237"/>
                    </a:cubicBezTo>
                    <a:cubicBezTo>
                      <a:pt x="821383" y="564887"/>
                      <a:pt x="823199" y="570941"/>
                      <a:pt x="821989" y="576793"/>
                    </a:cubicBezTo>
                    <a:cubicBezTo>
                      <a:pt x="821181" y="580627"/>
                      <a:pt x="824007" y="582847"/>
                      <a:pt x="827840" y="581434"/>
                    </a:cubicBezTo>
                    <a:cubicBezTo>
                      <a:pt x="831271" y="580224"/>
                      <a:pt x="834500" y="580627"/>
                      <a:pt x="837728" y="581233"/>
                    </a:cubicBezTo>
                    <a:cubicBezTo>
                      <a:pt x="850845" y="583251"/>
                      <a:pt x="863961" y="585268"/>
                      <a:pt x="877280" y="587085"/>
                    </a:cubicBezTo>
                    <a:cubicBezTo>
                      <a:pt x="881921" y="587690"/>
                      <a:pt x="886562" y="587488"/>
                      <a:pt x="890396" y="591121"/>
                    </a:cubicBezTo>
                    <a:cubicBezTo>
                      <a:pt x="892817" y="593542"/>
                      <a:pt x="895239" y="591726"/>
                      <a:pt x="896652" y="589103"/>
                    </a:cubicBezTo>
                    <a:cubicBezTo>
                      <a:pt x="898670" y="585067"/>
                      <a:pt x="896853" y="581031"/>
                      <a:pt x="892414" y="579013"/>
                    </a:cubicBezTo>
                    <a:cubicBezTo>
                      <a:pt x="889387" y="577600"/>
                      <a:pt x="885553" y="577197"/>
                      <a:pt x="883131" y="575179"/>
                    </a:cubicBezTo>
                    <a:cubicBezTo>
                      <a:pt x="879095" y="571546"/>
                      <a:pt x="874656" y="570134"/>
                      <a:pt x="869813" y="569528"/>
                    </a:cubicBezTo>
                    <a:cubicBezTo>
                      <a:pt x="863961" y="568721"/>
                      <a:pt x="859925" y="565291"/>
                      <a:pt x="857302" y="560044"/>
                    </a:cubicBezTo>
                    <a:cubicBezTo>
                      <a:pt x="856697" y="558631"/>
                      <a:pt x="855889" y="557219"/>
                      <a:pt x="855082" y="555806"/>
                    </a:cubicBezTo>
                    <a:cubicBezTo>
                      <a:pt x="851047" y="548542"/>
                      <a:pt x="853064" y="544506"/>
                      <a:pt x="861136" y="543900"/>
                    </a:cubicBezTo>
                    <a:cubicBezTo>
                      <a:pt x="864365" y="543699"/>
                      <a:pt x="867190" y="544102"/>
                      <a:pt x="869410" y="540672"/>
                    </a:cubicBezTo>
                    <a:close/>
                    <a:moveTo>
                      <a:pt x="511431" y="243427"/>
                    </a:moveTo>
                    <a:cubicBezTo>
                      <a:pt x="508000" y="252105"/>
                      <a:pt x="501946" y="261185"/>
                      <a:pt x="500735" y="272082"/>
                    </a:cubicBezTo>
                    <a:cubicBezTo>
                      <a:pt x="500534" y="274302"/>
                      <a:pt x="500534" y="276925"/>
                      <a:pt x="500937" y="279145"/>
                    </a:cubicBezTo>
                    <a:cubicBezTo>
                      <a:pt x="501946" y="283988"/>
                      <a:pt x="502753" y="288831"/>
                      <a:pt x="503359" y="293876"/>
                    </a:cubicBezTo>
                    <a:cubicBezTo>
                      <a:pt x="504570" y="301544"/>
                      <a:pt x="508606" y="303966"/>
                      <a:pt x="514659" y="299728"/>
                    </a:cubicBezTo>
                    <a:cubicBezTo>
                      <a:pt x="520511" y="295491"/>
                      <a:pt x="526767" y="294885"/>
                      <a:pt x="533628" y="294280"/>
                    </a:cubicBezTo>
                    <a:cubicBezTo>
                      <a:pt x="551385" y="292867"/>
                      <a:pt x="568538" y="295692"/>
                      <a:pt x="585287" y="300334"/>
                    </a:cubicBezTo>
                    <a:cubicBezTo>
                      <a:pt x="589120" y="301343"/>
                      <a:pt x="592147" y="300939"/>
                      <a:pt x="594771" y="298719"/>
                    </a:cubicBezTo>
                    <a:cubicBezTo>
                      <a:pt x="602035" y="292464"/>
                      <a:pt x="610511" y="288428"/>
                      <a:pt x="618784" y="284392"/>
                    </a:cubicBezTo>
                    <a:cubicBezTo>
                      <a:pt x="623425" y="282172"/>
                      <a:pt x="624636" y="280154"/>
                      <a:pt x="623425" y="275109"/>
                    </a:cubicBezTo>
                    <a:cubicBezTo>
                      <a:pt x="622820" y="272284"/>
                      <a:pt x="623022" y="270064"/>
                      <a:pt x="623829" y="267643"/>
                    </a:cubicBezTo>
                    <a:cubicBezTo>
                      <a:pt x="624636" y="265221"/>
                      <a:pt x="625645" y="262800"/>
                      <a:pt x="626048" y="260176"/>
                    </a:cubicBezTo>
                    <a:cubicBezTo>
                      <a:pt x="627461" y="253114"/>
                      <a:pt x="624636" y="250087"/>
                      <a:pt x="617775" y="251096"/>
                    </a:cubicBezTo>
                    <a:cubicBezTo>
                      <a:pt x="616161" y="251297"/>
                      <a:pt x="614748" y="251701"/>
                      <a:pt x="613336" y="252306"/>
                    </a:cubicBezTo>
                    <a:cubicBezTo>
                      <a:pt x="609502" y="253719"/>
                      <a:pt x="605667" y="253921"/>
                      <a:pt x="601833" y="253719"/>
                    </a:cubicBezTo>
                    <a:cubicBezTo>
                      <a:pt x="579838" y="252306"/>
                      <a:pt x="557641" y="252306"/>
                      <a:pt x="535646" y="248674"/>
                    </a:cubicBezTo>
                    <a:cubicBezTo>
                      <a:pt x="532417" y="248069"/>
                      <a:pt x="529995" y="247262"/>
                      <a:pt x="528381" y="244033"/>
                    </a:cubicBezTo>
                    <a:cubicBezTo>
                      <a:pt x="524144" y="235961"/>
                      <a:pt x="517484" y="235557"/>
                      <a:pt x="511431" y="243427"/>
                    </a:cubicBezTo>
                    <a:close/>
                    <a:moveTo>
                      <a:pt x="134483" y="114682"/>
                    </a:moveTo>
                    <a:cubicBezTo>
                      <a:pt x="136703" y="117104"/>
                      <a:pt x="140133" y="117911"/>
                      <a:pt x="144371" y="116902"/>
                    </a:cubicBezTo>
                    <a:cubicBezTo>
                      <a:pt x="148407" y="115893"/>
                      <a:pt x="152644" y="115489"/>
                      <a:pt x="156882" y="116296"/>
                    </a:cubicBezTo>
                    <a:cubicBezTo>
                      <a:pt x="162330" y="117305"/>
                      <a:pt x="167779" y="117305"/>
                      <a:pt x="173227" y="117305"/>
                    </a:cubicBezTo>
                    <a:cubicBezTo>
                      <a:pt x="182106" y="117305"/>
                      <a:pt x="190985" y="117507"/>
                      <a:pt x="199662" y="119323"/>
                    </a:cubicBezTo>
                    <a:cubicBezTo>
                      <a:pt x="208137" y="121140"/>
                      <a:pt x="217218" y="119929"/>
                      <a:pt x="225491" y="124166"/>
                    </a:cubicBezTo>
                    <a:cubicBezTo>
                      <a:pt x="230133" y="126588"/>
                      <a:pt x="232756" y="125175"/>
                      <a:pt x="234370" y="119929"/>
                    </a:cubicBezTo>
                    <a:cubicBezTo>
                      <a:pt x="235581" y="116095"/>
                      <a:pt x="237801" y="112866"/>
                      <a:pt x="239415" y="109234"/>
                    </a:cubicBezTo>
                    <a:cubicBezTo>
                      <a:pt x="241029" y="105198"/>
                      <a:pt x="245267" y="101565"/>
                      <a:pt x="242240" y="97126"/>
                    </a:cubicBezTo>
                    <a:cubicBezTo>
                      <a:pt x="239011" y="92485"/>
                      <a:pt x="233563" y="94099"/>
                      <a:pt x="229124" y="94704"/>
                    </a:cubicBezTo>
                    <a:cubicBezTo>
                      <a:pt x="221052" y="95713"/>
                      <a:pt x="212980" y="95310"/>
                      <a:pt x="204909" y="93897"/>
                    </a:cubicBezTo>
                    <a:cubicBezTo>
                      <a:pt x="197240" y="92485"/>
                      <a:pt x="195021" y="87843"/>
                      <a:pt x="199460" y="81184"/>
                    </a:cubicBezTo>
                    <a:cubicBezTo>
                      <a:pt x="201478" y="78157"/>
                      <a:pt x="204101" y="75534"/>
                      <a:pt x="206725" y="73112"/>
                    </a:cubicBezTo>
                    <a:cubicBezTo>
                      <a:pt x="210962" y="69278"/>
                      <a:pt x="213182" y="64032"/>
                      <a:pt x="211568" y="58381"/>
                    </a:cubicBezTo>
                    <a:cubicBezTo>
                      <a:pt x="209751" y="52126"/>
                      <a:pt x="204101" y="51924"/>
                      <a:pt x="198855" y="51318"/>
                    </a:cubicBezTo>
                    <a:cubicBezTo>
                      <a:pt x="198047" y="51318"/>
                      <a:pt x="197240" y="51318"/>
                      <a:pt x="196433" y="51318"/>
                    </a:cubicBezTo>
                    <a:cubicBezTo>
                      <a:pt x="182712" y="53336"/>
                      <a:pt x="168788" y="52126"/>
                      <a:pt x="155066" y="50915"/>
                    </a:cubicBezTo>
                    <a:cubicBezTo>
                      <a:pt x="147398" y="50309"/>
                      <a:pt x="141950" y="52529"/>
                      <a:pt x="137106" y="57978"/>
                    </a:cubicBezTo>
                    <a:cubicBezTo>
                      <a:pt x="131658" y="64032"/>
                      <a:pt x="131053" y="66655"/>
                      <a:pt x="135694" y="73718"/>
                    </a:cubicBezTo>
                    <a:cubicBezTo>
                      <a:pt x="137510" y="76341"/>
                      <a:pt x="138317" y="79166"/>
                      <a:pt x="138923" y="82395"/>
                    </a:cubicBezTo>
                    <a:cubicBezTo>
                      <a:pt x="140335" y="90668"/>
                      <a:pt x="139730" y="98337"/>
                      <a:pt x="133273" y="104794"/>
                    </a:cubicBezTo>
                    <a:cubicBezTo>
                      <a:pt x="129035" y="109032"/>
                      <a:pt x="129640" y="110848"/>
                      <a:pt x="134483" y="114682"/>
                    </a:cubicBezTo>
                    <a:close/>
                    <a:moveTo>
                      <a:pt x="737034" y="243226"/>
                    </a:moveTo>
                    <a:cubicBezTo>
                      <a:pt x="734411" y="240400"/>
                      <a:pt x="731384" y="240602"/>
                      <a:pt x="728559" y="242620"/>
                    </a:cubicBezTo>
                    <a:cubicBezTo>
                      <a:pt x="725936" y="244436"/>
                      <a:pt x="723514" y="246253"/>
                      <a:pt x="721093" y="248271"/>
                    </a:cubicBezTo>
                    <a:cubicBezTo>
                      <a:pt x="717460" y="251297"/>
                      <a:pt x="713425" y="252105"/>
                      <a:pt x="708783" y="251096"/>
                    </a:cubicBezTo>
                    <a:cubicBezTo>
                      <a:pt x="697079" y="248271"/>
                      <a:pt x="684972" y="248069"/>
                      <a:pt x="673066" y="247060"/>
                    </a:cubicBezTo>
                    <a:cubicBezTo>
                      <a:pt x="664187" y="246253"/>
                      <a:pt x="654501" y="253719"/>
                      <a:pt x="653088" y="262396"/>
                    </a:cubicBezTo>
                    <a:cubicBezTo>
                      <a:pt x="650264" y="279347"/>
                      <a:pt x="650264" y="296701"/>
                      <a:pt x="648448" y="313854"/>
                    </a:cubicBezTo>
                    <a:cubicBezTo>
                      <a:pt x="648246" y="316477"/>
                      <a:pt x="648851" y="319302"/>
                      <a:pt x="651676" y="320513"/>
                    </a:cubicBezTo>
                    <a:cubicBezTo>
                      <a:pt x="654501" y="321522"/>
                      <a:pt x="656317" y="319706"/>
                      <a:pt x="658335" y="317890"/>
                    </a:cubicBezTo>
                    <a:cubicBezTo>
                      <a:pt x="662775" y="314056"/>
                      <a:pt x="667214" y="309011"/>
                      <a:pt x="674479" y="311029"/>
                    </a:cubicBezTo>
                    <a:cubicBezTo>
                      <a:pt x="687595" y="314459"/>
                      <a:pt x="700914" y="312845"/>
                      <a:pt x="714232" y="312845"/>
                    </a:cubicBezTo>
                    <a:cubicBezTo>
                      <a:pt x="718066" y="312845"/>
                      <a:pt x="720891" y="312240"/>
                      <a:pt x="723312" y="316275"/>
                    </a:cubicBezTo>
                    <a:cubicBezTo>
                      <a:pt x="724725" y="318899"/>
                      <a:pt x="729971" y="317890"/>
                      <a:pt x="730173" y="315266"/>
                    </a:cubicBezTo>
                    <a:cubicBezTo>
                      <a:pt x="730577" y="309213"/>
                      <a:pt x="735016" y="303966"/>
                      <a:pt x="733402" y="297105"/>
                    </a:cubicBezTo>
                    <a:cubicBezTo>
                      <a:pt x="731182" y="286410"/>
                      <a:pt x="733604" y="275916"/>
                      <a:pt x="736832" y="265625"/>
                    </a:cubicBezTo>
                    <a:cubicBezTo>
                      <a:pt x="738245" y="261185"/>
                      <a:pt x="739456" y="256544"/>
                      <a:pt x="740464" y="252105"/>
                    </a:cubicBezTo>
                    <a:cubicBezTo>
                      <a:pt x="741070" y="248472"/>
                      <a:pt x="740464" y="245244"/>
                      <a:pt x="737034" y="243226"/>
                    </a:cubicBezTo>
                    <a:close/>
                    <a:moveTo>
                      <a:pt x="243249" y="355222"/>
                    </a:moveTo>
                    <a:cubicBezTo>
                      <a:pt x="246881" y="350984"/>
                      <a:pt x="247890" y="346545"/>
                      <a:pt x="246074" y="341903"/>
                    </a:cubicBezTo>
                    <a:cubicBezTo>
                      <a:pt x="244460" y="337464"/>
                      <a:pt x="240222" y="337262"/>
                      <a:pt x="236388" y="336859"/>
                    </a:cubicBezTo>
                    <a:cubicBezTo>
                      <a:pt x="231545" y="336253"/>
                      <a:pt x="226500" y="335850"/>
                      <a:pt x="221657" y="335244"/>
                    </a:cubicBezTo>
                    <a:cubicBezTo>
                      <a:pt x="191389" y="331410"/>
                      <a:pt x="160716" y="332217"/>
                      <a:pt x="130649" y="325558"/>
                    </a:cubicBezTo>
                    <a:cubicBezTo>
                      <a:pt x="126008" y="324549"/>
                      <a:pt x="121366" y="324549"/>
                      <a:pt x="116726" y="324146"/>
                    </a:cubicBezTo>
                    <a:cubicBezTo>
                      <a:pt x="113900" y="323944"/>
                      <a:pt x="111277" y="324953"/>
                      <a:pt x="111277" y="328383"/>
                    </a:cubicBezTo>
                    <a:cubicBezTo>
                      <a:pt x="111277" y="335850"/>
                      <a:pt x="108452" y="341096"/>
                      <a:pt x="101389" y="344527"/>
                    </a:cubicBezTo>
                    <a:cubicBezTo>
                      <a:pt x="97353" y="346545"/>
                      <a:pt x="95537" y="350782"/>
                      <a:pt x="96344" y="355827"/>
                    </a:cubicBezTo>
                    <a:cubicBezTo>
                      <a:pt x="97151" y="360872"/>
                      <a:pt x="100178" y="363496"/>
                      <a:pt x="104820" y="364706"/>
                    </a:cubicBezTo>
                    <a:cubicBezTo>
                      <a:pt x="107847" y="365514"/>
                      <a:pt x="110873" y="366119"/>
                      <a:pt x="113900" y="366724"/>
                    </a:cubicBezTo>
                    <a:cubicBezTo>
                      <a:pt x="131860" y="370155"/>
                      <a:pt x="149819" y="373182"/>
                      <a:pt x="167981" y="375603"/>
                    </a:cubicBezTo>
                    <a:cubicBezTo>
                      <a:pt x="173025" y="376410"/>
                      <a:pt x="177667" y="375401"/>
                      <a:pt x="182308" y="372980"/>
                    </a:cubicBezTo>
                    <a:cubicBezTo>
                      <a:pt x="190985" y="368540"/>
                      <a:pt x="200065" y="365514"/>
                      <a:pt x="209751" y="364303"/>
                    </a:cubicBezTo>
                    <a:cubicBezTo>
                      <a:pt x="218025" y="363294"/>
                      <a:pt x="226298" y="361679"/>
                      <a:pt x="234370" y="360267"/>
                    </a:cubicBezTo>
                    <a:cubicBezTo>
                      <a:pt x="238002" y="359661"/>
                      <a:pt x="241231" y="358047"/>
                      <a:pt x="243249" y="355222"/>
                    </a:cubicBezTo>
                    <a:close/>
                    <a:moveTo>
                      <a:pt x="118340" y="173606"/>
                    </a:moveTo>
                    <a:cubicBezTo>
                      <a:pt x="117129" y="175019"/>
                      <a:pt x="115717" y="176431"/>
                      <a:pt x="114708" y="178248"/>
                    </a:cubicBezTo>
                    <a:cubicBezTo>
                      <a:pt x="113497" y="180266"/>
                      <a:pt x="112690" y="182485"/>
                      <a:pt x="111882" y="184705"/>
                    </a:cubicBezTo>
                    <a:cubicBezTo>
                      <a:pt x="109663" y="192171"/>
                      <a:pt x="115717" y="201252"/>
                      <a:pt x="123384" y="201656"/>
                    </a:cubicBezTo>
                    <a:cubicBezTo>
                      <a:pt x="134281" y="202261"/>
                      <a:pt x="145178" y="203674"/>
                      <a:pt x="156277" y="202867"/>
                    </a:cubicBezTo>
                    <a:cubicBezTo>
                      <a:pt x="158295" y="202665"/>
                      <a:pt x="160514" y="203068"/>
                      <a:pt x="162532" y="203270"/>
                    </a:cubicBezTo>
                    <a:cubicBezTo>
                      <a:pt x="164954" y="203472"/>
                      <a:pt x="166568" y="204481"/>
                      <a:pt x="166770" y="206903"/>
                    </a:cubicBezTo>
                    <a:cubicBezTo>
                      <a:pt x="166972" y="209122"/>
                      <a:pt x="166568" y="211140"/>
                      <a:pt x="164147" y="211947"/>
                    </a:cubicBezTo>
                    <a:cubicBezTo>
                      <a:pt x="160716" y="213158"/>
                      <a:pt x="157488" y="214773"/>
                      <a:pt x="153653" y="214571"/>
                    </a:cubicBezTo>
                    <a:cubicBezTo>
                      <a:pt x="144573" y="213965"/>
                      <a:pt x="135492" y="213158"/>
                      <a:pt x="126411" y="212553"/>
                    </a:cubicBezTo>
                    <a:cubicBezTo>
                      <a:pt x="123586" y="212351"/>
                      <a:pt x="120560" y="212149"/>
                      <a:pt x="117735" y="212351"/>
                    </a:cubicBezTo>
                    <a:cubicBezTo>
                      <a:pt x="112084" y="212956"/>
                      <a:pt x="109259" y="218203"/>
                      <a:pt x="112084" y="223248"/>
                    </a:cubicBezTo>
                    <a:cubicBezTo>
                      <a:pt x="115313" y="228898"/>
                      <a:pt x="119954" y="232934"/>
                      <a:pt x="126815" y="233539"/>
                    </a:cubicBezTo>
                    <a:cubicBezTo>
                      <a:pt x="132465" y="234145"/>
                      <a:pt x="138115" y="234548"/>
                      <a:pt x="143968" y="234145"/>
                    </a:cubicBezTo>
                    <a:cubicBezTo>
                      <a:pt x="161120" y="232732"/>
                      <a:pt x="177667" y="235356"/>
                      <a:pt x="193810" y="240602"/>
                    </a:cubicBezTo>
                    <a:cubicBezTo>
                      <a:pt x="200873" y="243024"/>
                      <a:pt x="205514" y="240602"/>
                      <a:pt x="206725" y="233136"/>
                    </a:cubicBezTo>
                    <a:cubicBezTo>
                      <a:pt x="207330" y="229705"/>
                      <a:pt x="208541" y="228293"/>
                      <a:pt x="211971" y="227889"/>
                    </a:cubicBezTo>
                    <a:cubicBezTo>
                      <a:pt x="217016" y="227082"/>
                      <a:pt x="218025" y="224862"/>
                      <a:pt x="215805" y="220221"/>
                    </a:cubicBezTo>
                    <a:cubicBezTo>
                      <a:pt x="215200" y="218808"/>
                      <a:pt x="214191" y="217598"/>
                      <a:pt x="213384" y="216185"/>
                    </a:cubicBezTo>
                    <a:cubicBezTo>
                      <a:pt x="209751" y="209929"/>
                      <a:pt x="209953" y="202665"/>
                      <a:pt x="209348" y="196006"/>
                    </a:cubicBezTo>
                    <a:cubicBezTo>
                      <a:pt x="208743" y="188539"/>
                      <a:pt x="209550" y="186925"/>
                      <a:pt x="202487" y="186319"/>
                    </a:cubicBezTo>
                    <a:cubicBezTo>
                      <a:pt x="187554" y="184705"/>
                      <a:pt x="172823" y="180266"/>
                      <a:pt x="157689" y="180467"/>
                    </a:cubicBezTo>
                    <a:cubicBezTo>
                      <a:pt x="151837" y="180467"/>
                      <a:pt x="148608" y="178449"/>
                      <a:pt x="146590" y="173203"/>
                    </a:cubicBezTo>
                    <a:cubicBezTo>
                      <a:pt x="144169" y="167351"/>
                      <a:pt x="142353" y="161095"/>
                      <a:pt x="136703" y="156857"/>
                    </a:cubicBezTo>
                    <a:cubicBezTo>
                      <a:pt x="131255" y="152821"/>
                      <a:pt x="129035" y="152620"/>
                      <a:pt x="126411" y="159077"/>
                    </a:cubicBezTo>
                    <a:cubicBezTo>
                      <a:pt x="124192" y="164324"/>
                      <a:pt x="122174" y="169167"/>
                      <a:pt x="118340" y="173606"/>
                    </a:cubicBezTo>
                    <a:close/>
                    <a:moveTo>
                      <a:pt x="352620" y="628049"/>
                    </a:moveTo>
                    <a:cubicBezTo>
                      <a:pt x="355042" y="629865"/>
                      <a:pt x="357867" y="630269"/>
                      <a:pt x="360692" y="630471"/>
                    </a:cubicBezTo>
                    <a:cubicBezTo>
                      <a:pt x="368966" y="631278"/>
                      <a:pt x="377239" y="632287"/>
                      <a:pt x="385513" y="632489"/>
                    </a:cubicBezTo>
                    <a:cubicBezTo>
                      <a:pt x="401454" y="632892"/>
                      <a:pt x="416387" y="636928"/>
                      <a:pt x="430310" y="644596"/>
                    </a:cubicBezTo>
                    <a:cubicBezTo>
                      <a:pt x="434952" y="647018"/>
                      <a:pt x="439391" y="646412"/>
                      <a:pt x="444032" y="645807"/>
                    </a:cubicBezTo>
                    <a:cubicBezTo>
                      <a:pt x="446050" y="645605"/>
                      <a:pt x="447059" y="642982"/>
                      <a:pt x="449480" y="642982"/>
                    </a:cubicBezTo>
                    <a:cubicBezTo>
                      <a:pt x="454525" y="643385"/>
                      <a:pt x="455534" y="639753"/>
                      <a:pt x="455938" y="635919"/>
                    </a:cubicBezTo>
                    <a:cubicBezTo>
                      <a:pt x="456341" y="632287"/>
                      <a:pt x="456745" y="628654"/>
                      <a:pt x="456947" y="625022"/>
                    </a:cubicBezTo>
                    <a:cubicBezTo>
                      <a:pt x="457754" y="617556"/>
                      <a:pt x="457552" y="609686"/>
                      <a:pt x="459570" y="602623"/>
                    </a:cubicBezTo>
                    <a:cubicBezTo>
                      <a:pt x="461185" y="596771"/>
                      <a:pt x="459772" y="591322"/>
                      <a:pt x="459974" y="585874"/>
                    </a:cubicBezTo>
                    <a:cubicBezTo>
                      <a:pt x="460176" y="581434"/>
                      <a:pt x="456341" y="580022"/>
                      <a:pt x="452305" y="582645"/>
                    </a:cubicBezTo>
                    <a:cubicBezTo>
                      <a:pt x="450691" y="583654"/>
                      <a:pt x="449480" y="584663"/>
                      <a:pt x="447463" y="584260"/>
                    </a:cubicBezTo>
                    <a:cubicBezTo>
                      <a:pt x="435355" y="582847"/>
                      <a:pt x="423046" y="583654"/>
                      <a:pt x="410737" y="582443"/>
                    </a:cubicBezTo>
                    <a:cubicBezTo>
                      <a:pt x="399436" y="581434"/>
                      <a:pt x="389346" y="585067"/>
                      <a:pt x="380871" y="593138"/>
                    </a:cubicBezTo>
                    <a:cubicBezTo>
                      <a:pt x="374414" y="599192"/>
                      <a:pt x="367755" y="604843"/>
                      <a:pt x="358674" y="607264"/>
                    </a:cubicBezTo>
                    <a:cubicBezTo>
                      <a:pt x="352015" y="609080"/>
                      <a:pt x="348181" y="616749"/>
                      <a:pt x="349593" y="623408"/>
                    </a:cubicBezTo>
                    <a:cubicBezTo>
                      <a:pt x="350199" y="625426"/>
                      <a:pt x="351208" y="626838"/>
                      <a:pt x="352620" y="628049"/>
                    </a:cubicBezTo>
                    <a:close/>
                    <a:moveTo>
                      <a:pt x="680734" y="657108"/>
                    </a:moveTo>
                    <a:cubicBezTo>
                      <a:pt x="685174" y="653677"/>
                      <a:pt x="686788" y="649036"/>
                      <a:pt x="685577" y="643991"/>
                    </a:cubicBezTo>
                    <a:cubicBezTo>
                      <a:pt x="683357" y="634506"/>
                      <a:pt x="683963" y="624820"/>
                      <a:pt x="681743" y="615336"/>
                    </a:cubicBezTo>
                    <a:cubicBezTo>
                      <a:pt x="680936" y="612107"/>
                      <a:pt x="681138" y="609282"/>
                      <a:pt x="682348" y="606255"/>
                    </a:cubicBezTo>
                    <a:cubicBezTo>
                      <a:pt x="684366" y="601412"/>
                      <a:pt x="682752" y="596973"/>
                      <a:pt x="678716" y="594147"/>
                    </a:cubicBezTo>
                    <a:cubicBezTo>
                      <a:pt x="676496" y="592735"/>
                      <a:pt x="674277" y="592533"/>
                      <a:pt x="672461" y="594753"/>
                    </a:cubicBezTo>
                    <a:cubicBezTo>
                      <a:pt x="671250" y="596165"/>
                      <a:pt x="670443" y="597982"/>
                      <a:pt x="670241" y="599798"/>
                    </a:cubicBezTo>
                    <a:cubicBezTo>
                      <a:pt x="669837" y="604641"/>
                      <a:pt x="667618" y="607466"/>
                      <a:pt x="663178" y="609686"/>
                    </a:cubicBezTo>
                    <a:cubicBezTo>
                      <a:pt x="660959" y="610896"/>
                      <a:pt x="659546" y="611502"/>
                      <a:pt x="656923" y="610695"/>
                    </a:cubicBezTo>
                    <a:cubicBezTo>
                      <a:pt x="651071" y="608878"/>
                      <a:pt x="645017" y="608475"/>
                      <a:pt x="639165" y="609080"/>
                    </a:cubicBezTo>
                    <a:cubicBezTo>
                      <a:pt x="633111" y="609484"/>
                      <a:pt x="627259" y="609282"/>
                      <a:pt x="621407" y="607668"/>
                    </a:cubicBezTo>
                    <a:cubicBezTo>
                      <a:pt x="612932" y="605448"/>
                      <a:pt x="604255" y="606861"/>
                      <a:pt x="595780" y="607870"/>
                    </a:cubicBezTo>
                    <a:cubicBezTo>
                      <a:pt x="591138" y="608273"/>
                      <a:pt x="588515" y="611502"/>
                      <a:pt x="585892" y="614932"/>
                    </a:cubicBezTo>
                    <a:cubicBezTo>
                      <a:pt x="583470" y="618161"/>
                      <a:pt x="586497" y="620784"/>
                      <a:pt x="587305" y="623610"/>
                    </a:cubicBezTo>
                    <a:cubicBezTo>
                      <a:pt x="588515" y="628049"/>
                      <a:pt x="589726" y="632690"/>
                      <a:pt x="590735" y="637332"/>
                    </a:cubicBezTo>
                    <a:cubicBezTo>
                      <a:pt x="591138" y="639148"/>
                      <a:pt x="590937" y="641166"/>
                      <a:pt x="592349" y="642578"/>
                    </a:cubicBezTo>
                    <a:cubicBezTo>
                      <a:pt x="596385" y="646412"/>
                      <a:pt x="597596" y="651054"/>
                      <a:pt x="597596" y="656704"/>
                    </a:cubicBezTo>
                    <a:cubicBezTo>
                      <a:pt x="597596" y="661345"/>
                      <a:pt x="601430" y="663363"/>
                      <a:pt x="605062" y="660740"/>
                    </a:cubicBezTo>
                    <a:cubicBezTo>
                      <a:pt x="607484" y="658924"/>
                      <a:pt x="609502" y="658722"/>
                      <a:pt x="612125" y="659327"/>
                    </a:cubicBezTo>
                    <a:cubicBezTo>
                      <a:pt x="615959" y="659933"/>
                      <a:pt x="619793" y="660135"/>
                      <a:pt x="623829" y="659933"/>
                    </a:cubicBezTo>
                    <a:cubicBezTo>
                      <a:pt x="636542" y="659731"/>
                      <a:pt x="649457" y="660135"/>
                      <a:pt x="661766" y="664372"/>
                    </a:cubicBezTo>
                    <a:cubicBezTo>
                      <a:pt x="670039" y="666996"/>
                      <a:pt x="676496" y="665179"/>
                      <a:pt x="680734" y="657108"/>
                    </a:cubicBezTo>
                    <a:close/>
                    <a:moveTo>
                      <a:pt x="188160" y="484976"/>
                    </a:moveTo>
                    <a:cubicBezTo>
                      <a:pt x="189774" y="488003"/>
                      <a:pt x="191187" y="490627"/>
                      <a:pt x="192398" y="493452"/>
                    </a:cubicBezTo>
                    <a:cubicBezTo>
                      <a:pt x="193407" y="495671"/>
                      <a:pt x="195425" y="496277"/>
                      <a:pt x="197644" y="495873"/>
                    </a:cubicBezTo>
                    <a:cubicBezTo>
                      <a:pt x="199662" y="495671"/>
                      <a:pt x="200873" y="494259"/>
                      <a:pt x="201276" y="492241"/>
                    </a:cubicBezTo>
                    <a:cubicBezTo>
                      <a:pt x="201478" y="491232"/>
                      <a:pt x="201680" y="490223"/>
                      <a:pt x="201882" y="489214"/>
                    </a:cubicBezTo>
                    <a:cubicBezTo>
                      <a:pt x="204101" y="481344"/>
                      <a:pt x="203496" y="472465"/>
                      <a:pt x="209751" y="466008"/>
                    </a:cubicBezTo>
                    <a:cubicBezTo>
                      <a:pt x="210559" y="465200"/>
                      <a:pt x="210559" y="463586"/>
                      <a:pt x="210559" y="462173"/>
                    </a:cubicBezTo>
                    <a:cubicBezTo>
                      <a:pt x="210559" y="456523"/>
                      <a:pt x="210357" y="450671"/>
                      <a:pt x="210357" y="445021"/>
                    </a:cubicBezTo>
                    <a:cubicBezTo>
                      <a:pt x="210559" y="439169"/>
                      <a:pt x="207330" y="436142"/>
                      <a:pt x="202285" y="433922"/>
                    </a:cubicBezTo>
                    <a:cubicBezTo>
                      <a:pt x="199258" y="432711"/>
                      <a:pt x="197240" y="433317"/>
                      <a:pt x="195626" y="435940"/>
                    </a:cubicBezTo>
                    <a:cubicBezTo>
                      <a:pt x="195021" y="436949"/>
                      <a:pt x="194617" y="438362"/>
                      <a:pt x="194012" y="439572"/>
                    </a:cubicBezTo>
                    <a:cubicBezTo>
                      <a:pt x="192801" y="441792"/>
                      <a:pt x="190783" y="441994"/>
                      <a:pt x="189774" y="440178"/>
                    </a:cubicBezTo>
                    <a:cubicBezTo>
                      <a:pt x="186747" y="434527"/>
                      <a:pt x="180895" y="432308"/>
                      <a:pt x="176859" y="427868"/>
                    </a:cubicBezTo>
                    <a:cubicBezTo>
                      <a:pt x="169192" y="419796"/>
                      <a:pt x="159303" y="418586"/>
                      <a:pt x="149214" y="417980"/>
                    </a:cubicBezTo>
                    <a:cubicBezTo>
                      <a:pt x="146590" y="417778"/>
                      <a:pt x="144775" y="418989"/>
                      <a:pt x="143766" y="421411"/>
                    </a:cubicBezTo>
                    <a:cubicBezTo>
                      <a:pt x="138923" y="432308"/>
                      <a:pt x="130447" y="439572"/>
                      <a:pt x="120560" y="445626"/>
                    </a:cubicBezTo>
                    <a:cubicBezTo>
                      <a:pt x="116120" y="448451"/>
                      <a:pt x="114909" y="451075"/>
                      <a:pt x="116524" y="455918"/>
                    </a:cubicBezTo>
                    <a:cubicBezTo>
                      <a:pt x="118138" y="460559"/>
                      <a:pt x="119954" y="465200"/>
                      <a:pt x="120560" y="470245"/>
                    </a:cubicBezTo>
                    <a:cubicBezTo>
                      <a:pt x="120963" y="473070"/>
                      <a:pt x="122577" y="474886"/>
                      <a:pt x="124797" y="476501"/>
                    </a:cubicBezTo>
                    <a:cubicBezTo>
                      <a:pt x="128228" y="479124"/>
                      <a:pt x="132062" y="480739"/>
                      <a:pt x="136097" y="481344"/>
                    </a:cubicBezTo>
                    <a:cubicBezTo>
                      <a:pt x="145582" y="482555"/>
                      <a:pt x="154662" y="486591"/>
                      <a:pt x="164550" y="485985"/>
                    </a:cubicBezTo>
                    <a:cubicBezTo>
                      <a:pt x="166366" y="485783"/>
                      <a:pt x="168183" y="486389"/>
                      <a:pt x="169797" y="487196"/>
                    </a:cubicBezTo>
                    <a:cubicBezTo>
                      <a:pt x="172622" y="488810"/>
                      <a:pt x="175245" y="488407"/>
                      <a:pt x="178070" y="488003"/>
                    </a:cubicBezTo>
                    <a:cubicBezTo>
                      <a:pt x="181501" y="487398"/>
                      <a:pt x="184729" y="486389"/>
                      <a:pt x="188160" y="484976"/>
                    </a:cubicBezTo>
                    <a:close/>
                    <a:moveTo>
                      <a:pt x="236186" y="443406"/>
                    </a:moveTo>
                    <a:cubicBezTo>
                      <a:pt x="234370" y="441994"/>
                      <a:pt x="233361" y="441187"/>
                      <a:pt x="232352" y="440379"/>
                    </a:cubicBezTo>
                    <a:cubicBezTo>
                      <a:pt x="230133" y="438160"/>
                      <a:pt x="227307" y="436949"/>
                      <a:pt x="224684" y="439169"/>
                    </a:cubicBezTo>
                    <a:cubicBezTo>
                      <a:pt x="222464" y="440985"/>
                      <a:pt x="223271" y="443406"/>
                      <a:pt x="224280" y="445626"/>
                    </a:cubicBezTo>
                    <a:cubicBezTo>
                      <a:pt x="225491" y="448451"/>
                      <a:pt x="225895" y="451075"/>
                      <a:pt x="225491" y="454102"/>
                    </a:cubicBezTo>
                    <a:cubicBezTo>
                      <a:pt x="223675" y="467824"/>
                      <a:pt x="226298" y="480335"/>
                      <a:pt x="233765" y="492039"/>
                    </a:cubicBezTo>
                    <a:cubicBezTo>
                      <a:pt x="236590" y="496479"/>
                      <a:pt x="239819" y="499102"/>
                      <a:pt x="244864" y="499304"/>
                    </a:cubicBezTo>
                    <a:cubicBezTo>
                      <a:pt x="248495" y="499506"/>
                      <a:pt x="252128" y="499506"/>
                      <a:pt x="255760" y="500111"/>
                    </a:cubicBezTo>
                    <a:cubicBezTo>
                      <a:pt x="271298" y="502532"/>
                      <a:pt x="287038" y="502331"/>
                      <a:pt x="302576" y="503743"/>
                    </a:cubicBezTo>
                    <a:cubicBezTo>
                      <a:pt x="304796" y="503945"/>
                      <a:pt x="307217" y="503541"/>
                      <a:pt x="309639" y="503138"/>
                    </a:cubicBezTo>
                    <a:cubicBezTo>
                      <a:pt x="318921" y="501725"/>
                      <a:pt x="324167" y="491837"/>
                      <a:pt x="320334" y="483160"/>
                    </a:cubicBezTo>
                    <a:cubicBezTo>
                      <a:pt x="316903" y="475290"/>
                      <a:pt x="317710" y="472869"/>
                      <a:pt x="324975" y="468631"/>
                    </a:cubicBezTo>
                    <a:cubicBezTo>
                      <a:pt x="329011" y="466411"/>
                      <a:pt x="331029" y="463182"/>
                      <a:pt x="330020" y="459954"/>
                    </a:cubicBezTo>
                    <a:cubicBezTo>
                      <a:pt x="328809" y="455716"/>
                      <a:pt x="325580" y="454707"/>
                      <a:pt x="321545" y="454707"/>
                    </a:cubicBezTo>
                    <a:cubicBezTo>
                      <a:pt x="317710" y="454707"/>
                      <a:pt x="313674" y="454102"/>
                      <a:pt x="309841" y="453698"/>
                    </a:cubicBezTo>
                    <a:cubicBezTo>
                      <a:pt x="299952" y="452487"/>
                      <a:pt x="290267" y="450268"/>
                      <a:pt x="280379" y="449662"/>
                    </a:cubicBezTo>
                    <a:cubicBezTo>
                      <a:pt x="269280" y="449057"/>
                      <a:pt x="257980" y="448250"/>
                      <a:pt x="246881" y="447241"/>
                    </a:cubicBezTo>
                    <a:cubicBezTo>
                      <a:pt x="242240" y="447039"/>
                      <a:pt x="238406" y="446433"/>
                      <a:pt x="236186" y="443406"/>
                    </a:cubicBezTo>
                    <a:close/>
                    <a:moveTo>
                      <a:pt x="802818" y="669821"/>
                    </a:moveTo>
                    <a:cubicBezTo>
                      <a:pt x="805038" y="667197"/>
                      <a:pt x="804231" y="663565"/>
                      <a:pt x="800599" y="662152"/>
                    </a:cubicBezTo>
                    <a:cubicBezTo>
                      <a:pt x="793939" y="659529"/>
                      <a:pt x="790307" y="653475"/>
                      <a:pt x="785464" y="649036"/>
                    </a:cubicBezTo>
                    <a:cubicBezTo>
                      <a:pt x="782437" y="646211"/>
                      <a:pt x="780621" y="642376"/>
                      <a:pt x="784455" y="637937"/>
                    </a:cubicBezTo>
                    <a:cubicBezTo>
                      <a:pt x="786070" y="636121"/>
                      <a:pt x="786473" y="633094"/>
                      <a:pt x="787280" y="630672"/>
                    </a:cubicBezTo>
                    <a:cubicBezTo>
                      <a:pt x="789500" y="624417"/>
                      <a:pt x="787684" y="621390"/>
                      <a:pt x="781025" y="620986"/>
                    </a:cubicBezTo>
                    <a:cubicBezTo>
                      <a:pt x="776182" y="620583"/>
                      <a:pt x="771137" y="620784"/>
                      <a:pt x="766092" y="620986"/>
                    </a:cubicBezTo>
                    <a:cubicBezTo>
                      <a:pt x="752370" y="621390"/>
                      <a:pt x="739052" y="618968"/>
                      <a:pt x="725936" y="615740"/>
                    </a:cubicBezTo>
                    <a:cubicBezTo>
                      <a:pt x="723514" y="615134"/>
                      <a:pt x="722505" y="614125"/>
                      <a:pt x="722505" y="611502"/>
                    </a:cubicBezTo>
                    <a:cubicBezTo>
                      <a:pt x="722505" y="608878"/>
                      <a:pt x="722303" y="606255"/>
                      <a:pt x="721900" y="603632"/>
                    </a:cubicBezTo>
                    <a:cubicBezTo>
                      <a:pt x="721294" y="600403"/>
                      <a:pt x="719680" y="597578"/>
                      <a:pt x="715846" y="597780"/>
                    </a:cubicBezTo>
                    <a:cubicBezTo>
                      <a:pt x="712214" y="597982"/>
                      <a:pt x="710196" y="600000"/>
                      <a:pt x="709994" y="603834"/>
                    </a:cubicBezTo>
                    <a:cubicBezTo>
                      <a:pt x="709792" y="605852"/>
                      <a:pt x="709590" y="608071"/>
                      <a:pt x="709389" y="610089"/>
                    </a:cubicBezTo>
                    <a:cubicBezTo>
                      <a:pt x="709187" y="611905"/>
                      <a:pt x="708783" y="613923"/>
                      <a:pt x="706967" y="614731"/>
                    </a:cubicBezTo>
                    <a:cubicBezTo>
                      <a:pt x="700914" y="617152"/>
                      <a:pt x="701519" y="621995"/>
                      <a:pt x="701115" y="627040"/>
                    </a:cubicBezTo>
                    <a:cubicBezTo>
                      <a:pt x="700510" y="636726"/>
                      <a:pt x="703940" y="646614"/>
                      <a:pt x="700510" y="656300"/>
                    </a:cubicBezTo>
                    <a:cubicBezTo>
                      <a:pt x="699299" y="659529"/>
                      <a:pt x="700914" y="662152"/>
                      <a:pt x="704747" y="663363"/>
                    </a:cubicBezTo>
                    <a:cubicBezTo>
                      <a:pt x="712819" y="665583"/>
                      <a:pt x="720891" y="667399"/>
                      <a:pt x="729366" y="667197"/>
                    </a:cubicBezTo>
                    <a:cubicBezTo>
                      <a:pt x="733200" y="666996"/>
                      <a:pt x="736631" y="667399"/>
                      <a:pt x="740061" y="668610"/>
                    </a:cubicBezTo>
                    <a:cubicBezTo>
                      <a:pt x="744299" y="670022"/>
                      <a:pt x="748738" y="670830"/>
                      <a:pt x="753177" y="671031"/>
                    </a:cubicBezTo>
                    <a:cubicBezTo>
                      <a:pt x="760644" y="671435"/>
                      <a:pt x="768312" y="672242"/>
                      <a:pt x="775778" y="673049"/>
                    </a:cubicBezTo>
                    <a:cubicBezTo>
                      <a:pt x="779410" y="673453"/>
                      <a:pt x="783244" y="674260"/>
                      <a:pt x="786675" y="672848"/>
                    </a:cubicBezTo>
                    <a:cubicBezTo>
                      <a:pt x="789904" y="671435"/>
                      <a:pt x="793132" y="671233"/>
                      <a:pt x="796563" y="671435"/>
                    </a:cubicBezTo>
                    <a:cubicBezTo>
                      <a:pt x="798581" y="671435"/>
                      <a:pt x="801002" y="671435"/>
                      <a:pt x="802818" y="669821"/>
                    </a:cubicBezTo>
                    <a:close/>
                    <a:moveTo>
                      <a:pt x="595174" y="495873"/>
                    </a:moveTo>
                    <a:cubicBezTo>
                      <a:pt x="593156" y="498093"/>
                      <a:pt x="592551" y="500313"/>
                      <a:pt x="594569" y="503340"/>
                    </a:cubicBezTo>
                    <a:cubicBezTo>
                      <a:pt x="600824" y="513026"/>
                      <a:pt x="604053" y="523519"/>
                      <a:pt x="602035" y="535223"/>
                    </a:cubicBezTo>
                    <a:cubicBezTo>
                      <a:pt x="601430" y="538856"/>
                      <a:pt x="601430" y="542488"/>
                      <a:pt x="600824" y="546120"/>
                    </a:cubicBezTo>
                    <a:cubicBezTo>
                      <a:pt x="600421" y="548945"/>
                      <a:pt x="600824" y="551367"/>
                      <a:pt x="603649" y="552578"/>
                    </a:cubicBezTo>
                    <a:cubicBezTo>
                      <a:pt x="606273" y="553788"/>
                      <a:pt x="607887" y="551972"/>
                      <a:pt x="609703" y="550358"/>
                    </a:cubicBezTo>
                    <a:cubicBezTo>
                      <a:pt x="614748" y="545717"/>
                      <a:pt x="618986" y="539865"/>
                      <a:pt x="627259" y="540874"/>
                    </a:cubicBezTo>
                    <a:cubicBezTo>
                      <a:pt x="628470" y="541075"/>
                      <a:pt x="629681" y="540066"/>
                      <a:pt x="630690" y="539057"/>
                    </a:cubicBezTo>
                    <a:cubicBezTo>
                      <a:pt x="632102" y="537443"/>
                      <a:pt x="633918" y="537645"/>
                      <a:pt x="635735" y="538250"/>
                    </a:cubicBezTo>
                    <a:cubicBezTo>
                      <a:pt x="647439" y="541479"/>
                      <a:pt x="659546" y="540874"/>
                      <a:pt x="671452" y="541277"/>
                    </a:cubicBezTo>
                    <a:cubicBezTo>
                      <a:pt x="678514" y="541479"/>
                      <a:pt x="685577" y="541277"/>
                      <a:pt x="692438" y="540672"/>
                    </a:cubicBezTo>
                    <a:cubicBezTo>
                      <a:pt x="697685" y="540268"/>
                      <a:pt x="699905" y="537241"/>
                      <a:pt x="697685" y="533609"/>
                    </a:cubicBezTo>
                    <a:cubicBezTo>
                      <a:pt x="693851" y="526950"/>
                      <a:pt x="694658" y="519887"/>
                      <a:pt x="694860" y="513026"/>
                    </a:cubicBezTo>
                    <a:cubicBezTo>
                      <a:pt x="695263" y="503138"/>
                      <a:pt x="694456" y="501322"/>
                      <a:pt x="682752" y="497084"/>
                    </a:cubicBezTo>
                    <a:cubicBezTo>
                      <a:pt x="680734" y="496277"/>
                      <a:pt x="678716" y="496075"/>
                      <a:pt x="676698" y="495671"/>
                    </a:cubicBezTo>
                    <a:cubicBezTo>
                      <a:pt x="673066" y="495066"/>
                      <a:pt x="669232" y="495066"/>
                      <a:pt x="666003" y="493653"/>
                    </a:cubicBezTo>
                    <a:cubicBezTo>
                      <a:pt x="660757" y="491434"/>
                      <a:pt x="655510" y="490627"/>
                      <a:pt x="650062" y="491030"/>
                    </a:cubicBezTo>
                    <a:cubicBezTo>
                      <a:pt x="641183" y="491636"/>
                      <a:pt x="632304" y="491434"/>
                      <a:pt x="623627" y="490627"/>
                    </a:cubicBezTo>
                    <a:cubicBezTo>
                      <a:pt x="615757" y="489819"/>
                      <a:pt x="608291" y="493653"/>
                      <a:pt x="600421" y="492241"/>
                    </a:cubicBezTo>
                    <a:cubicBezTo>
                      <a:pt x="598000" y="492241"/>
                      <a:pt x="596385" y="494057"/>
                      <a:pt x="595174" y="495873"/>
                    </a:cubicBezTo>
                    <a:close/>
                    <a:moveTo>
                      <a:pt x="762864" y="191566"/>
                    </a:moveTo>
                    <a:cubicBezTo>
                      <a:pt x="767101" y="195198"/>
                      <a:pt x="774568" y="197015"/>
                      <a:pt x="782034" y="196813"/>
                    </a:cubicBezTo>
                    <a:cubicBezTo>
                      <a:pt x="792930" y="196409"/>
                      <a:pt x="804029" y="196813"/>
                      <a:pt x="814522" y="199840"/>
                    </a:cubicBezTo>
                    <a:cubicBezTo>
                      <a:pt x="830464" y="204279"/>
                      <a:pt x="846002" y="203674"/>
                      <a:pt x="861540" y="199436"/>
                    </a:cubicBezTo>
                    <a:cubicBezTo>
                      <a:pt x="865172" y="198427"/>
                      <a:pt x="868804" y="196813"/>
                      <a:pt x="870217" y="193180"/>
                    </a:cubicBezTo>
                    <a:cubicBezTo>
                      <a:pt x="872437" y="187732"/>
                      <a:pt x="876069" y="184907"/>
                      <a:pt x="881517" y="183898"/>
                    </a:cubicBezTo>
                    <a:cubicBezTo>
                      <a:pt x="882324" y="183696"/>
                      <a:pt x="882930" y="183292"/>
                      <a:pt x="883535" y="182889"/>
                    </a:cubicBezTo>
                    <a:cubicBezTo>
                      <a:pt x="887369" y="180669"/>
                      <a:pt x="887571" y="177844"/>
                      <a:pt x="884342" y="174817"/>
                    </a:cubicBezTo>
                    <a:cubicBezTo>
                      <a:pt x="881517" y="172194"/>
                      <a:pt x="877885" y="171588"/>
                      <a:pt x="874253" y="171588"/>
                    </a:cubicBezTo>
                    <a:cubicBezTo>
                      <a:pt x="864365" y="171185"/>
                      <a:pt x="854477" y="170983"/>
                      <a:pt x="844589" y="170176"/>
                    </a:cubicBezTo>
                    <a:cubicBezTo>
                      <a:pt x="839746" y="169772"/>
                      <a:pt x="838132" y="167351"/>
                      <a:pt x="839545" y="162911"/>
                    </a:cubicBezTo>
                    <a:cubicBezTo>
                      <a:pt x="839948" y="161297"/>
                      <a:pt x="841159" y="159682"/>
                      <a:pt x="841966" y="158068"/>
                    </a:cubicBezTo>
                    <a:cubicBezTo>
                      <a:pt x="846204" y="149794"/>
                      <a:pt x="843378" y="144346"/>
                      <a:pt x="833894" y="143539"/>
                    </a:cubicBezTo>
                    <a:cubicBezTo>
                      <a:pt x="828849" y="143135"/>
                      <a:pt x="824612" y="144346"/>
                      <a:pt x="821585" y="148584"/>
                    </a:cubicBezTo>
                    <a:cubicBezTo>
                      <a:pt x="818760" y="152418"/>
                      <a:pt x="815531" y="155848"/>
                      <a:pt x="812908" y="159682"/>
                    </a:cubicBezTo>
                    <a:cubicBezTo>
                      <a:pt x="810285" y="163517"/>
                      <a:pt x="806854" y="164122"/>
                      <a:pt x="802616" y="162911"/>
                    </a:cubicBezTo>
                    <a:cubicBezTo>
                      <a:pt x="800599" y="162306"/>
                      <a:pt x="798581" y="161700"/>
                      <a:pt x="796563" y="161095"/>
                    </a:cubicBezTo>
                    <a:cubicBezTo>
                      <a:pt x="788088" y="158270"/>
                      <a:pt x="779410" y="156454"/>
                      <a:pt x="770532" y="156857"/>
                    </a:cubicBezTo>
                    <a:cubicBezTo>
                      <a:pt x="762258" y="157261"/>
                      <a:pt x="759433" y="160288"/>
                      <a:pt x="759635" y="168561"/>
                    </a:cubicBezTo>
                    <a:cubicBezTo>
                      <a:pt x="759635" y="170781"/>
                      <a:pt x="759433" y="172597"/>
                      <a:pt x="758626" y="174615"/>
                    </a:cubicBezTo>
                    <a:cubicBezTo>
                      <a:pt x="755397" y="182687"/>
                      <a:pt x="756204" y="186118"/>
                      <a:pt x="762864" y="191566"/>
                    </a:cubicBezTo>
                    <a:close/>
                    <a:moveTo>
                      <a:pt x="273316" y="232127"/>
                    </a:moveTo>
                    <a:cubicBezTo>
                      <a:pt x="272912" y="232732"/>
                      <a:pt x="272912" y="232934"/>
                      <a:pt x="272710" y="233136"/>
                    </a:cubicBezTo>
                    <a:cubicBezTo>
                      <a:pt x="272307" y="233338"/>
                      <a:pt x="271702" y="233539"/>
                      <a:pt x="271298" y="233943"/>
                    </a:cubicBezTo>
                    <a:cubicBezTo>
                      <a:pt x="265850" y="236768"/>
                      <a:pt x="265648" y="237777"/>
                      <a:pt x="267666" y="242822"/>
                    </a:cubicBezTo>
                    <a:cubicBezTo>
                      <a:pt x="269482" y="247262"/>
                      <a:pt x="272509" y="249078"/>
                      <a:pt x="276948" y="250087"/>
                    </a:cubicBezTo>
                    <a:cubicBezTo>
                      <a:pt x="290065" y="252508"/>
                      <a:pt x="303383" y="253315"/>
                      <a:pt x="316500" y="254526"/>
                    </a:cubicBezTo>
                    <a:cubicBezTo>
                      <a:pt x="329414" y="255737"/>
                      <a:pt x="342531" y="255737"/>
                      <a:pt x="355445" y="257351"/>
                    </a:cubicBezTo>
                    <a:cubicBezTo>
                      <a:pt x="356656" y="257553"/>
                      <a:pt x="358069" y="257351"/>
                      <a:pt x="359280" y="256948"/>
                    </a:cubicBezTo>
                    <a:cubicBezTo>
                      <a:pt x="361701" y="256342"/>
                      <a:pt x="363315" y="254526"/>
                      <a:pt x="362306" y="252306"/>
                    </a:cubicBezTo>
                    <a:cubicBezTo>
                      <a:pt x="359683" y="246454"/>
                      <a:pt x="361903" y="240602"/>
                      <a:pt x="361903" y="234750"/>
                    </a:cubicBezTo>
                    <a:cubicBezTo>
                      <a:pt x="361903" y="231320"/>
                      <a:pt x="361903" y="227284"/>
                      <a:pt x="367351" y="227082"/>
                    </a:cubicBezTo>
                    <a:cubicBezTo>
                      <a:pt x="369571" y="227082"/>
                      <a:pt x="371185" y="225064"/>
                      <a:pt x="370984" y="222643"/>
                    </a:cubicBezTo>
                    <a:cubicBezTo>
                      <a:pt x="370782" y="220423"/>
                      <a:pt x="369773" y="218607"/>
                      <a:pt x="367351" y="218001"/>
                    </a:cubicBezTo>
                    <a:cubicBezTo>
                      <a:pt x="365939" y="217598"/>
                      <a:pt x="364324" y="217194"/>
                      <a:pt x="362710" y="216790"/>
                    </a:cubicBezTo>
                    <a:cubicBezTo>
                      <a:pt x="358674" y="215781"/>
                      <a:pt x="354436" y="215378"/>
                      <a:pt x="351409" y="212149"/>
                    </a:cubicBezTo>
                    <a:cubicBezTo>
                      <a:pt x="350602" y="211342"/>
                      <a:pt x="348988" y="210938"/>
                      <a:pt x="347778" y="210737"/>
                    </a:cubicBezTo>
                    <a:cubicBezTo>
                      <a:pt x="336880" y="210333"/>
                      <a:pt x="326185" y="207104"/>
                      <a:pt x="315289" y="206499"/>
                    </a:cubicBezTo>
                    <a:cubicBezTo>
                      <a:pt x="294303" y="205086"/>
                      <a:pt x="273114" y="205490"/>
                      <a:pt x="252128" y="202261"/>
                    </a:cubicBezTo>
                    <a:cubicBezTo>
                      <a:pt x="250312" y="202059"/>
                      <a:pt x="248495" y="201858"/>
                      <a:pt x="246680" y="202261"/>
                    </a:cubicBezTo>
                    <a:cubicBezTo>
                      <a:pt x="244460" y="202665"/>
                      <a:pt x="243047" y="204279"/>
                      <a:pt x="242846" y="206701"/>
                    </a:cubicBezTo>
                    <a:cubicBezTo>
                      <a:pt x="242644" y="208719"/>
                      <a:pt x="243855" y="210131"/>
                      <a:pt x="245671" y="210938"/>
                    </a:cubicBezTo>
                    <a:cubicBezTo>
                      <a:pt x="247083" y="211544"/>
                      <a:pt x="248697" y="211544"/>
                      <a:pt x="250312" y="211746"/>
                    </a:cubicBezTo>
                    <a:cubicBezTo>
                      <a:pt x="258989" y="212755"/>
                      <a:pt x="267666" y="213965"/>
                      <a:pt x="276343" y="214974"/>
                    </a:cubicBezTo>
                    <a:cubicBezTo>
                      <a:pt x="275536" y="218203"/>
                      <a:pt x="273316" y="219010"/>
                      <a:pt x="271298" y="220019"/>
                    </a:cubicBezTo>
                    <a:cubicBezTo>
                      <a:pt x="267464" y="222239"/>
                      <a:pt x="267061" y="224660"/>
                      <a:pt x="269684" y="228293"/>
                    </a:cubicBezTo>
                    <a:cubicBezTo>
                      <a:pt x="271097" y="229705"/>
                      <a:pt x="272912" y="230109"/>
                      <a:pt x="273316" y="232127"/>
                    </a:cubicBezTo>
                    <a:close/>
                    <a:moveTo>
                      <a:pt x="171411" y="556210"/>
                    </a:moveTo>
                    <a:cubicBezTo>
                      <a:pt x="170402" y="560448"/>
                      <a:pt x="166770" y="560246"/>
                      <a:pt x="162532" y="559842"/>
                    </a:cubicBezTo>
                    <a:cubicBezTo>
                      <a:pt x="149012" y="558833"/>
                      <a:pt x="135492" y="559237"/>
                      <a:pt x="121770" y="559439"/>
                    </a:cubicBezTo>
                    <a:cubicBezTo>
                      <a:pt x="111479" y="559640"/>
                      <a:pt x="100380" y="559640"/>
                      <a:pt x="93116" y="549349"/>
                    </a:cubicBezTo>
                    <a:cubicBezTo>
                      <a:pt x="91502" y="546927"/>
                      <a:pt x="87667" y="546524"/>
                      <a:pt x="86457" y="549147"/>
                    </a:cubicBezTo>
                    <a:cubicBezTo>
                      <a:pt x="84035" y="554394"/>
                      <a:pt x="79394" y="559035"/>
                      <a:pt x="81614" y="566300"/>
                    </a:cubicBezTo>
                    <a:cubicBezTo>
                      <a:pt x="84640" y="575986"/>
                      <a:pt x="84237" y="585672"/>
                      <a:pt x="76771" y="593744"/>
                    </a:cubicBezTo>
                    <a:cubicBezTo>
                      <a:pt x="75963" y="594551"/>
                      <a:pt x="75963" y="596165"/>
                      <a:pt x="75156" y="597174"/>
                    </a:cubicBezTo>
                    <a:cubicBezTo>
                      <a:pt x="73744" y="599192"/>
                      <a:pt x="72936" y="601412"/>
                      <a:pt x="74551" y="603632"/>
                    </a:cubicBezTo>
                    <a:cubicBezTo>
                      <a:pt x="76569" y="606255"/>
                      <a:pt x="79192" y="605650"/>
                      <a:pt x="81614" y="604843"/>
                    </a:cubicBezTo>
                    <a:cubicBezTo>
                      <a:pt x="85448" y="603834"/>
                      <a:pt x="88676" y="601614"/>
                      <a:pt x="92107" y="599798"/>
                    </a:cubicBezTo>
                    <a:cubicBezTo>
                      <a:pt x="98766" y="596367"/>
                      <a:pt x="105627" y="593542"/>
                      <a:pt x="113093" y="596367"/>
                    </a:cubicBezTo>
                    <a:cubicBezTo>
                      <a:pt x="123384" y="600201"/>
                      <a:pt x="134079" y="601008"/>
                      <a:pt x="144573" y="601210"/>
                    </a:cubicBezTo>
                    <a:cubicBezTo>
                      <a:pt x="156277" y="601412"/>
                      <a:pt x="166972" y="602825"/>
                      <a:pt x="173631" y="613923"/>
                    </a:cubicBezTo>
                    <a:cubicBezTo>
                      <a:pt x="174640" y="615538"/>
                      <a:pt x="176658" y="616143"/>
                      <a:pt x="178474" y="615336"/>
                    </a:cubicBezTo>
                    <a:cubicBezTo>
                      <a:pt x="180290" y="614731"/>
                      <a:pt x="181501" y="613116"/>
                      <a:pt x="181703" y="611300"/>
                    </a:cubicBezTo>
                    <a:cubicBezTo>
                      <a:pt x="181904" y="610089"/>
                      <a:pt x="181703" y="608677"/>
                      <a:pt x="181299" y="607466"/>
                    </a:cubicBezTo>
                    <a:cubicBezTo>
                      <a:pt x="177465" y="593138"/>
                      <a:pt x="178474" y="579013"/>
                      <a:pt x="181703" y="564887"/>
                    </a:cubicBezTo>
                    <a:cubicBezTo>
                      <a:pt x="182308" y="562466"/>
                      <a:pt x="182106" y="560246"/>
                      <a:pt x="181904" y="557824"/>
                    </a:cubicBezTo>
                    <a:cubicBezTo>
                      <a:pt x="181703" y="554797"/>
                      <a:pt x="180492" y="552174"/>
                      <a:pt x="177465" y="551165"/>
                    </a:cubicBezTo>
                    <a:cubicBezTo>
                      <a:pt x="174640" y="550560"/>
                      <a:pt x="173631" y="553587"/>
                      <a:pt x="171411" y="556210"/>
                    </a:cubicBezTo>
                    <a:close/>
                    <a:moveTo>
                      <a:pt x="566318" y="606457"/>
                    </a:moveTo>
                    <a:cubicBezTo>
                      <a:pt x="570758" y="601210"/>
                      <a:pt x="569345" y="596771"/>
                      <a:pt x="562888" y="594753"/>
                    </a:cubicBezTo>
                    <a:cubicBezTo>
                      <a:pt x="541498" y="588094"/>
                      <a:pt x="519301" y="587690"/>
                      <a:pt x="497104" y="586883"/>
                    </a:cubicBezTo>
                    <a:cubicBezTo>
                      <a:pt x="492866" y="586681"/>
                      <a:pt x="488830" y="587690"/>
                      <a:pt x="484996" y="589506"/>
                    </a:cubicBezTo>
                    <a:cubicBezTo>
                      <a:pt x="480556" y="591726"/>
                      <a:pt x="477529" y="594955"/>
                      <a:pt x="477731" y="600403"/>
                    </a:cubicBezTo>
                    <a:cubicBezTo>
                      <a:pt x="477933" y="609887"/>
                      <a:pt x="477933" y="619170"/>
                      <a:pt x="477933" y="628654"/>
                    </a:cubicBezTo>
                    <a:cubicBezTo>
                      <a:pt x="477933" y="633901"/>
                      <a:pt x="480355" y="637533"/>
                      <a:pt x="485400" y="639350"/>
                    </a:cubicBezTo>
                    <a:cubicBezTo>
                      <a:pt x="490646" y="641368"/>
                      <a:pt x="495893" y="642376"/>
                      <a:pt x="501341" y="643184"/>
                    </a:cubicBezTo>
                    <a:cubicBezTo>
                      <a:pt x="513247" y="644798"/>
                      <a:pt x="525354" y="644798"/>
                      <a:pt x="537058" y="647220"/>
                    </a:cubicBezTo>
                    <a:cubicBezTo>
                      <a:pt x="541699" y="648229"/>
                      <a:pt x="546341" y="648632"/>
                      <a:pt x="550982" y="648834"/>
                    </a:cubicBezTo>
                    <a:cubicBezTo>
                      <a:pt x="558045" y="649238"/>
                      <a:pt x="558448" y="648632"/>
                      <a:pt x="560466" y="641973"/>
                    </a:cubicBezTo>
                    <a:cubicBezTo>
                      <a:pt x="561072" y="640157"/>
                      <a:pt x="561677" y="638542"/>
                      <a:pt x="562282" y="636928"/>
                    </a:cubicBezTo>
                    <a:cubicBezTo>
                      <a:pt x="565309" y="629865"/>
                      <a:pt x="564905" y="628453"/>
                      <a:pt x="557641" y="626435"/>
                    </a:cubicBezTo>
                    <a:cubicBezTo>
                      <a:pt x="550175" y="624215"/>
                      <a:pt x="542305" y="623004"/>
                      <a:pt x="534839" y="620986"/>
                    </a:cubicBezTo>
                    <a:cubicBezTo>
                      <a:pt x="532417" y="620381"/>
                      <a:pt x="527977" y="621188"/>
                      <a:pt x="528179" y="617354"/>
                    </a:cubicBezTo>
                    <a:cubicBezTo>
                      <a:pt x="528381" y="613520"/>
                      <a:pt x="532821" y="613923"/>
                      <a:pt x="535646" y="613116"/>
                    </a:cubicBezTo>
                    <a:cubicBezTo>
                      <a:pt x="537058" y="612713"/>
                      <a:pt x="538672" y="612713"/>
                      <a:pt x="540287" y="612511"/>
                    </a:cubicBezTo>
                    <a:cubicBezTo>
                      <a:pt x="545937" y="611905"/>
                      <a:pt x="551789" y="611300"/>
                      <a:pt x="557439" y="610493"/>
                    </a:cubicBezTo>
                    <a:cubicBezTo>
                      <a:pt x="560668" y="610291"/>
                      <a:pt x="563896" y="609282"/>
                      <a:pt x="566318" y="606457"/>
                    </a:cubicBezTo>
                    <a:close/>
                    <a:moveTo>
                      <a:pt x="295312" y="722691"/>
                    </a:moveTo>
                    <a:cubicBezTo>
                      <a:pt x="295513" y="722287"/>
                      <a:pt x="296724" y="721278"/>
                      <a:pt x="296926" y="720068"/>
                    </a:cubicBezTo>
                    <a:cubicBezTo>
                      <a:pt x="298136" y="711794"/>
                      <a:pt x="299549" y="703520"/>
                      <a:pt x="299952" y="695247"/>
                    </a:cubicBezTo>
                    <a:cubicBezTo>
                      <a:pt x="300356" y="689395"/>
                      <a:pt x="291679" y="684350"/>
                      <a:pt x="286836" y="687377"/>
                    </a:cubicBezTo>
                    <a:cubicBezTo>
                      <a:pt x="282599" y="690000"/>
                      <a:pt x="279168" y="689193"/>
                      <a:pt x="275132" y="688386"/>
                    </a:cubicBezTo>
                    <a:cubicBezTo>
                      <a:pt x="263630" y="685964"/>
                      <a:pt x="252128" y="683139"/>
                      <a:pt x="240626" y="681525"/>
                    </a:cubicBezTo>
                    <a:cubicBezTo>
                      <a:pt x="227913" y="679709"/>
                      <a:pt x="215402" y="677085"/>
                      <a:pt x="203092" y="673453"/>
                    </a:cubicBezTo>
                    <a:cubicBezTo>
                      <a:pt x="199662" y="672444"/>
                      <a:pt x="195626" y="670022"/>
                      <a:pt x="193407" y="674664"/>
                    </a:cubicBezTo>
                    <a:cubicBezTo>
                      <a:pt x="191187" y="679305"/>
                      <a:pt x="196030" y="680718"/>
                      <a:pt x="198653" y="682937"/>
                    </a:cubicBezTo>
                    <a:cubicBezTo>
                      <a:pt x="201882" y="685561"/>
                      <a:pt x="205918" y="687377"/>
                      <a:pt x="203900" y="692825"/>
                    </a:cubicBezTo>
                    <a:cubicBezTo>
                      <a:pt x="203092" y="694843"/>
                      <a:pt x="205312" y="696659"/>
                      <a:pt x="206523" y="698274"/>
                    </a:cubicBezTo>
                    <a:cubicBezTo>
                      <a:pt x="212173" y="705740"/>
                      <a:pt x="215805" y="713812"/>
                      <a:pt x="214998" y="723498"/>
                    </a:cubicBezTo>
                    <a:cubicBezTo>
                      <a:pt x="214595" y="727938"/>
                      <a:pt x="219236" y="730359"/>
                      <a:pt x="222262" y="727130"/>
                    </a:cubicBezTo>
                    <a:cubicBezTo>
                      <a:pt x="225491" y="723700"/>
                      <a:pt x="227509" y="724911"/>
                      <a:pt x="230940" y="726121"/>
                    </a:cubicBezTo>
                    <a:cubicBezTo>
                      <a:pt x="234370" y="727332"/>
                      <a:pt x="236590" y="729552"/>
                      <a:pt x="239213" y="731772"/>
                    </a:cubicBezTo>
                    <a:cubicBezTo>
                      <a:pt x="246276" y="738229"/>
                      <a:pt x="250917" y="738633"/>
                      <a:pt x="258384" y="732579"/>
                    </a:cubicBezTo>
                    <a:cubicBezTo>
                      <a:pt x="262419" y="729350"/>
                      <a:pt x="266253" y="725718"/>
                      <a:pt x="269684" y="721682"/>
                    </a:cubicBezTo>
                    <a:cubicBezTo>
                      <a:pt x="273921" y="716839"/>
                      <a:pt x="281186" y="717848"/>
                      <a:pt x="284213" y="723498"/>
                    </a:cubicBezTo>
                    <a:cubicBezTo>
                      <a:pt x="286836" y="728139"/>
                      <a:pt x="289459" y="728543"/>
                      <a:pt x="293294" y="724911"/>
                    </a:cubicBezTo>
                    <a:cubicBezTo>
                      <a:pt x="293697" y="724507"/>
                      <a:pt x="294101" y="723902"/>
                      <a:pt x="295312" y="722691"/>
                    </a:cubicBezTo>
                    <a:close/>
                    <a:moveTo>
                      <a:pt x="784657" y="778185"/>
                    </a:moveTo>
                    <a:cubicBezTo>
                      <a:pt x="787482" y="774552"/>
                      <a:pt x="787280" y="771525"/>
                      <a:pt x="783648" y="769507"/>
                    </a:cubicBezTo>
                    <a:cubicBezTo>
                      <a:pt x="778401" y="766682"/>
                      <a:pt x="773155" y="763857"/>
                      <a:pt x="767505" y="761839"/>
                    </a:cubicBezTo>
                    <a:cubicBezTo>
                      <a:pt x="762662" y="760023"/>
                      <a:pt x="759029" y="757198"/>
                      <a:pt x="755599" y="753566"/>
                    </a:cubicBezTo>
                    <a:cubicBezTo>
                      <a:pt x="741877" y="738835"/>
                      <a:pt x="725936" y="728139"/>
                      <a:pt x="704545" y="729148"/>
                    </a:cubicBezTo>
                    <a:cubicBezTo>
                      <a:pt x="703335" y="729148"/>
                      <a:pt x="701720" y="729552"/>
                      <a:pt x="700914" y="728543"/>
                    </a:cubicBezTo>
                    <a:cubicBezTo>
                      <a:pt x="697685" y="724709"/>
                      <a:pt x="690622" y="724507"/>
                      <a:pt x="690824" y="717243"/>
                    </a:cubicBezTo>
                    <a:cubicBezTo>
                      <a:pt x="690824" y="715225"/>
                      <a:pt x="688604" y="713812"/>
                      <a:pt x="686183" y="713812"/>
                    </a:cubicBezTo>
                    <a:cubicBezTo>
                      <a:pt x="683357" y="713812"/>
                      <a:pt x="681743" y="715426"/>
                      <a:pt x="681138" y="717848"/>
                    </a:cubicBezTo>
                    <a:cubicBezTo>
                      <a:pt x="680532" y="720269"/>
                      <a:pt x="680330" y="722893"/>
                      <a:pt x="680129" y="725516"/>
                    </a:cubicBezTo>
                    <a:cubicBezTo>
                      <a:pt x="679725" y="731974"/>
                      <a:pt x="679321" y="738431"/>
                      <a:pt x="679120" y="745090"/>
                    </a:cubicBezTo>
                    <a:cubicBezTo>
                      <a:pt x="679120" y="748319"/>
                      <a:pt x="676698" y="751346"/>
                      <a:pt x="678111" y="754373"/>
                    </a:cubicBezTo>
                    <a:cubicBezTo>
                      <a:pt x="680532" y="760023"/>
                      <a:pt x="680936" y="765875"/>
                      <a:pt x="680330" y="771929"/>
                    </a:cubicBezTo>
                    <a:cubicBezTo>
                      <a:pt x="679927" y="775561"/>
                      <a:pt x="682954" y="777983"/>
                      <a:pt x="686586" y="776772"/>
                    </a:cubicBezTo>
                    <a:cubicBezTo>
                      <a:pt x="696878" y="773342"/>
                      <a:pt x="706563" y="775763"/>
                      <a:pt x="716653" y="777579"/>
                    </a:cubicBezTo>
                    <a:cubicBezTo>
                      <a:pt x="719478" y="777983"/>
                      <a:pt x="722505" y="778588"/>
                      <a:pt x="725129" y="777983"/>
                    </a:cubicBezTo>
                    <a:cubicBezTo>
                      <a:pt x="737841" y="774552"/>
                      <a:pt x="749949" y="776772"/>
                      <a:pt x="762056" y="780001"/>
                    </a:cubicBezTo>
                    <a:cubicBezTo>
                      <a:pt x="767101" y="781413"/>
                      <a:pt x="772146" y="782221"/>
                      <a:pt x="777594" y="781817"/>
                    </a:cubicBezTo>
                    <a:cubicBezTo>
                      <a:pt x="780217" y="781212"/>
                      <a:pt x="783043" y="780404"/>
                      <a:pt x="784657" y="778185"/>
                    </a:cubicBezTo>
                    <a:close/>
                    <a:moveTo>
                      <a:pt x="248294" y="574977"/>
                    </a:moveTo>
                    <a:cubicBezTo>
                      <a:pt x="247083" y="574977"/>
                      <a:pt x="245671" y="574977"/>
                      <a:pt x="244460" y="574775"/>
                    </a:cubicBezTo>
                    <a:cubicBezTo>
                      <a:pt x="239213" y="574372"/>
                      <a:pt x="233967" y="573161"/>
                      <a:pt x="228922" y="573564"/>
                    </a:cubicBezTo>
                    <a:cubicBezTo>
                      <a:pt x="217016" y="574372"/>
                      <a:pt x="214796" y="578206"/>
                      <a:pt x="215200" y="587085"/>
                    </a:cubicBezTo>
                    <a:cubicBezTo>
                      <a:pt x="215402" y="591524"/>
                      <a:pt x="215604" y="595964"/>
                      <a:pt x="217016" y="600201"/>
                    </a:cubicBezTo>
                    <a:cubicBezTo>
                      <a:pt x="219236" y="606861"/>
                      <a:pt x="223675" y="610493"/>
                      <a:pt x="230536" y="611502"/>
                    </a:cubicBezTo>
                    <a:cubicBezTo>
                      <a:pt x="242442" y="613116"/>
                      <a:pt x="254146" y="615134"/>
                      <a:pt x="266052" y="617152"/>
                    </a:cubicBezTo>
                    <a:cubicBezTo>
                      <a:pt x="283809" y="620381"/>
                      <a:pt x="298943" y="619170"/>
                      <a:pt x="314885" y="612511"/>
                    </a:cubicBezTo>
                    <a:cubicBezTo>
                      <a:pt x="318518" y="611098"/>
                      <a:pt x="320737" y="606255"/>
                      <a:pt x="316701" y="603228"/>
                    </a:cubicBezTo>
                    <a:cubicBezTo>
                      <a:pt x="314885" y="602017"/>
                      <a:pt x="313674" y="600403"/>
                      <a:pt x="312665" y="598587"/>
                    </a:cubicBezTo>
                    <a:cubicBezTo>
                      <a:pt x="308024" y="590515"/>
                      <a:pt x="302576" y="583452"/>
                      <a:pt x="292890" y="581031"/>
                    </a:cubicBezTo>
                    <a:cubicBezTo>
                      <a:pt x="292083" y="580829"/>
                      <a:pt x="291477" y="580224"/>
                      <a:pt x="290872" y="579820"/>
                    </a:cubicBezTo>
                    <a:cubicBezTo>
                      <a:pt x="282599" y="574573"/>
                      <a:pt x="274325" y="568923"/>
                      <a:pt x="263832" y="569327"/>
                    </a:cubicBezTo>
                    <a:cubicBezTo>
                      <a:pt x="262621" y="569327"/>
                      <a:pt x="261410" y="568721"/>
                      <a:pt x="259998" y="568318"/>
                    </a:cubicBezTo>
                    <a:cubicBezTo>
                      <a:pt x="251522" y="565896"/>
                      <a:pt x="250715" y="566501"/>
                      <a:pt x="248294" y="574977"/>
                    </a:cubicBezTo>
                    <a:close/>
                    <a:moveTo>
                      <a:pt x="255962" y="382464"/>
                    </a:moveTo>
                    <a:cubicBezTo>
                      <a:pt x="258182" y="384482"/>
                      <a:pt x="261208" y="384886"/>
                      <a:pt x="264034" y="385289"/>
                    </a:cubicBezTo>
                    <a:cubicBezTo>
                      <a:pt x="268473" y="385895"/>
                      <a:pt x="272912" y="386298"/>
                      <a:pt x="277150" y="386904"/>
                    </a:cubicBezTo>
                    <a:cubicBezTo>
                      <a:pt x="290267" y="388922"/>
                      <a:pt x="303383" y="391545"/>
                      <a:pt x="316500" y="393159"/>
                    </a:cubicBezTo>
                    <a:cubicBezTo>
                      <a:pt x="328405" y="394774"/>
                      <a:pt x="329818" y="393361"/>
                      <a:pt x="329616" y="381455"/>
                    </a:cubicBezTo>
                    <a:cubicBezTo>
                      <a:pt x="329414" y="368540"/>
                      <a:pt x="328607" y="355424"/>
                      <a:pt x="333047" y="342912"/>
                    </a:cubicBezTo>
                    <a:cubicBezTo>
                      <a:pt x="334257" y="339482"/>
                      <a:pt x="334459" y="335850"/>
                      <a:pt x="338293" y="333832"/>
                    </a:cubicBezTo>
                    <a:cubicBezTo>
                      <a:pt x="340916" y="332419"/>
                      <a:pt x="341522" y="329594"/>
                      <a:pt x="339504" y="327172"/>
                    </a:cubicBezTo>
                    <a:cubicBezTo>
                      <a:pt x="337082" y="324347"/>
                      <a:pt x="334056" y="320513"/>
                      <a:pt x="330423" y="322531"/>
                    </a:cubicBezTo>
                    <a:cubicBezTo>
                      <a:pt x="325782" y="324953"/>
                      <a:pt x="320132" y="325962"/>
                      <a:pt x="316701" y="330401"/>
                    </a:cubicBezTo>
                    <a:cubicBezTo>
                      <a:pt x="316298" y="331007"/>
                      <a:pt x="316500" y="332016"/>
                      <a:pt x="316500" y="332621"/>
                    </a:cubicBezTo>
                    <a:cubicBezTo>
                      <a:pt x="315894" y="339684"/>
                      <a:pt x="314482" y="341096"/>
                      <a:pt x="308024" y="342509"/>
                    </a:cubicBezTo>
                    <a:cubicBezTo>
                      <a:pt x="305199" y="343114"/>
                      <a:pt x="302374" y="343518"/>
                      <a:pt x="299549" y="343114"/>
                    </a:cubicBezTo>
                    <a:cubicBezTo>
                      <a:pt x="290065" y="341702"/>
                      <a:pt x="280379" y="342105"/>
                      <a:pt x="270693" y="341903"/>
                    </a:cubicBezTo>
                    <a:cubicBezTo>
                      <a:pt x="262016" y="341702"/>
                      <a:pt x="254146" y="350782"/>
                      <a:pt x="256567" y="359056"/>
                    </a:cubicBezTo>
                    <a:cubicBezTo>
                      <a:pt x="257980" y="363899"/>
                      <a:pt x="257173" y="367330"/>
                      <a:pt x="254146" y="371164"/>
                    </a:cubicBezTo>
                    <a:cubicBezTo>
                      <a:pt x="250917" y="375805"/>
                      <a:pt x="251926" y="379437"/>
                      <a:pt x="255962" y="382464"/>
                    </a:cubicBezTo>
                    <a:close/>
                    <a:moveTo>
                      <a:pt x="573986" y="412734"/>
                    </a:moveTo>
                    <a:cubicBezTo>
                      <a:pt x="576004" y="415357"/>
                      <a:pt x="578425" y="414953"/>
                      <a:pt x="580847" y="413541"/>
                    </a:cubicBezTo>
                    <a:cubicBezTo>
                      <a:pt x="582260" y="412532"/>
                      <a:pt x="583470" y="411119"/>
                      <a:pt x="585287" y="410312"/>
                    </a:cubicBezTo>
                    <a:cubicBezTo>
                      <a:pt x="593156" y="407487"/>
                      <a:pt x="593358" y="407487"/>
                      <a:pt x="593358" y="399617"/>
                    </a:cubicBezTo>
                    <a:cubicBezTo>
                      <a:pt x="593358" y="391343"/>
                      <a:pt x="593358" y="382868"/>
                      <a:pt x="593358" y="374594"/>
                    </a:cubicBezTo>
                    <a:cubicBezTo>
                      <a:pt x="593358" y="372576"/>
                      <a:pt x="592955" y="370357"/>
                      <a:pt x="592551" y="368339"/>
                    </a:cubicBezTo>
                    <a:cubicBezTo>
                      <a:pt x="591946" y="365917"/>
                      <a:pt x="590735" y="363899"/>
                      <a:pt x="587910" y="363697"/>
                    </a:cubicBezTo>
                    <a:cubicBezTo>
                      <a:pt x="585085" y="363496"/>
                      <a:pt x="583067" y="365312"/>
                      <a:pt x="583067" y="367733"/>
                    </a:cubicBezTo>
                    <a:cubicBezTo>
                      <a:pt x="583067" y="373787"/>
                      <a:pt x="579031" y="373182"/>
                      <a:pt x="575197" y="373384"/>
                    </a:cubicBezTo>
                    <a:cubicBezTo>
                      <a:pt x="555018" y="374191"/>
                      <a:pt x="535242" y="371164"/>
                      <a:pt x="515466" y="366724"/>
                    </a:cubicBezTo>
                    <a:cubicBezTo>
                      <a:pt x="511633" y="365917"/>
                      <a:pt x="508807" y="365110"/>
                      <a:pt x="509211" y="359863"/>
                    </a:cubicBezTo>
                    <a:cubicBezTo>
                      <a:pt x="509615" y="355827"/>
                      <a:pt x="506991" y="353809"/>
                      <a:pt x="503561" y="354011"/>
                    </a:cubicBezTo>
                    <a:cubicBezTo>
                      <a:pt x="499525" y="354213"/>
                      <a:pt x="498113" y="356635"/>
                      <a:pt x="497911" y="360065"/>
                    </a:cubicBezTo>
                    <a:cubicBezTo>
                      <a:pt x="497911" y="360872"/>
                      <a:pt x="497709" y="361679"/>
                      <a:pt x="497911" y="362487"/>
                    </a:cubicBezTo>
                    <a:cubicBezTo>
                      <a:pt x="498516" y="367128"/>
                      <a:pt x="497911" y="371164"/>
                      <a:pt x="493875" y="374393"/>
                    </a:cubicBezTo>
                    <a:cubicBezTo>
                      <a:pt x="492059" y="376007"/>
                      <a:pt x="492059" y="378630"/>
                      <a:pt x="492059" y="381052"/>
                    </a:cubicBezTo>
                    <a:cubicBezTo>
                      <a:pt x="492059" y="385693"/>
                      <a:pt x="492260" y="390536"/>
                      <a:pt x="492462" y="395177"/>
                    </a:cubicBezTo>
                    <a:cubicBezTo>
                      <a:pt x="493068" y="404056"/>
                      <a:pt x="500130" y="408900"/>
                      <a:pt x="508202" y="405065"/>
                    </a:cubicBezTo>
                    <a:cubicBezTo>
                      <a:pt x="512439" y="403047"/>
                      <a:pt x="516072" y="403249"/>
                      <a:pt x="520108" y="403451"/>
                    </a:cubicBezTo>
                    <a:cubicBezTo>
                      <a:pt x="524951" y="403855"/>
                      <a:pt x="529995" y="404258"/>
                      <a:pt x="535040" y="404258"/>
                    </a:cubicBezTo>
                    <a:cubicBezTo>
                      <a:pt x="546139" y="404258"/>
                      <a:pt x="556834" y="405469"/>
                      <a:pt x="567529" y="408294"/>
                    </a:cubicBezTo>
                    <a:cubicBezTo>
                      <a:pt x="569749" y="409101"/>
                      <a:pt x="572776" y="409505"/>
                      <a:pt x="573986" y="412734"/>
                    </a:cubicBezTo>
                    <a:close/>
                    <a:moveTo>
                      <a:pt x="623224" y="406680"/>
                    </a:moveTo>
                    <a:cubicBezTo>
                      <a:pt x="618986" y="411926"/>
                      <a:pt x="618179" y="417980"/>
                      <a:pt x="622416" y="420402"/>
                    </a:cubicBezTo>
                    <a:cubicBezTo>
                      <a:pt x="626855" y="423025"/>
                      <a:pt x="627864" y="425648"/>
                      <a:pt x="627259" y="430492"/>
                    </a:cubicBezTo>
                    <a:cubicBezTo>
                      <a:pt x="626452" y="436142"/>
                      <a:pt x="630084" y="438765"/>
                      <a:pt x="635533" y="437151"/>
                    </a:cubicBezTo>
                    <a:cubicBezTo>
                      <a:pt x="639165" y="436142"/>
                      <a:pt x="642999" y="434527"/>
                      <a:pt x="646228" y="432509"/>
                    </a:cubicBezTo>
                    <a:cubicBezTo>
                      <a:pt x="653290" y="428272"/>
                      <a:pt x="660959" y="427263"/>
                      <a:pt x="668828" y="428877"/>
                    </a:cubicBezTo>
                    <a:cubicBezTo>
                      <a:pt x="675891" y="430290"/>
                      <a:pt x="682752" y="430895"/>
                      <a:pt x="689613" y="428474"/>
                    </a:cubicBezTo>
                    <a:cubicBezTo>
                      <a:pt x="690824" y="428070"/>
                      <a:pt x="692236" y="428070"/>
                      <a:pt x="693447" y="428272"/>
                    </a:cubicBezTo>
                    <a:cubicBezTo>
                      <a:pt x="701317" y="428877"/>
                      <a:pt x="702729" y="427868"/>
                      <a:pt x="705151" y="420402"/>
                    </a:cubicBezTo>
                    <a:cubicBezTo>
                      <a:pt x="706765" y="415155"/>
                      <a:pt x="707976" y="409707"/>
                      <a:pt x="710196" y="404864"/>
                    </a:cubicBezTo>
                    <a:cubicBezTo>
                      <a:pt x="713626" y="397195"/>
                      <a:pt x="712214" y="389527"/>
                      <a:pt x="710801" y="381859"/>
                    </a:cubicBezTo>
                    <a:cubicBezTo>
                      <a:pt x="709994" y="376814"/>
                      <a:pt x="704545" y="374998"/>
                      <a:pt x="700712" y="378428"/>
                    </a:cubicBezTo>
                    <a:cubicBezTo>
                      <a:pt x="698290" y="380446"/>
                      <a:pt x="695869" y="382464"/>
                      <a:pt x="693245" y="384079"/>
                    </a:cubicBezTo>
                    <a:cubicBezTo>
                      <a:pt x="691631" y="385088"/>
                      <a:pt x="689815" y="386298"/>
                      <a:pt x="688201" y="385289"/>
                    </a:cubicBezTo>
                    <a:cubicBezTo>
                      <a:pt x="683357" y="382868"/>
                      <a:pt x="677909" y="384079"/>
                      <a:pt x="672864" y="382868"/>
                    </a:cubicBezTo>
                    <a:cubicBezTo>
                      <a:pt x="665196" y="380850"/>
                      <a:pt x="658537" y="383271"/>
                      <a:pt x="652079" y="387307"/>
                    </a:cubicBezTo>
                    <a:cubicBezTo>
                      <a:pt x="645421" y="391545"/>
                      <a:pt x="639165" y="396186"/>
                      <a:pt x="631900" y="399415"/>
                    </a:cubicBezTo>
                    <a:cubicBezTo>
                      <a:pt x="628672" y="400828"/>
                      <a:pt x="625645" y="403451"/>
                      <a:pt x="623224" y="406680"/>
                    </a:cubicBezTo>
                    <a:close/>
                    <a:moveTo>
                      <a:pt x="747326" y="502936"/>
                    </a:moveTo>
                    <a:cubicBezTo>
                      <a:pt x="749949" y="504147"/>
                      <a:pt x="752572" y="505963"/>
                      <a:pt x="756002" y="504349"/>
                    </a:cubicBezTo>
                    <a:cubicBezTo>
                      <a:pt x="759231" y="502936"/>
                      <a:pt x="762662" y="503340"/>
                      <a:pt x="766092" y="503743"/>
                    </a:cubicBezTo>
                    <a:cubicBezTo>
                      <a:pt x="769523" y="504147"/>
                      <a:pt x="772751" y="505358"/>
                      <a:pt x="775980" y="505963"/>
                    </a:cubicBezTo>
                    <a:cubicBezTo>
                      <a:pt x="783446" y="507376"/>
                      <a:pt x="786877" y="505156"/>
                      <a:pt x="788693" y="498093"/>
                    </a:cubicBezTo>
                    <a:cubicBezTo>
                      <a:pt x="789904" y="493048"/>
                      <a:pt x="790912" y="488003"/>
                      <a:pt x="792123" y="482756"/>
                    </a:cubicBezTo>
                    <a:cubicBezTo>
                      <a:pt x="793132" y="478519"/>
                      <a:pt x="795150" y="475088"/>
                      <a:pt x="798783" y="472465"/>
                    </a:cubicBezTo>
                    <a:cubicBezTo>
                      <a:pt x="800195" y="471456"/>
                      <a:pt x="802011" y="470851"/>
                      <a:pt x="803625" y="469842"/>
                    </a:cubicBezTo>
                    <a:cubicBezTo>
                      <a:pt x="805441" y="468631"/>
                      <a:pt x="806450" y="466815"/>
                      <a:pt x="806047" y="464393"/>
                    </a:cubicBezTo>
                    <a:cubicBezTo>
                      <a:pt x="805643" y="461972"/>
                      <a:pt x="804231" y="461164"/>
                      <a:pt x="802011" y="460357"/>
                    </a:cubicBezTo>
                    <a:cubicBezTo>
                      <a:pt x="794545" y="457734"/>
                      <a:pt x="787079" y="458541"/>
                      <a:pt x="779612" y="458945"/>
                    </a:cubicBezTo>
                    <a:cubicBezTo>
                      <a:pt x="772550" y="459348"/>
                      <a:pt x="765487" y="460761"/>
                      <a:pt x="758626" y="460357"/>
                    </a:cubicBezTo>
                    <a:cubicBezTo>
                      <a:pt x="735218" y="458945"/>
                      <a:pt x="711810" y="458743"/>
                      <a:pt x="688604" y="454303"/>
                    </a:cubicBezTo>
                    <a:cubicBezTo>
                      <a:pt x="681138" y="452891"/>
                      <a:pt x="673672" y="452487"/>
                      <a:pt x="666003" y="452084"/>
                    </a:cubicBezTo>
                    <a:cubicBezTo>
                      <a:pt x="663178" y="451882"/>
                      <a:pt x="659950" y="452084"/>
                      <a:pt x="659344" y="455918"/>
                    </a:cubicBezTo>
                    <a:cubicBezTo>
                      <a:pt x="658739" y="458743"/>
                      <a:pt x="661160" y="461164"/>
                      <a:pt x="665196" y="461972"/>
                    </a:cubicBezTo>
                    <a:cubicBezTo>
                      <a:pt x="667416" y="462375"/>
                      <a:pt x="670039" y="462375"/>
                      <a:pt x="672057" y="463182"/>
                    </a:cubicBezTo>
                    <a:cubicBezTo>
                      <a:pt x="681339" y="466613"/>
                      <a:pt x="691227" y="468227"/>
                      <a:pt x="701115" y="469236"/>
                    </a:cubicBezTo>
                    <a:cubicBezTo>
                      <a:pt x="708783" y="470043"/>
                      <a:pt x="715644" y="473474"/>
                      <a:pt x="721900" y="477106"/>
                    </a:cubicBezTo>
                    <a:cubicBezTo>
                      <a:pt x="728357" y="480739"/>
                      <a:pt x="734209" y="485783"/>
                      <a:pt x="738649" y="492241"/>
                    </a:cubicBezTo>
                    <a:cubicBezTo>
                      <a:pt x="740868" y="495873"/>
                      <a:pt x="744097" y="499304"/>
                      <a:pt x="747326" y="502936"/>
                    </a:cubicBezTo>
                    <a:close/>
                    <a:moveTo>
                      <a:pt x="657326" y="727332"/>
                    </a:moveTo>
                    <a:cubicBezTo>
                      <a:pt x="655308" y="725516"/>
                      <a:pt x="653492" y="725718"/>
                      <a:pt x="651676" y="727534"/>
                    </a:cubicBezTo>
                    <a:cubicBezTo>
                      <a:pt x="650466" y="728947"/>
                      <a:pt x="649658" y="730561"/>
                      <a:pt x="648851" y="732175"/>
                    </a:cubicBezTo>
                    <a:cubicBezTo>
                      <a:pt x="647439" y="735202"/>
                      <a:pt x="638560" y="739036"/>
                      <a:pt x="635735" y="737624"/>
                    </a:cubicBezTo>
                    <a:cubicBezTo>
                      <a:pt x="630286" y="734799"/>
                      <a:pt x="624233" y="734395"/>
                      <a:pt x="618380" y="733588"/>
                    </a:cubicBezTo>
                    <a:cubicBezTo>
                      <a:pt x="605264" y="731974"/>
                      <a:pt x="592147" y="729754"/>
                      <a:pt x="578829" y="729956"/>
                    </a:cubicBezTo>
                    <a:cubicBezTo>
                      <a:pt x="575197" y="729956"/>
                      <a:pt x="570354" y="729148"/>
                      <a:pt x="568538" y="733790"/>
                    </a:cubicBezTo>
                    <a:cubicBezTo>
                      <a:pt x="566722" y="738229"/>
                      <a:pt x="569749" y="742063"/>
                      <a:pt x="572574" y="744888"/>
                    </a:cubicBezTo>
                    <a:cubicBezTo>
                      <a:pt x="578022" y="750539"/>
                      <a:pt x="580847" y="756996"/>
                      <a:pt x="581251" y="764866"/>
                    </a:cubicBezTo>
                    <a:cubicBezTo>
                      <a:pt x="581856" y="773745"/>
                      <a:pt x="585488" y="775763"/>
                      <a:pt x="594165" y="775561"/>
                    </a:cubicBezTo>
                    <a:cubicBezTo>
                      <a:pt x="607887" y="774956"/>
                      <a:pt x="621811" y="774754"/>
                      <a:pt x="635533" y="774552"/>
                    </a:cubicBezTo>
                    <a:cubicBezTo>
                      <a:pt x="638560" y="774552"/>
                      <a:pt x="642192" y="773745"/>
                      <a:pt x="644613" y="775763"/>
                    </a:cubicBezTo>
                    <a:cubicBezTo>
                      <a:pt x="647237" y="777781"/>
                      <a:pt x="644815" y="781212"/>
                      <a:pt x="645017" y="783835"/>
                    </a:cubicBezTo>
                    <a:cubicBezTo>
                      <a:pt x="645219" y="787064"/>
                      <a:pt x="648448" y="790292"/>
                      <a:pt x="650466" y="788678"/>
                    </a:cubicBezTo>
                    <a:cubicBezTo>
                      <a:pt x="653694" y="785651"/>
                      <a:pt x="659546" y="784239"/>
                      <a:pt x="659344" y="778790"/>
                    </a:cubicBezTo>
                    <a:cubicBezTo>
                      <a:pt x="659142" y="765875"/>
                      <a:pt x="663178" y="752960"/>
                      <a:pt x="658335" y="740247"/>
                    </a:cubicBezTo>
                    <a:cubicBezTo>
                      <a:pt x="657326" y="737826"/>
                      <a:pt x="658537" y="735606"/>
                      <a:pt x="658941" y="733386"/>
                    </a:cubicBezTo>
                    <a:cubicBezTo>
                      <a:pt x="658941" y="730965"/>
                      <a:pt x="658941" y="728947"/>
                      <a:pt x="657326" y="727332"/>
                    </a:cubicBezTo>
                    <a:close/>
                    <a:moveTo>
                      <a:pt x="82017" y="711592"/>
                    </a:moveTo>
                    <a:cubicBezTo>
                      <a:pt x="85649" y="714619"/>
                      <a:pt x="90291" y="714619"/>
                      <a:pt x="94529" y="715628"/>
                    </a:cubicBezTo>
                    <a:cubicBezTo>
                      <a:pt x="98968" y="716839"/>
                      <a:pt x="99169" y="717243"/>
                      <a:pt x="96546" y="721077"/>
                    </a:cubicBezTo>
                    <a:cubicBezTo>
                      <a:pt x="92914" y="726525"/>
                      <a:pt x="93923" y="728543"/>
                      <a:pt x="100380" y="729754"/>
                    </a:cubicBezTo>
                    <a:cubicBezTo>
                      <a:pt x="118945" y="733184"/>
                      <a:pt x="137712" y="733184"/>
                      <a:pt x="156479" y="730965"/>
                    </a:cubicBezTo>
                    <a:cubicBezTo>
                      <a:pt x="165761" y="729956"/>
                      <a:pt x="165357" y="729350"/>
                      <a:pt x="168384" y="720471"/>
                    </a:cubicBezTo>
                    <a:cubicBezTo>
                      <a:pt x="171008" y="712399"/>
                      <a:pt x="171613" y="702915"/>
                      <a:pt x="180290" y="697668"/>
                    </a:cubicBezTo>
                    <a:cubicBezTo>
                      <a:pt x="181904" y="696659"/>
                      <a:pt x="182510" y="694843"/>
                      <a:pt x="181904" y="692825"/>
                    </a:cubicBezTo>
                    <a:cubicBezTo>
                      <a:pt x="181097" y="690404"/>
                      <a:pt x="179079" y="689798"/>
                      <a:pt x="176859" y="689798"/>
                    </a:cubicBezTo>
                    <a:cubicBezTo>
                      <a:pt x="174640" y="689798"/>
                      <a:pt x="172622" y="690000"/>
                      <a:pt x="171008" y="691615"/>
                    </a:cubicBezTo>
                    <a:cubicBezTo>
                      <a:pt x="168788" y="694238"/>
                      <a:pt x="165963" y="694036"/>
                      <a:pt x="163138" y="693431"/>
                    </a:cubicBezTo>
                    <a:cubicBezTo>
                      <a:pt x="140133" y="688789"/>
                      <a:pt x="116322" y="690606"/>
                      <a:pt x="93520" y="683946"/>
                    </a:cubicBezTo>
                    <a:cubicBezTo>
                      <a:pt x="89887" y="682937"/>
                      <a:pt x="87466" y="684148"/>
                      <a:pt x="86053" y="687579"/>
                    </a:cubicBezTo>
                    <a:cubicBezTo>
                      <a:pt x="84439" y="691816"/>
                      <a:pt x="82623" y="695650"/>
                      <a:pt x="80201" y="699485"/>
                    </a:cubicBezTo>
                    <a:cubicBezTo>
                      <a:pt x="77376" y="704328"/>
                      <a:pt x="78385" y="708767"/>
                      <a:pt x="82017" y="711592"/>
                    </a:cubicBezTo>
                    <a:close/>
                    <a:moveTo>
                      <a:pt x="434144" y="368339"/>
                    </a:moveTo>
                    <a:cubicBezTo>
                      <a:pt x="433741" y="366724"/>
                      <a:pt x="431521" y="366321"/>
                      <a:pt x="429503" y="365917"/>
                    </a:cubicBezTo>
                    <a:cubicBezTo>
                      <a:pt x="419212" y="364101"/>
                      <a:pt x="408920" y="361881"/>
                      <a:pt x="398629" y="360872"/>
                    </a:cubicBezTo>
                    <a:cubicBezTo>
                      <a:pt x="391364" y="360065"/>
                      <a:pt x="385109" y="357643"/>
                      <a:pt x="379257" y="353406"/>
                    </a:cubicBezTo>
                    <a:cubicBezTo>
                      <a:pt x="372598" y="348361"/>
                      <a:pt x="368562" y="349773"/>
                      <a:pt x="366544" y="358047"/>
                    </a:cubicBezTo>
                    <a:cubicBezTo>
                      <a:pt x="366140" y="359460"/>
                      <a:pt x="365737" y="361074"/>
                      <a:pt x="365737" y="362688"/>
                    </a:cubicBezTo>
                    <a:cubicBezTo>
                      <a:pt x="366140" y="373585"/>
                      <a:pt x="367149" y="384482"/>
                      <a:pt x="364122" y="395177"/>
                    </a:cubicBezTo>
                    <a:cubicBezTo>
                      <a:pt x="363921" y="395783"/>
                      <a:pt x="364122" y="396792"/>
                      <a:pt x="364324" y="397397"/>
                    </a:cubicBezTo>
                    <a:cubicBezTo>
                      <a:pt x="365737" y="403451"/>
                      <a:pt x="370984" y="405267"/>
                      <a:pt x="375221" y="401029"/>
                    </a:cubicBezTo>
                    <a:cubicBezTo>
                      <a:pt x="380669" y="395581"/>
                      <a:pt x="386925" y="394774"/>
                      <a:pt x="393988" y="396186"/>
                    </a:cubicBezTo>
                    <a:cubicBezTo>
                      <a:pt x="402261" y="397801"/>
                      <a:pt x="410333" y="399213"/>
                      <a:pt x="418606" y="400828"/>
                    </a:cubicBezTo>
                    <a:cubicBezTo>
                      <a:pt x="423248" y="401837"/>
                      <a:pt x="427889" y="401837"/>
                      <a:pt x="432530" y="401837"/>
                    </a:cubicBezTo>
                    <a:cubicBezTo>
                      <a:pt x="436162" y="401837"/>
                      <a:pt x="440602" y="401433"/>
                      <a:pt x="442216" y="398003"/>
                    </a:cubicBezTo>
                    <a:cubicBezTo>
                      <a:pt x="445041" y="391949"/>
                      <a:pt x="450086" y="388720"/>
                      <a:pt x="454929" y="384886"/>
                    </a:cubicBezTo>
                    <a:cubicBezTo>
                      <a:pt x="455534" y="384482"/>
                      <a:pt x="455938" y="383675"/>
                      <a:pt x="456543" y="383070"/>
                    </a:cubicBezTo>
                    <a:cubicBezTo>
                      <a:pt x="459570" y="378832"/>
                      <a:pt x="458763" y="375805"/>
                      <a:pt x="453718" y="374393"/>
                    </a:cubicBezTo>
                    <a:cubicBezTo>
                      <a:pt x="449480" y="373182"/>
                      <a:pt x="445041" y="372778"/>
                      <a:pt x="440602" y="371971"/>
                    </a:cubicBezTo>
                    <a:cubicBezTo>
                      <a:pt x="438382" y="371567"/>
                      <a:pt x="435759" y="371567"/>
                      <a:pt x="434144" y="368339"/>
                    </a:cubicBezTo>
                    <a:close/>
                    <a:moveTo>
                      <a:pt x="571363" y="437554"/>
                    </a:moveTo>
                    <a:cubicBezTo>
                      <a:pt x="561677" y="436747"/>
                      <a:pt x="551789" y="435940"/>
                      <a:pt x="541901" y="435335"/>
                    </a:cubicBezTo>
                    <a:cubicBezTo>
                      <a:pt x="539278" y="435133"/>
                      <a:pt x="536453" y="434124"/>
                      <a:pt x="534233" y="435536"/>
                    </a:cubicBezTo>
                    <a:cubicBezTo>
                      <a:pt x="531004" y="437554"/>
                      <a:pt x="527776" y="436949"/>
                      <a:pt x="524346" y="436545"/>
                    </a:cubicBezTo>
                    <a:cubicBezTo>
                      <a:pt x="521319" y="436142"/>
                      <a:pt x="518090" y="435738"/>
                      <a:pt x="515063" y="435738"/>
                    </a:cubicBezTo>
                    <a:cubicBezTo>
                      <a:pt x="512439" y="435738"/>
                      <a:pt x="509615" y="435940"/>
                      <a:pt x="509009" y="439169"/>
                    </a:cubicBezTo>
                    <a:cubicBezTo>
                      <a:pt x="508404" y="442801"/>
                      <a:pt x="511027" y="444214"/>
                      <a:pt x="513852" y="445223"/>
                    </a:cubicBezTo>
                    <a:cubicBezTo>
                      <a:pt x="515063" y="445626"/>
                      <a:pt x="516475" y="445828"/>
                      <a:pt x="517686" y="446030"/>
                    </a:cubicBezTo>
                    <a:cubicBezTo>
                      <a:pt x="524951" y="446837"/>
                      <a:pt x="532215" y="448048"/>
                      <a:pt x="539480" y="448653"/>
                    </a:cubicBezTo>
                    <a:cubicBezTo>
                      <a:pt x="562484" y="450469"/>
                      <a:pt x="585690" y="452487"/>
                      <a:pt x="608291" y="457936"/>
                    </a:cubicBezTo>
                    <a:cubicBezTo>
                      <a:pt x="612125" y="458945"/>
                      <a:pt x="611923" y="460559"/>
                      <a:pt x="612529" y="462981"/>
                    </a:cubicBezTo>
                    <a:cubicBezTo>
                      <a:pt x="612932" y="464999"/>
                      <a:pt x="614143" y="466209"/>
                      <a:pt x="616362" y="466209"/>
                    </a:cubicBezTo>
                    <a:cubicBezTo>
                      <a:pt x="618380" y="466209"/>
                      <a:pt x="620197" y="465604"/>
                      <a:pt x="620802" y="463788"/>
                    </a:cubicBezTo>
                    <a:cubicBezTo>
                      <a:pt x="621609" y="461366"/>
                      <a:pt x="622618" y="458743"/>
                      <a:pt x="622618" y="456321"/>
                    </a:cubicBezTo>
                    <a:cubicBezTo>
                      <a:pt x="622820" y="450671"/>
                      <a:pt x="622416" y="444819"/>
                      <a:pt x="622215" y="439169"/>
                    </a:cubicBezTo>
                    <a:cubicBezTo>
                      <a:pt x="622215" y="438160"/>
                      <a:pt x="622013" y="437151"/>
                      <a:pt x="621609" y="436142"/>
                    </a:cubicBezTo>
                    <a:cubicBezTo>
                      <a:pt x="619995" y="431904"/>
                      <a:pt x="616362" y="430895"/>
                      <a:pt x="613134" y="434124"/>
                    </a:cubicBezTo>
                    <a:cubicBezTo>
                      <a:pt x="612529" y="434729"/>
                      <a:pt x="612327" y="435536"/>
                      <a:pt x="611721" y="435940"/>
                    </a:cubicBezTo>
                    <a:cubicBezTo>
                      <a:pt x="608089" y="439774"/>
                      <a:pt x="603649" y="441187"/>
                      <a:pt x="598403" y="441187"/>
                    </a:cubicBezTo>
                    <a:cubicBezTo>
                      <a:pt x="593560" y="441187"/>
                      <a:pt x="590735" y="438967"/>
                      <a:pt x="588515" y="434931"/>
                    </a:cubicBezTo>
                    <a:cubicBezTo>
                      <a:pt x="587305" y="432711"/>
                      <a:pt x="585287" y="430895"/>
                      <a:pt x="582865" y="429483"/>
                    </a:cubicBezTo>
                    <a:cubicBezTo>
                      <a:pt x="575600" y="425447"/>
                      <a:pt x="571968" y="427666"/>
                      <a:pt x="571968" y="435940"/>
                    </a:cubicBezTo>
                    <a:cubicBezTo>
                      <a:pt x="571968" y="436344"/>
                      <a:pt x="571767" y="436747"/>
                      <a:pt x="571363" y="437554"/>
                    </a:cubicBezTo>
                    <a:close/>
                    <a:moveTo>
                      <a:pt x="143160" y="649439"/>
                    </a:moveTo>
                    <a:cubicBezTo>
                      <a:pt x="145380" y="648229"/>
                      <a:pt x="147599" y="648430"/>
                      <a:pt x="149617" y="648430"/>
                    </a:cubicBezTo>
                    <a:cubicBezTo>
                      <a:pt x="153452" y="648229"/>
                      <a:pt x="157488" y="648430"/>
                      <a:pt x="161321" y="647825"/>
                    </a:cubicBezTo>
                    <a:cubicBezTo>
                      <a:pt x="165761" y="647220"/>
                      <a:pt x="168586" y="643385"/>
                      <a:pt x="166972" y="640359"/>
                    </a:cubicBezTo>
                    <a:cubicBezTo>
                      <a:pt x="164954" y="636524"/>
                      <a:pt x="162330" y="632892"/>
                      <a:pt x="157689" y="631480"/>
                    </a:cubicBezTo>
                    <a:cubicBezTo>
                      <a:pt x="154864" y="630672"/>
                      <a:pt x="151635" y="631278"/>
                      <a:pt x="151837" y="634506"/>
                    </a:cubicBezTo>
                    <a:cubicBezTo>
                      <a:pt x="152039" y="639955"/>
                      <a:pt x="148608" y="638946"/>
                      <a:pt x="145784" y="638946"/>
                    </a:cubicBezTo>
                    <a:cubicBezTo>
                      <a:pt x="133273" y="639148"/>
                      <a:pt x="120761" y="637937"/>
                      <a:pt x="108250" y="637130"/>
                    </a:cubicBezTo>
                    <a:cubicBezTo>
                      <a:pt x="99977" y="636524"/>
                      <a:pt x="91098" y="634103"/>
                      <a:pt x="83430" y="637130"/>
                    </a:cubicBezTo>
                    <a:cubicBezTo>
                      <a:pt x="74551" y="640359"/>
                      <a:pt x="66076" y="638946"/>
                      <a:pt x="57399" y="638139"/>
                    </a:cubicBezTo>
                    <a:cubicBezTo>
                      <a:pt x="56188" y="637937"/>
                      <a:pt x="54775" y="637735"/>
                      <a:pt x="53565" y="637735"/>
                    </a:cubicBezTo>
                    <a:cubicBezTo>
                      <a:pt x="50941" y="637735"/>
                      <a:pt x="49125" y="639148"/>
                      <a:pt x="48318" y="641569"/>
                    </a:cubicBezTo>
                    <a:cubicBezTo>
                      <a:pt x="47511" y="643991"/>
                      <a:pt x="49327" y="645403"/>
                      <a:pt x="50941" y="646614"/>
                    </a:cubicBezTo>
                    <a:cubicBezTo>
                      <a:pt x="53161" y="648229"/>
                      <a:pt x="55784" y="648632"/>
                      <a:pt x="58206" y="649036"/>
                    </a:cubicBezTo>
                    <a:cubicBezTo>
                      <a:pt x="74147" y="652063"/>
                      <a:pt x="90089" y="654484"/>
                      <a:pt x="106232" y="655695"/>
                    </a:cubicBezTo>
                    <a:cubicBezTo>
                      <a:pt x="115918" y="656300"/>
                      <a:pt x="125402" y="657309"/>
                      <a:pt x="134887" y="659327"/>
                    </a:cubicBezTo>
                    <a:cubicBezTo>
                      <a:pt x="138115" y="659933"/>
                      <a:pt x="141748" y="661547"/>
                      <a:pt x="144573" y="658520"/>
                    </a:cubicBezTo>
                    <a:cubicBezTo>
                      <a:pt x="147398" y="655493"/>
                      <a:pt x="144371" y="652264"/>
                      <a:pt x="143160" y="649439"/>
                    </a:cubicBezTo>
                    <a:close/>
                    <a:moveTo>
                      <a:pt x="496498" y="79772"/>
                    </a:moveTo>
                    <a:cubicBezTo>
                      <a:pt x="498718" y="77148"/>
                      <a:pt x="498314" y="74323"/>
                      <a:pt x="495691" y="72709"/>
                    </a:cubicBezTo>
                    <a:cubicBezTo>
                      <a:pt x="494480" y="71902"/>
                      <a:pt x="492866" y="71498"/>
                      <a:pt x="491251" y="71094"/>
                    </a:cubicBezTo>
                    <a:cubicBezTo>
                      <a:pt x="479144" y="67866"/>
                      <a:pt x="466431" y="67866"/>
                      <a:pt x="454122" y="66049"/>
                    </a:cubicBezTo>
                    <a:cubicBezTo>
                      <a:pt x="445041" y="64637"/>
                      <a:pt x="441207" y="69884"/>
                      <a:pt x="444032" y="78561"/>
                    </a:cubicBezTo>
                    <a:cubicBezTo>
                      <a:pt x="445041" y="81789"/>
                      <a:pt x="444234" y="82798"/>
                      <a:pt x="441005" y="82798"/>
                    </a:cubicBezTo>
                    <a:cubicBezTo>
                      <a:pt x="431925" y="83000"/>
                      <a:pt x="422844" y="83404"/>
                      <a:pt x="413561" y="82597"/>
                    </a:cubicBezTo>
                    <a:cubicBezTo>
                      <a:pt x="410131" y="82193"/>
                      <a:pt x="406701" y="82193"/>
                      <a:pt x="403472" y="82193"/>
                    </a:cubicBezTo>
                    <a:cubicBezTo>
                      <a:pt x="400848" y="82395"/>
                      <a:pt x="399032" y="84009"/>
                      <a:pt x="398629" y="86431"/>
                    </a:cubicBezTo>
                    <a:cubicBezTo>
                      <a:pt x="398226" y="88651"/>
                      <a:pt x="399638" y="89861"/>
                      <a:pt x="401252" y="90870"/>
                    </a:cubicBezTo>
                    <a:cubicBezTo>
                      <a:pt x="402665" y="91879"/>
                      <a:pt x="404683" y="92283"/>
                      <a:pt x="405288" y="94301"/>
                    </a:cubicBezTo>
                    <a:cubicBezTo>
                      <a:pt x="406499" y="98337"/>
                      <a:pt x="409728" y="98740"/>
                      <a:pt x="413360" y="98740"/>
                    </a:cubicBezTo>
                    <a:cubicBezTo>
                      <a:pt x="420826" y="98538"/>
                      <a:pt x="428494" y="98135"/>
                      <a:pt x="435961" y="100355"/>
                    </a:cubicBezTo>
                    <a:cubicBezTo>
                      <a:pt x="443023" y="102574"/>
                      <a:pt x="449682" y="101767"/>
                      <a:pt x="456140" y="98337"/>
                    </a:cubicBezTo>
                    <a:cubicBezTo>
                      <a:pt x="459570" y="96521"/>
                      <a:pt x="462799" y="94906"/>
                      <a:pt x="463000" y="90668"/>
                    </a:cubicBezTo>
                    <a:cubicBezTo>
                      <a:pt x="463202" y="86834"/>
                      <a:pt x="465422" y="85825"/>
                      <a:pt x="468853" y="86229"/>
                    </a:cubicBezTo>
                    <a:cubicBezTo>
                      <a:pt x="474099" y="86834"/>
                      <a:pt x="479346" y="85422"/>
                      <a:pt x="484391" y="85624"/>
                    </a:cubicBezTo>
                    <a:cubicBezTo>
                      <a:pt x="490041" y="85825"/>
                      <a:pt x="492664" y="81386"/>
                      <a:pt x="496498" y="79772"/>
                    </a:cubicBezTo>
                    <a:close/>
                    <a:moveTo>
                      <a:pt x="731989" y="130624"/>
                    </a:moveTo>
                    <a:cubicBezTo>
                      <a:pt x="732191" y="130826"/>
                      <a:pt x="734007" y="131633"/>
                      <a:pt x="735622" y="132238"/>
                    </a:cubicBezTo>
                    <a:cubicBezTo>
                      <a:pt x="741070" y="134458"/>
                      <a:pt x="746720" y="133853"/>
                      <a:pt x="752572" y="133247"/>
                    </a:cubicBezTo>
                    <a:cubicBezTo>
                      <a:pt x="757617" y="132642"/>
                      <a:pt x="760644" y="130826"/>
                      <a:pt x="761855" y="125579"/>
                    </a:cubicBezTo>
                    <a:cubicBezTo>
                      <a:pt x="762864" y="121140"/>
                      <a:pt x="765083" y="116700"/>
                      <a:pt x="770128" y="115287"/>
                    </a:cubicBezTo>
                    <a:cubicBezTo>
                      <a:pt x="778603" y="112866"/>
                      <a:pt x="787280" y="111050"/>
                      <a:pt x="796361" y="112866"/>
                    </a:cubicBezTo>
                    <a:cubicBezTo>
                      <a:pt x="808267" y="115287"/>
                      <a:pt x="820172" y="117507"/>
                      <a:pt x="832482" y="115691"/>
                    </a:cubicBezTo>
                    <a:cubicBezTo>
                      <a:pt x="834701" y="115489"/>
                      <a:pt x="836719" y="115489"/>
                      <a:pt x="837527" y="112866"/>
                    </a:cubicBezTo>
                    <a:cubicBezTo>
                      <a:pt x="838334" y="110243"/>
                      <a:pt x="837325" y="108225"/>
                      <a:pt x="834903" y="107014"/>
                    </a:cubicBezTo>
                    <a:cubicBezTo>
                      <a:pt x="833289" y="106207"/>
                      <a:pt x="831473" y="105601"/>
                      <a:pt x="829858" y="105198"/>
                    </a:cubicBezTo>
                    <a:cubicBezTo>
                      <a:pt x="820980" y="103180"/>
                      <a:pt x="812101" y="100758"/>
                      <a:pt x="803020" y="99346"/>
                    </a:cubicBezTo>
                    <a:cubicBezTo>
                      <a:pt x="786877" y="96924"/>
                      <a:pt x="770733" y="98538"/>
                      <a:pt x="754792" y="101162"/>
                    </a:cubicBezTo>
                    <a:cubicBezTo>
                      <a:pt x="748536" y="102171"/>
                      <a:pt x="747124" y="105198"/>
                      <a:pt x="748133" y="111655"/>
                    </a:cubicBezTo>
                    <a:cubicBezTo>
                      <a:pt x="748738" y="116095"/>
                      <a:pt x="747931" y="117305"/>
                      <a:pt x="743491" y="117507"/>
                    </a:cubicBezTo>
                    <a:cubicBezTo>
                      <a:pt x="740464" y="117709"/>
                      <a:pt x="737236" y="117305"/>
                      <a:pt x="734209" y="117507"/>
                    </a:cubicBezTo>
                    <a:cubicBezTo>
                      <a:pt x="731182" y="117709"/>
                      <a:pt x="728559" y="118718"/>
                      <a:pt x="727953" y="122350"/>
                    </a:cubicBezTo>
                    <a:cubicBezTo>
                      <a:pt x="727146" y="125579"/>
                      <a:pt x="728155" y="128001"/>
                      <a:pt x="731989" y="130624"/>
                    </a:cubicBezTo>
                    <a:close/>
                    <a:moveTo>
                      <a:pt x="820576" y="427263"/>
                    </a:moveTo>
                    <a:cubicBezTo>
                      <a:pt x="822998" y="424639"/>
                      <a:pt x="822796" y="421613"/>
                      <a:pt x="821787" y="418586"/>
                    </a:cubicBezTo>
                    <a:cubicBezTo>
                      <a:pt x="820778" y="415357"/>
                      <a:pt x="817953" y="415559"/>
                      <a:pt x="815329" y="415357"/>
                    </a:cubicBezTo>
                    <a:cubicBezTo>
                      <a:pt x="811495" y="415155"/>
                      <a:pt x="807459" y="414953"/>
                      <a:pt x="803625" y="414550"/>
                    </a:cubicBezTo>
                    <a:cubicBezTo>
                      <a:pt x="798984" y="414146"/>
                      <a:pt x="794141" y="413339"/>
                      <a:pt x="789702" y="414752"/>
                    </a:cubicBezTo>
                    <a:cubicBezTo>
                      <a:pt x="785464" y="416164"/>
                      <a:pt x="781428" y="415962"/>
                      <a:pt x="777392" y="415357"/>
                    </a:cubicBezTo>
                    <a:cubicBezTo>
                      <a:pt x="772146" y="414752"/>
                      <a:pt x="767101" y="413743"/>
                      <a:pt x="761855" y="412935"/>
                    </a:cubicBezTo>
                    <a:cubicBezTo>
                      <a:pt x="757011" y="412128"/>
                      <a:pt x="752168" y="410716"/>
                      <a:pt x="747729" y="414752"/>
                    </a:cubicBezTo>
                    <a:cubicBezTo>
                      <a:pt x="746317" y="416164"/>
                      <a:pt x="744097" y="415357"/>
                      <a:pt x="742482" y="414953"/>
                    </a:cubicBezTo>
                    <a:cubicBezTo>
                      <a:pt x="734613" y="413541"/>
                      <a:pt x="726944" y="414550"/>
                      <a:pt x="719276" y="415357"/>
                    </a:cubicBezTo>
                    <a:cubicBezTo>
                      <a:pt x="717258" y="415559"/>
                      <a:pt x="715644" y="416366"/>
                      <a:pt x="715240" y="418384"/>
                    </a:cubicBezTo>
                    <a:cubicBezTo>
                      <a:pt x="714837" y="420604"/>
                      <a:pt x="715240" y="422622"/>
                      <a:pt x="717258" y="423832"/>
                    </a:cubicBezTo>
                    <a:cubicBezTo>
                      <a:pt x="719075" y="424841"/>
                      <a:pt x="721093" y="425447"/>
                      <a:pt x="723111" y="426052"/>
                    </a:cubicBezTo>
                    <a:cubicBezTo>
                      <a:pt x="729366" y="427666"/>
                      <a:pt x="735823" y="428675"/>
                      <a:pt x="742482" y="429281"/>
                    </a:cubicBezTo>
                    <a:cubicBezTo>
                      <a:pt x="759837" y="430693"/>
                      <a:pt x="776989" y="433922"/>
                      <a:pt x="794545" y="434326"/>
                    </a:cubicBezTo>
                    <a:cubicBezTo>
                      <a:pt x="801810" y="434527"/>
                      <a:pt x="808267" y="433518"/>
                      <a:pt x="814926" y="431299"/>
                    </a:cubicBezTo>
                    <a:cubicBezTo>
                      <a:pt x="817145" y="430693"/>
                      <a:pt x="818962" y="429281"/>
                      <a:pt x="820576" y="427263"/>
                    </a:cubicBezTo>
                    <a:close/>
                    <a:moveTo>
                      <a:pt x="302576" y="553587"/>
                    </a:moveTo>
                    <a:cubicBezTo>
                      <a:pt x="304796" y="555605"/>
                      <a:pt x="307823" y="557824"/>
                      <a:pt x="311656" y="558228"/>
                    </a:cubicBezTo>
                    <a:cubicBezTo>
                      <a:pt x="336275" y="561255"/>
                      <a:pt x="360692" y="565694"/>
                      <a:pt x="385311" y="567107"/>
                    </a:cubicBezTo>
                    <a:cubicBezTo>
                      <a:pt x="387328" y="567309"/>
                      <a:pt x="389548" y="567107"/>
                      <a:pt x="391566" y="566905"/>
                    </a:cubicBezTo>
                    <a:cubicBezTo>
                      <a:pt x="393786" y="566501"/>
                      <a:pt x="395199" y="564887"/>
                      <a:pt x="395400" y="562466"/>
                    </a:cubicBezTo>
                    <a:cubicBezTo>
                      <a:pt x="395804" y="554999"/>
                      <a:pt x="391364" y="548744"/>
                      <a:pt x="384100" y="548340"/>
                    </a:cubicBezTo>
                    <a:cubicBezTo>
                      <a:pt x="376230" y="547936"/>
                      <a:pt x="368562" y="546120"/>
                      <a:pt x="360894" y="545515"/>
                    </a:cubicBezTo>
                    <a:cubicBezTo>
                      <a:pt x="342531" y="544102"/>
                      <a:pt x="323966" y="542690"/>
                      <a:pt x="305603" y="541277"/>
                    </a:cubicBezTo>
                    <a:cubicBezTo>
                      <a:pt x="303787" y="541075"/>
                      <a:pt x="301970" y="540874"/>
                      <a:pt x="300154" y="541277"/>
                    </a:cubicBezTo>
                    <a:cubicBezTo>
                      <a:pt x="296119" y="542286"/>
                      <a:pt x="294908" y="545918"/>
                      <a:pt x="297531" y="548945"/>
                    </a:cubicBezTo>
                    <a:cubicBezTo>
                      <a:pt x="298943" y="550560"/>
                      <a:pt x="300558" y="551770"/>
                      <a:pt x="302576" y="553587"/>
                    </a:cubicBezTo>
                    <a:close/>
                    <a:moveTo>
                      <a:pt x="484189" y="208113"/>
                    </a:moveTo>
                    <a:cubicBezTo>
                      <a:pt x="486610" y="209324"/>
                      <a:pt x="489839" y="210131"/>
                      <a:pt x="493673" y="210737"/>
                    </a:cubicBezTo>
                    <a:cubicBezTo>
                      <a:pt x="509816" y="212755"/>
                      <a:pt x="525959" y="211746"/>
                      <a:pt x="541901" y="213965"/>
                    </a:cubicBezTo>
                    <a:cubicBezTo>
                      <a:pt x="545735" y="214571"/>
                      <a:pt x="547753" y="212553"/>
                      <a:pt x="547955" y="208517"/>
                    </a:cubicBezTo>
                    <a:cubicBezTo>
                      <a:pt x="548157" y="203068"/>
                      <a:pt x="546543" y="200849"/>
                      <a:pt x="540085" y="200041"/>
                    </a:cubicBezTo>
                    <a:cubicBezTo>
                      <a:pt x="533224" y="199032"/>
                      <a:pt x="526161" y="199032"/>
                      <a:pt x="519704" y="195602"/>
                    </a:cubicBezTo>
                    <a:cubicBezTo>
                      <a:pt x="513650" y="192575"/>
                      <a:pt x="513650" y="192575"/>
                      <a:pt x="514457" y="185512"/>
                    </a:cubicBezTo>
                    <a:cubicBezTo>
                      <a:pt x="514659" y="184503"/>
                      <a:pt x="514861" y="183494"/>
                      <a:pt x="514659" y="182485"/>
                    </a:cubicBezTo>
                    <a:cubicBezTo>
                      <a:pt x="514256" y="177844"/>
                      <a:pt x="511431" y="174817"/>
                      <a:pt x="507395" y="174615"/>
                    </a:cubicBezTo>
                    <a:cubicBezTo>
                      <a:pt x="502753" y="174413"/>
                      <a:pt x="500735" y="176028"/>
                      <a:pt x="500130" y="181476"/>
                    </a:cubicBezTo>
                    <a:cubicBezTo>
                      <a:pt x="499726" y="185310"/>
                      <a:pt x="497911" y="187328"/>
                      <a:pt x="494480" y="189145"/>
                    </a:cubicBezTo>
                    <a:cubicBezTo>
                      <a:pt x="490646" y="191162"/>
                      <a:pt x="486207" y="192777"/>
                      <a:pt x="483180" y="196006"/>
                    </a:cubicBezTo>
                    <a:cubicBezTo>
                      <a:pt x="479346" y="200041"/>
                      <a:pt x="479346" y="204279"/>
                      <a:pt x="484189" y="208113"/>
                    </a:cubicBezTo>
                    <a:close/>
                    <a:moveTo>
                      <a:pt x="421432" y="202463"/>
                    </a:moveTo>
                    <a:cubicBezTo>
                      <a:pt x="423651" y="200243"/>
                      <a:pt x="423046" y="196813"/>
                      <a:pt x="420221" y="195198"/>
                    </a:cubicBezTo>
                    <a:cubicBezTo>
                      <a:pt x="418405" y="194189"/>
                      <a:pt x="416185" y="194391"/>
                      <a:pt x="414167" y="193988"/>
                    </a:cubicBezTo>
                    <a:cubicBezTo>
                      <a:pt x="406902" y="193180"/>
                      <a:pt x="400041" y="191970"/>
                      <a:pt x="393584" y="187530"/>
                    </a:cubicBezTo>
                    <a:cubicBezTo>
                      <a:pt x="388741" y="184301"/>
                      <a:pt x="382284" y="182283"/>
                      <a:pt x="376432" y="184301"/>
                    </a:cubicBezTo>
                    <a:cubicBezTo>
                      <a:pt x="370378" y="186521"/>
                      <a:pt x="363315" y="182485"/>
                      <a:pt x="358271" y="188337"/>
                    </a:cubicBezTo>
                    <a:cubicBezTo>
                      <a:pt x="357867" y="188741"/>
                      <a:pt x="356253" y="188337"/>
                      <a:pt x="355244" y="188337"/>
                    </a:cubicBezTo>
                    <a:cubicBezTo>
                      <a:pt x="351813" y="187934"/>
                      <a:pt x="348584" y="187732"/>
                      <a:pt x="345154" y="187328"/>
                    </a:cubicBezTo>
                    <a:cubicBezTo>
                      <a:pt x="340513" y="186723"/>
                      <a:pt x="335871" y="185714"/>
                      <a:pt x="331230" y="185109"/>
                    </a:cubicBezTo>
                    <a:cubicBezTo>
                      <a:pt x="328809" y="184705"/>
                      <a:pt x="326387" y="185512"/>
                      <a:pt x="325580" y="188136"/>
                    </a:cubicBezTo>
                    <a:cubicBezTo>
                      <a:pt x="324773" y="190961"/>
                      <a:pt x="325984" y="193382"/>
                      <a:pt x="328607" y="194593"/>
                    </a:cubicBezTo>
                    <a:cubicBezTo>
                      <a:pt x="331634" y="196006"/>
                      <a:pt x="335065" y="196611"/>
                      <a:pt x="338495" y="196813"/>
                    </a:cubicBezTo>
                    <a:cubicBezTo>
                      <a:pt x="340513" y="197015"/>
                      <a:pt x="343136" y="196611"/>
                      <a:pt x="344347" y="198427"/>
                    </a:cubicBezTo>
                    <a:cubicBezTo>
                      <a:pt x="347172" y="202463"/>
                      <a:pt x="351006" y="201858"/>
                      <a:pt x="354840" y="201454"/>
                    </a:cubicBezTo>
                    <a:cubicBezTo>
                      <a:pt x="358674" y="201050"/>
                      <a:pt x="362710" y="201252"/>
                      <a:pt x="366544" y="201656"/>
                    </a:cubicBezTo>
                    <a:cubicBezTo>
                      <a:pt x="382687" y="202463"/>
                      <a:pt x="398830" y="203270"/>
                      <a:pt x="414974" y="204077"/>
                    </a:cubicBezTo>
                    <a:cubicBezTo>
                      <a:pt x="417194" y="204077"/>
                      <a:pt x="419615" y="204279"/>
                      <a:pt x="421432" y="202463"/>
                    </a:cubicBezTo>
                    <a:close/>
                    <a:moveTo>
                      <a:pt x="116726" y="307800"/>
                    </a:moveTo>
                    <a:cubicBezTo>
                      <a:pt x="117936" y="308809"/>
                      <a:pt x="119349" y="309213"/>
                      <a:pt x="120560" y="309011"/>
                    </a:cubicBezTo>
                    <a:cubicBezTo>
                      <a:pt x="127420" y="307396"/>
                      <a:pt x="134079" y="309213"/>
                      <a:pt x="140739" y="309616"/>
                    </a:cubicBezTo>
                    <a:cubicBezTo>
                      <a:pt x="152644" y="310222"/>
                      <a:pt x="164752" y="311231"/>
                      <a:pt x="176456" y="313450"/>
                    </a:cubicBezTo>
                    <a:cubicBezTo>
                      <a:pt x="191389" y="316275"/>
                      <a:pt x="206321" y="318092"/>
                      <a:pt x="221456" y="319504"/>
                    </a:cubicBezTo>
                    <a:cubicBezTo>
                      <a:pt x="227711" y="320110"/>
                      <a:pt x="233967" y="320311"/>
                      <a:pt x="240222" y="320513"/>
                    </a:cubicBezTo>
                    <a:cubicBezTo>
                      <a:pt x="243249" y="320715"/>
                      <a:pt x="245267" y="319101"/>
                      <a:pt x="245469" y="315872"/>
                    </a:cubicBezTo>
                    <a:cubicBezTo>
                      <a:pt x="245671" y="313047"/>
                      <a:pt x="243653" y="311634"/>
                      <a:pt x="241231" y="311029"/>
                    </a:cubicBezTo>
                    <a:cubicBezTo>
                      <a:pt x="239213" y="310625"/>
                      <a:pt x="237195" y="310423"/>
                      <a:pt x="234975" y="310423"/>
                    </a:cubicBezTo>
                    <a:cubicBezTo>
                      <a:pt x="220447" y="309616"/>
                      <a:pt x="205716" y="308809"/>
                      <a:pt x="191389" y="305984"/>
                    </a:cubicBezTo>
                    <a:cubicBezTo>
                      <a:pt x="170402" y="301746"/>
                      <a:pt x="149012" y="300535"/>
                      <a:pt x="127824" y="298719"/>
                    </a:cubicBezTo>
                    <a:cubicBezTo>
                      <a:pt x="124192" y="298316"/>
                      <a:pt x="120358" y="298316"/>
                      <a:pt x="117533" y="301141"/>
                    </a:cubicBezTo>
                    <a:cubicBezTo>
                      <a:pt x="115313" y="303159"/>
                      <a:pt x="115111" y="306186"/>
                      <a:pt x="116726" y="307800"/>
                    </a:cubicBezTo>
                    <a:close/>
                    <a:moveTo>
                      <a:pt x="430310" y="506165"/>
                    </a:moveTo>
                    <a:cubicBezTo>
                      <a:pt x="422239" y="501120"/>
                      <a:pt x="415579" y="496882"/>
                      <a:pt x="406701" y="496277"/>
                    </a:cubicBezTo>
                    <a:cubicBezTo>
                      <a:pt x="391566" y="495268"/>
                      <a:pt x="376633" y="492644"/>
                      <a:pt x="361903" y="489819"/>
                    </a:cubicBezTo>
                    <a:cubicBezTo>
                      <a:pt x="349997" y="487600"/>
                      <a:pt x="349997" y="487398"/>
                      <a:pt x="349190" y="498900"/>
                    </a:cubicBezTo>
                    <a:cubicBezTo>
                      <a:pt x="348786" y="504147"/>
                      <a:pt x="349795" y="505358"/>
                      <a:pt x="355042" y="505761"/>
                    </a:cubicBezTo>
                    <a:cubicBezTo>
                      <a:pt x="376633" y="507376"/>
                      <a:pt x="398024" y="510604"/>
                      <a:pt x="419414" y="513833"/>
                    </a:cubicBezTo>
                    <a:cubicBezTo>
                      <a:pt x="422037" y="514237"/>
                      <a:pt x="424660" y="514237"/>
                      <a:pt x="427081" y="514237"/>
                    </a:cubicBezTo>
                    <a:cubicBezTo>
                      <a:pt x="429099" y="514237"/>
                      <a:pt x="430512" y="513228"/>
                      <a:pt x="431117" y="511210"/>
                    </a:cubicBezTo>
                    <a:cubicBezTo>
                      <a:pt x="431723" y="508788"/>
                      <a:pt x="431117" y="506770"/>
                      <a:pt x="430310" y="506165"/>
                    </a:cubicBezTo>
                    <a:close/>
                    <a:moveTo>
                      <a:pt x="775375" y="294683"/>
                    </a:moveTo>
                    <a:cubicBezTo>
                      <a:pt x="777191" y="296298"/>
                      <a:pt x="779410" y="296096"/>
                      <a:pt x="781832" y="296096"/>
                    </a:cubicBezTo>
                    <a:cubicBezTo>
                      <a:pt x="793536" y="295894"/>
                      <a:pt x="805240" y="296298"/>
                      <a:pt x="816742" y="299123"/>
                    </a:cubicBezTo>
                    <a:cubicBezTo>
                      <a:pt x="825621" y="301141"/>
                      <a:pt x="834500" y="302755"/>
                      <a:pt x="843580" y="303562"/>
                    </a:cubicBezTo>
                    <a:cubicBezTo>
                      <a:pt x="854275" y="304370"/>
                      <a:pt x="864970" y="304773"/>
                      <a:pt x="875464" y="306589"/>
                    </a:cubicBezTo>
                    <a:cubicBezTo>
                      <a:pt x="879297" y="307396"/>
                      <a:pt x="883131" y="307598"/>
                      <a:pt x="887167" y="308002"/>
                    </a:cubicBezTo>
                    <a:cubicBezTo>
                      <a:pt x="890194" y="308405"/>
                      <a:pt x="892414" y="307195"/>
                      <a:pt x="892817" y="303966"/>
                    </a:cubicBezTo>
                    <a:cubicBezTo>
                      <a:pt x="893221" y="301141"/>
                      <a:pt x="891607" y="299526"/>
                      <a:pt x="889185" y="298719"/>
                    </a:cubicBezTo>
                    <a:cubicBezTo>
                      <a:pt x="887773" y="298316"/>
                      <a:pt x="886158" y="297912"/>
                      <a:pt x="884544" y="297710"/>
                    </a:cubicBezTo>
                    <a:cubicBezTo>
                      <a:pt x="875665" y="296701"/>
                      <a:pt x="866988" y="295894"/>
                      <a:pt x="858109" y="294885"/>
                    </a:cubicBezTo>
                    <a:cubicBezTo>
                      <a:pt x="846204" y="293473"/>
                      <a:pt x="834096" y="293674"/>
                      <a:pt x="822594" y="290446"/>
                    </a:cubicBezTo>
                    <a:cubicBezTo>
                      <a:pt x="808872" y="286612"/>
                      <a:pt x="794747" y="286410"/>
                      <a:pt x="780823" y="286006"/>
                    </a:cubicBezTo>
                    <a:cubicBezTo>
                      <a:pt x="779612" y="286006"/>
                      <a:pt x="778199" y="286208"/>
                      <a:pt x="776989" y="286410"/>
                    </a:cubicBezTo>
                    <a:cubicBezTo>
                      <a:pt x="774971" y="286813"/>
                      <a:pt x="773559" y="287822"/>
                      <a:pt x="773155" y="289840"/>
                    </a:cubicBezTo>
                    <a:cubicBezTo>
                      <a:pt x="772550" y="291858"/>
                      <a:pt x="773559" y="293271"/>
                      <a:pt x="775375" y="294683"/>
                    </a:cubicBezTo>
                    <a:close/>
                    <a:moveTo>
                      <a:pt x="809477" y="604641"/>
                    </a:moveTo>
                    <a:cubicBezTo>
                      <a:pt x="804432" y="610695"/>
                      <a:pt x="805845" y="615134"/>
                      <a:pt x="813312" y="616950"/>
                    </a:cubicBezTo>
                    <a:cubicBezTo>
                      <a:pt x="828042" y="620583"/>
                      <a:pt x="843177" y="621592"/>
                      <a:pt x="858109" y="622399"/>
                    </a:cubicBezTo>
                    <a:cubicBezTo>
                      <a:pt x="862952" y="622601"/>
                      <a:pt x="867997" y="622601"/>
                      <a:pt x="872840" y="622601"/>
                    </a:cubicBezTo>
                    <a:cubicBezTo>
                      <a:pt x="876069" y="622601"/>
                      <a:pt x="878490" y="620784"/>
                      <a:pt x="878894" y="617556"/>
                    </a:cubicBezTo>
                    <a:cubicBezTo>
                      <a:pt x="879499" y="613722"/>
                      <a:pt x="876473" y="612713"/>
                      <a:pt x="873446" y="612309"/>
                    </a:cubicBezTo>
                    <a:cubicBezTo>
                      <a:pt x="871226" y="611905"/>
                      <a:pt x="868804" y="611704"/>
                      <a:pt x="866383" y="611704"/>
                    </a:cubicBezTo>
                    <a:cubicBezTo>
                      <a:pt x="862145" y="611502"/>
                      <a:pt x="857706" y="612511"/>
                      <a:pt x="853871" y="611300"/>
                    </a:cubicBezTo>
                    <a:cubicBezTo>
                      <a:pt x="843177" y="607870"/>
                      <a:pt x="831674" y="608273"/>
                      <a:pt x="821181" y="604035"/>
                    </a:cubicBezTo>
                    <a:cubicBezTo>
                      <a:pt x="818962" y="603228"/>
                      <a:pt x="816742" y="602825"/>
                      <a:pt x="814321" y="602421"/>
                    </a:cubicBezTo>
                    <a:cubicBezTo>
                      <a:pt x="812504" y="601816"/>
                      <a:pt x="810890" y="602825"/>
                      <a:pt x="809477" y="604641"/>
                    </a:cubicBezTo>
                    <a:close/>
                    <a:moveTo>
                      <a:pt x="628470" y="330199"/>
                    </a:moveTo>
                    <a:cubicBezTo>
                      <a:pt x="629882" y="328181"/>
                      <a:pt x="629882" y="326163"/>
                      <a:pt x="628066" y="324549"/>
                    </a:cubicBezTo>
                    <a:cubicBezTo>
                      <a:pt x="627057" y="323540"/>
                      <a:pt x="625645" y="322531"/>
                      <a:pt x="624233" y="322128"/>
                    </a:cubicBezTo>
                    <a:cubicBezTo>
                      <a:pt x="618582" y="320311"/>
                      <a:pt x="612529" y="319908"/>
                      <a:pt x="607282" y="316477"/>
                    </a:cubicBezTo>
                    <a:cubicBezTo>
                      <a:pt x="606273" y="315670"/>
                      <a:pt x="604255" y="316275"/>
                      <a:pt x="602640" y="316275"/>
                    </a:cubicBezTo>
                    <a:cubicBezTo>
                      <a:pt x="593358" y="316679"/>
                      <a:pt x="583874" y="316275"/>
                      <a:pt x="574592" y="315872"/>
                    </a:cubicBezTo>
                    <a:cubicBezTo>
                      <a:pt x="568538" y="315468"/>
                      <a:pt x="562686" y="315266"/>
                      <a:pt x="556632" y="315065"/>
                    </a:cubicBezTo>
                    <a:cubicBezTo>
                      <a:pt x="553807" y="315065"/>
                      <a:pt x="551183" y="315468"/>
                      <a:pt x="550780" y="318899"/>
                    </a:cubicBezTo>
                    <a:cubicBezTo>
                      <a:pt x="550376" y="322329"/>
                      <a:pt x="552192" y="324146"/>
                      <a:pt x="555623" y="324549"/>
                    </a:cubicBezTo>
                    <a:cubicBezTo>
                      <a:pt x="564300" y="325558"/>
                      <a:pt x="573179" y="327172"/>
                      <a:pt x="582058" y="327172"/>
                    </a:cubicBezTo>
                    <a:cubicBezTo>
                      <a:pt x="583874" y="327172"/>
                      <a:pt x="585892" y="326971"/>
                      <a:pt x="587506" y="327576"/>
                    </a:cubicBezTo>
                    <a:cubicBezTo>
                      <a:pt x="599009" y="331814"/>
                      <a:pt x="611116" y="329796"/>
                      <a:pt x="622820" y="332419"/>
                    </a:cubicBezTo>
                    <a:cubicBezTo>
                      <a:pt x="625040" y="332621"/>
                      <a:pt x="627057" y="332217"/>
                      <a:pt x="628470" y="330199"/>
                    </a:cubicBezTo>
                    <a:close/>
                    <a:moveTo>
                      <a:pt x="851047" y="119525"/>
                    </a:moveTo>
                    <a:cubicBezTo>
                      <a:pt x="853871" y="122149"/>
                      <a:pt x="856091" y="122754"/>
                      <a:pt x="858513" y="123359"/>
                    </a:cubicBezTo>
                    <a:cubicBezTo>
                      <a:pt x="863558" y="124772"/>
                      <a:pt x="868804" y="125377"/>
                      <a:pt x="874051" y="125579"/>
                    </a:cubicBezTo>
                    <a:cubicBezTo>
                      <a:pt x="884948" y="125983"/>
                      <a:pt x="895844" y="124772"/>
                      <a:pt x="906741" y="125377"/>
                    </a:cubicBezTo>
                    <a:cubicBezTo>
                      <a:pt x="910172" y="125579"/>
                      <a:pt x="913602" y="124772"/>
                      <a:pt x="916024" y="121947"/>
                    </a:cubicBezTo>
                    <a:cubicBezTo>
                      <a:pt x="918849" y="118718"/>
                      <a:pt x="918041" y="115287"/>
                      <a:pt x="914006" y="114077"/>
                    </a:cubicBezTo>
                    <a:cubicBezTo>
                      <a:pt x="912795" y="113673"/>
                      <a:pt x="911382" y="113673"/>
                      <a:pt x="910172" y="113875"/>
                    </a:cubicBezTo>
                    <a:cubicBezTo>
                      <a:pt x="899679" y="115086"/>
                      <a:pt x="889185" y="109435"/>
                      <a:pt x="878692" y="113068"/>
                    </a:cubicBezTo>
                    <a:cubicBezTo>
                      <a:pt x="878087" y="113270"/>
                      <a:pt x="877078" y="113068"/>
                      <a:pt x="876271" y="112866"/>
                    </a:cubicBezTo>
                    <a:cubicBezTo>
                      <a:pt x="869208" y="112059"/>
                      <a:pt x="862145" y="112059"/>
                      <a:pt x="855486" y="109435"/>
                    </a:cubicBezTo>
                    <a:cubicBezTo>
                      <a:pt x="853064" y="108426"/>
                      <a:pt x="850845" y="109234"/>
                      <a:pt x="849432" y="111453"/>
                    </a:cubicBezTo>
                    <a:cubicBezTo>
                      <a:pt x="848020" y="113471"/>
                      <a:pt x="848625" y="115489"/>
                      <a:pt x="849634" y="117305"/>
                    </a:cubicBezTo>
                    <a:cubicBezTo>
                      <a:pt x="850240" y="118718"/>
                      <a:pt x="851047" y="119727"/>
                      <a:pt x="851047" y="119525"/>
                    </a:cubicBezTo>
                    <a:close/>
                    <a:moveTo>
                      <a:pt x="712617" y="121543"/>
                    </a:moveTo>
                    <a:cubicBezTo>
                      <a:pt x="715039" y="118718"/>
                      <a:pt x="714232" y="115287"/>
                      <a:pt x="710801" y="113673"/>
                    </a:cubicBezTo>
                    <a:cubicBezTo>
                      <a:pt x="707774" y="112261"/>
                      <a:pt x="704344" y="111857"/>
                      <a:pt x="700914" y="111655"/>
                    </a:cubicBezTo>
                    <a:cubicBezTo>
                      <a:pt x="697281" y="111453"/>
                      <a:pt x="693649" y="111453"/>
                      <a:pt x="690016" y="110848"/>
                    </a:cubicBezTo>
                    <a:cubicBezTo>
                      <a:pt x="674277" y="107619"/>
                      <a:pt x="658335" y="110243"/>
                      <a:pt x="642595" y="110041"/>
                    </a:cubicBezTo>
                    <a:cubicBezTo>
                      <a:pt x="641586" y="110041"/>
                      <a:pt x="640577" y="110243"/>
                      <a:pt x="639568" y="110444"/>
                    </a:cubicBezTo>
                    <a:cubicBezTo>
                      <a:pt x="637551" y="111050"/>
                      <a:pt x="635331" y="111857"/>
                      <a:pt x="635331" y="114480"/>
                    </a:cubicBezTo>
                    <a:cubicBezTo>
                      <a:pt x="635331" y="117305"/>
                      <a:pt x="637147" y="118718"/>
                      <a:pt x="639568" y="119525"/>
                    </a:cubicBezTo>
                    <a:cubicBezTo>
                      <a:pt x="640779" y="119929"/>
                      <a:pt x="642192" y="119727"/>
                      <a:pt x="643403" y="119727"/>
                    </a:cubicBezTo>
                    <a:cubicBezTo>
                      <a:pt x="659546" y="118920"/>
                      <a:pt x="675690" y="121745"/>
                      <a:pt x="691833" y="121543"/>
                    </a:cubicBezTo>
                    <a:cubicBezTo>
                      <a:pt x="696474" y="121543"/>
                      <a:pt x="701115" y="122754"/>
                      <a:pt x="705756" y="123359"/>
                    </a:cubicBezTo>
                    <a:cubicBezTo>
                      <a:pt x="708178" y="123965"/>
                      <a:pt x="710599" y="123561"/>
                      <a:pt x="712617" y="121543"/>
                    </a:cubicBezTo>
                    <a:close/>
                    <a:moveTo>
                      <a:pt x="379862" y="794732"/>
                    </a:moveTo>
                    <a:cubicBezTo>
                      <a:pt x="383898" y="795539"/>
                      <a:pt x="388337" y="797153"/>
                      <a:pt x="392979" y="797355"/>
                    </a:cubicBezTo>
                    <a:cubicBezTo>
                      <a:pt x="405490" y="797557"/>
                      <a:pt x="418001" y="798970"/>
                      <a:pt x="430512" y="799373"/>
                    </a:cubicBezTo>
                    <a:cubicBezTo>
                      <a:pt x="436566" y="799575"/>
                      <a:pt x="442418" y="799373"/>
                      <a:pt x="448472" y="798970"/>
                    </a:cubicBezTo>
                    <a:cubicBezTo>
                      <a:pt x="451296" y="798768"/>
                      <a:pt x="453516" y="797153"/>
                      <a:pt x="453516" y="793925"/>
                    </a:cubicBezTo>
                    <a:cubicBezTo>
                      <a:pt x="453516" y="790898"/>
                      <a:pt x="451296" y="789485"/>
                      <a:pt x="448270" y="789283"/>
                    </a:cubicBezTo>
                    <a:cubicBezTo>
                      <a:pt x="446454" y="789082"/>
                      <a:pt x="444638" y="788880"/>
                      <a:pt x="442821" y="789082"/>
                    </a:cubicBezTo>
                    <a:cubicBezTo>
                      <a:pt x="427889" y="790292"/>
                      <a:pt x="413561" y="785449"/>
                      <a:pt x="398629" y="786256"/>
                    </a:cubicBezTo>
                    <a:cubicBezTo>
                      <a:pt x="393181" y="786458"/>
                      <a:pt x="387732" y="785651"/>
                      <a:pt x="382284" y="786256"/>
                    </a:cubicBezTo>
                    <a:cubicBezTo>
                      <a:pt x="380064" y="786458"/>
                      <a:pt x="378450" y="787871"/>
                      <a:pt x="378046" y="790292"/>
                    </a:cubicBezTo>
                    <a:cubicBezTo>
                      <a:pt x="377642" y="791907"/>
                      <a:pt x="378046" y="793319"/>
                      <a:pt x="379862" y="794732"/>
                    </a:cubicBezTo>
                    <a:close/>
                    <a:moveTo>
                      <a:pt x="260199" y="662960"/>
                    </a:moveTo>
                    <a:cubicBezTo>
                      <a:pt x="262823" y="659126"/>
                      <a:pt x="260199" y="655090"/>
                      <a:pt x="254751" y="654484"/>
                    </a:cubicBezTo>
                    <a:cubicBezTo>
                      <a:pt x="237397" y="652466"/>
                      <a:pt x="220043" y="651457"/>
                      <a:pt x="202689" y="650852"/>
                    </a:cubicBezTo>
                    <a:cubicBezTo>
                      <a:pt x="201882" y="650852"/>
                      <a:pt x="201074" y="650852"/>
                      <a:pt x="200267" y="650852"/>
                    </a:cubicBezTo>
                    <a:cubicBezTo>
                      <a:pt x="197644" y="651255"/>
                      <a:pt x="195828" y="652466"/>
                      <a:pt x="195425" y="655090"/>
                    </a:cubicBezTo>
                    <a:cubicBezTo>
                      <a:pt x="195021" y="657915"/>
                      <a:pt x="196635" y="659731"/>
                      <a:pt x="199056" y="660336"/>
                    </a:cubicBezTo>
                    <a:cubicBezTo>
                      <a:pt x="201478" y="661143"/>
                      <a:pt x="204101" y="661749"/>
                      <a:pt x="206725" y="661749"/>
                    </a:cubicBezTo>
                    <a:cubicBezTo>
                      <a:pt x="217420" y="662354"/>
                      <a:pt x="228115" y="663565"/>
                      <a:pt x="238406" y="666390"/>
                    </a:cubicBezTo>
                    <a:cubicBezTo>
                      <a:pt x="245873" y="668408"/>
                      <a:pt x="251926" y="664372"/>
                      <a:pt x="258787" y="663969"/>
                    </a:cubicBezTo>
                    <a:cubicBezTo>
                      <a:pt x="259191" y="663969"/>
                      <a:pt x="259796" y="663161"/>
                      <a:pt x="260199" y="662960"/>
                    </a:cubicBezTo>
                    <a:close/>
                    <a:moveTo>
                      <a:pt x="834298" y="274504"/>
                    </a:moveTo>
                    <a:cubicBezTo>
                      <a:pt x="835509" y="272486"/>
                      <a:pt x="835307" y="270468"/>
                      <a:pt x="833692" y="268854"/>
                    </a:cubicBezTo>
                    <a:cubicBezTo>
                      <a:pt x="831271" y="266230"/>
                      <a:pt x="827840" y="265423"/>
                      <a:pt x="824410" y="265221"/>
                    </a:cubicBezTo>
                    <a:cubicBezTo>
                      <a:pt x="817953" y="265020"/>
                      <a:pt x="811495" y="265020"/>
                      <a:pt x="804836" y="264818"/>
                    </a:cubicBezTo>
                    <a:cubicBezTo>
                      <a:pt x="791518" y="264414"/>
                      <a:pt x="778401" y="267239"/>
                      <a:pt x="765083" y="265625"/>
                    </a:cubicBezTo>
                    <a:cubicBezTo>
                      <a:pt x="764276" y="265625"/>
                      <a:pt x="763469" y="265625"/>
                      <a:pt x="762864" y="265827"/>
                    </a:cubicBezTo>
                    <a:cubicBezTo>
                      <a:pt x="760644" y="266432"/>
                      <a:pt x="759029" y="267845"/>
                      <a:pt x="759029" y="270064"/>
                    </a:cubicBezTo>
                    <a:cubicBezTo>
                      <a:pt x="758828" y="272486"/>
                      <a:pt x="760038" y="274100"/>
                      <a:pt x="762460" y="274504"/>
                    </a:cubicBezTo>
                    <a:cubicBezTo>
                      <a:pt x="765285" y="275109"/>
                      <a:pt x="768110" y="275513"/>
                      <a:pt x="770935" y="275513"/>
                    </a:cubicBezTo>
                    <a:cubicBezTo>
                      <a:pt x="790711" y="275513"/>
                      <a:pt x="810486" y="273091"/>
                      <a:pt x="830262" y="275715"/>
                    </a:cubicBezTo>
                    <a:cubicBezTo>
                      <a:pt x="831674" y="276118"/>
                      <a:pt x="833087" y="275715"/>
                      <a:pt x="834298" y="274504"/>
                    </a:cubicBezTo>
                    <a:close/>
                    <a:moveTo>
                      <a:pt x="293495" y="73718"/>
                    </a:moveTo>
                    <a:cubicBezTo>
                      <a:pt x="295110" y="71498"/>
                      <a:pt x="294504" y="68673"/>
                      <a:pt x="291881" y="67058"/>
                    </a:cubicBezTo>
                    <a:cubicBezTo>
                      <a:pt x="289459" y="65848"/>
                      <a:pt x="286836" y="65444"/>
                      <a:pt x="284213" y="65444"/>
                    </a:cubicBezTo>
                    <a:cubicBezTo>
                      <a:pt x="273316" y="65444"/>
                      <a:pt x="262419" y="63628"/>
                      <a:pt x="251522" y="62417"/>
                    </a:cubicBezTo>
                    <a:cubicBezTo>
                      <a:pt x="244662" y="61610"/>
                      <a:pt x="237599" y="61206"/>
                      <a:pt x="230536" y="61005"/>
                    </a:cubicBezTo>
                    <a:cubicBezTo>
                      <a:pt x="227509" y="61005"/>
                      <a:pt x="224886" y="62215"/>
                      <a:pt x="224886" y="66049"/>
                    </a:cubicBezTo>
                    <a:cubicBezTo>
                      <a:pt x="225088" y="69480"/>
                      <a:pt x="227509" y="70085"/>
                      <a:pt x="230334" y="70287"/>
                    </a:cubicBezTo>
                    <a:cubicBezTo>
                      <a:pt x="238608" y="70893"/>
                      <a:pt x="247083" y="71094"/>
                      <a:pt x="255155" y="72709"/>
                    </a:cubicBezTo>
                    <a:cubicBezTo>
                      <a:pt x="266052" y="74727"/>
                      <a:pt x="276948" y="74323"/>
                      <a:pt x="287845" y="75534"/>
                    </a:cubicBezTo>
                    <a:cubicBezTo>
                      <a:pt x="290267" y="75937"/>
                      <a:pt x="292083" y="75534"/>
                      <a:pt x="293495" y="73718"/>
                    </a:cubicBezTo>
                    <a:close/>
                    <a:moveTo>
                      <a:pt x="829656" y="490828"/>
                    </a:moveTo>
                    <a:cubicBezTo>
                      <a:pt x="830262" y="491030"/>
                      <a:pt x="831069" y="491434"/>
                      <a:pt x="831674" y="491636"/>
                    </a:cubicBezTo>
                    <a:cubicBezTo>
                      <a:pt x="839746" y="493452"/>
                      <a:pt x="847818" y="496075"/>
                      <a:pt x="856293" y="495470"/>
                    </a:cubicBezTo>
                    <a:cubicBezTo>
                      <a:pt x="866786" y="494864"/>
                      <a:pt x="877078" y="495268"/>
                      <a:pt x="887369" y="496882"/>
                    </a:cubicBezTo>
                    <a:cubicBezTo>
                      <a:pt x="890396" y="497286"/>
                      <a:pt x="893423" y="497488"/>
                      <a:pt x="894028" y="493452"/>
                    </a:cubicBezTo>
                    <a:cubicBezTo>
                      <a:pt x="894432" y="490021"/>
                      <a:pt x="892616" y="488205"/>
                      <a:pt x="889387" y="487398"/>
                    </a:cubicBezTo>
                    <a:cubicBezTo>
                      <a:pt x="884746" y="486389"/>
                      <a:pt x="880104" y="485985"/>
                      <a:pt x="875464" y="485783"/>
                    </a:cubicBezTo>
                    <a:cubicBezTo>
                      <a:pt x="862549" y="485178"/>
                      <a:pt x="849432" y="486994"/>
                      <a:pt x="836719" y="482958"/>
                    </a:cubicBezTo>
                    <a:cubicBezTo>
                      <a:pt x="834903" y="482353"/>
                      <a:pt x="833087" y="482353"/>
                      <a:pt x="831271" y="482756"/>
                    </a:cubicBezTo>
                    <a:cubicBezTo>
                      <a:pt x="829656" y="483160"/>
                      <a:pt x="828446" y="484169"/>
                      <a:pt x="828042" y="485783"/>
                    </a:cubicBezTo>
                    <a:cubicBezTo>
                      <a:pt x="827639" y="487600"/>
                      <a:pt x="828042" y="489416"/>
                      <a:pt x="829656" y="490828"/>
                    </a:cubicBezTo>
                    <a:close/>
                    <a:moveTo>
                      <a:pt x="297128" y="320513"/>
                    </a:moveTo>
                    <a:cubicBezTo>
                      <a:pt x="299347" y="317890"/>
                      <a:pt x="298540" y="313652"/>
                      <a:pt x="295312" y="312441"/>
                    </a:cubicBezTo>
                    <a:cubicBezTo>
                      <a:pt x="293495" y="311634"/>
                      <a:pt x="291276" y="311231"/>
                      <a:pt x="289258" y="311029"/>
                    </a:cubicBezTo>
                    <a:cubicBezTo>
                      <a:pt x="278159" y="309414"/>
                      <a:pt x="267061" y="307800"/>
                      <a:pt x="255962" y="306186"/>
                    </a:cubicBezTo>
                    <a:cubicBezTo>
                      <a:pt x="249908" y="305379"/>
                      <a:pt x="247486" y="306186"/>
                      <a:pt x="246881" y="309213"/>
                    </a:cubicBezTo>
                    <a:cubicBezTo>
                      <a:pt x="246276" y="312441"/>
                      <a:pt x="248294" y="314459"/>
                      <a:pt x="254146" y="315670"/>
                    </a:cubicBezTo>
                    <a:cubicBezTo>
                      <a:pt x="260805" y="317083"/>
                      <a:pt x="267061" y="318697"/>
                      <a:pt x="272912" y="322733"/>
                    </a:cubicBezTo>
                    <a:cubicBezTo>
                      <a:pt x="277352" y="325760"/>
                      <a:pt x="283204" y="325356"/>
                      <a:pt x="288047" y="323540"/>
                    </a:cubicBezTo>
                    <a:cubicBezTo>
                      <a:pt x="291074" y="322531"/>
                      <a:pt x="294706" y="322733"/>
                      <a:pt x="297128" y="320513"/>
                    </a:cubicBezTo>
                    <a:close/>
                    <a:moveTo>
                      <a:pt x="305805" y="676480"/>
                    </a:moveTo>
                    <a:cubicBezTo>
                      <a:pt x="307015" y="676682"/>
                      <a:pt x="308832" y="677287"/>
                      <a:pt x="310647" y="677489"/>
                    </a:cubicBezTo>
                    <a:cubicBezTo>
                      <a:pt x="324167" y="679103"/>
                      <a:pt x="337688" y="678498"/>
                      <a:pt x="351006" y="680718"/>
                    </a:cubicBezTo>
                    <a:cubicBezTo>
                      <a:pt x="351611" y="680718"/>
                      <a:pt x="352015" y="680919"/>
                      <a:pt x="352620" y="680718"/>
                    </a:cubicBezTo>
                    <a:cubicBezTo>
                      <a:pt x="355849" y="680314"/>
                      <a:pt x="358069" y="678498"/>
                      <a:pt x="358069" y="675269"/>
                    </a:cubicBezTo>
                    <a:cubicBezTo>
                      <a:pt x="358271" y="672444"/>
                      <a:pt x="356051" y="671233"/>
                      <a:pt x="353427" y="670830"/>
                    </a:cubicBezTo>
                    <a:cubicBezTo>
                      <a:pt x="349391" y="670224"/>
                      <a:pt x="345154" y="669821"/>
                      <a:pt x="341118" y="668812"/>
                    </a:cubicBezTo>
                    <a:cubicBezTo>
                      <a:pt x="332239" y="666794"/>
                      <a:pt x="322957" y="667197"/>
                      <a:pt x="313876" y="666390"/>
                    </a:cubicBezTo>
                    <a:cubicBezTo>
                      <a:pt x="311253" y="666188"/>
                      <a:pt x="308630" y="666794"/>
                      <a:pt x="306208" y="667803"/>
                    </a:cubicBezTo>
                    <a:cubicBezTo>
                      <a:pt x="302979" y="669619"/>
                      <a:pt x="302374" y="674058"/>
                      <a:pt x="305805" y="676480"/>
                    </a:cubicBezTo>
                    <a:close/>
                    <a:moveTo>
                      <a:pt x="147398" y="276118"/>
                    </a:moveTo>
                    <a:cubicBezTo>
                      <a:pt x="148608" y="274504"/>
                      <a:pt x="148608" y="272688"/>
                      <a:pt x="147599" y="271073"/>
                    </a:cubicBezTo>
                    <a:cubicBezTo>
                      <a:pt x="146590" y="269459"/>
                      <a:pt x="144977" y="268450"/>
                      <a:pt x="143160" y="268046"/>
                    </a:cubicBezTo>
                    <a:cubicBezTo>
                      <a:pt x="133071" y="265625"/>
                      <a:pt x="122981" y="263405"/>
                      <a:pt x="112488" y="262194"/>
                    </a:cubicBezTo>
                    <a:cubicBezTo>
                      <a:pt x="110672" y="261993"/>
                      <a:pt x="108855" y="262598"/>
                      <a:pt x="107241" y="263203"/>
                    </a:cubicBezTo>
                    <a:cubicBezTo>
                      <a:pt x="104820" y="264011"/>
                      <a:pt x="104416" y="266028"/>
                      <a:pt x="104820" y="268248"/>
                    </a:cubicBezTo>
                    <a:cubicBezTo>
                      <a:pt x="105223" y="270266"/>
                      <a:pt x="106232" y="271679"/>
                      <a:pt x="108250" y="271881"/>
                    </a:cubicBezTo>
                    <a:cubicBezTo>
                      <a:pt x="109864" y="272082"/>
                      <a:pt x="111277" y="271881"/>
                      <a:pt x="112891" y="272082"/>
                    </a:cubicBezTo>
                    <a:cubicBezTo>
                      <a:pt x="115313" y="272284"/>
                      <a:pt x="117533" y="273091"/>
                      <a:pt x="117331" y="276320"/>
                    </a:cubicBezTo>
                    <a:cubicBezTo>
                      <a:pt x="117331" y="279751"/>
                      <a:pt x="119551" y="281567"/>
                      <a:pt x="122779" y="281769"/>
                    </a:cubicBezTo>
                    <a:cubicBezTo>
                      <a:pt x="125806" y="281970"/>
                      <a:pt x="129237" y="282374"/>
                      <a:pt x="130447" y="278338"/>
                    </a:cubicBezTo>
                    <a:cubicBezTo>
                      <a:pt x="131255" y="275513"/>
                      <a:pt x="133273" y="275916"/>
                      <a:pt x="135492" y="276320"/>
                    </a:cubicBezTo>
                    <a:cubicBezTo>
                      <a:pt x="137712" y="276724"/>
                      <a:pt x="140133" y="277329"/>
                      <a:pt x="142353" y="277733"/>
                    </a:cubicBezTo>
                    <a:cubicBezTo>
                      <a:pt x="144169" y="277733"/>
                      <a:pt x="145985" y="277531"/>
                      <a:pt x="147398" y="276118"/>
                    </a:cubicBezTo>
                    <a:close/>
                    <a:moveTo>
                      <a:pt x="577820" y="215378"/>
                    </a:moveTo>
                    <a:cubicBezTo>
                      <a:pt x="579636" y="216992"/>
                      <a:pt x="581654" y="216589"/>
                      <a:pt x="583672" y="216589"/>
                    </a:cubicBezTo>
                    <a:cubicBezTo>
                      <a:pt x="593156" y="215781"/>
                      <a:pt x="602439" y="216992"/>
                      <a:pt x="611520" y="218808"/>
                    </a:cubicBezTo>
                    <a:cubicBezTo>
                      <a:pt x="617775" y="220221"/>
                      <a:pt x="619995" y="218405"/>
                      <a:pt x="619188" y="212351"/>
                    </a:cubicBezTo>
                    <a:cubicBezTo>
                      <a:pt x="618582" y="207710"/>
                      <a:pt x="617371" y="205894"/>
                      <a:pt x="612327" y="205692"/>
                    </a:cubicBezTo>
                    <a:cubicBezTo>
                      <a:pt x="604860" y="205288"/>
                      <a:pt x="597192" y="205086"/>
                      <a:pt x="589726" y="205490"/>
                    </a:cubicBezTo>
                    <a:cubicBezTo>
                      <a:pt x="586094" y="205692"/>
                      <a:pt x="582461" y="206701"/>
                      <a:pt x="579233" y="208113"/>
                    </a:cubicBezTo>
                    <a:cubicBezTo>
                      <a:pt x="575600" y="209324"/>
                      <a:pt x="574995" y="213158"/>
                      <a:pt x="577820" y="215378"/>
                    </a:cubicBezTo>
                    <a:close/>
                    <a:moveTo>
                      <a:pt x="721900" y="498900"/>
                    </a:moveTo>
                    <a:cubicBezTo>
                      <a:pt x="723716" y="497084"/>
                      <a:pt x="722505" y="494461"/>
                      <a:pt x="723312" y="492241"/>
                    </a:cubicBezTo>
                    <a:cubicBezTo>
                      <a:pt x="726138" y="484774"/>
                      <a:pt x="725936" y="484573"/>
                      <a:pt x="718267" y="482353"/>
                    </a:cubicBezTo>
                    <a:cubicBezTo>
                      <a:pt x="716249" y="481748"/>
                      <a:pt x="714232" y="481142"/>
                      <a:pt x="712214" y="480940"/>
                    </a:cubicBezTo>
                    <a:cubicBezTo>
                      <a:pt x="706967" y="480335"/>
                      <a:pt x="705554" y="481142"/>
                      <a:pt x="703536" y="486389"/>
                    </a:cubicBezTo>
                    <a:cubicBezTo>
                      <a:pt x="699097" y="498295"/>
                      <a:pt x="702326" y="502734"/>
                      <a:pt x="714635" y="501725"/>
                    </a:cubicBezTo>
                    <a:cubicBezTo>
                      <a:pt x="717258" y="501523"/>
                      <a:pt x="720084" y="501523"/>
                      <a:pt x="721900" y="498900"/>
                    </a:cubicBezTo>
                    <a:close/>
                    <a:moveTo>
                      <a:pt x="199460" y="282172"/>
                    </a:moveTo>
                    <a:cubicBezTo>
                      <a:pt x="201478" y="279347"/>
                      <a:pt x="200065" y="275715"/>
                      <a:pt x="196433" y="275109"/>
                    </a:cubicBezTo>
                    <a:cubicBezTo>
                      <a:pt x="190581" y="274100"/>
                      <a:pt x="184527" y="273495"/>
                      <a:pt x="178676" y="273898"/>
                    </a:cubicBezTo>
                    <a:cubicBezTo>
                      <a:pt x="175850" y="274100"/>
                      <a:pt x="173631" y="275513"/>
                      <a:pt x="173429" y="278540"/>
                    </a:cubicBezTo>
                    <a:cubicBezTo>
                      <a:pt x="173227" y="281970"/>
                      <a:pt x="175649" y="282979"/>
                      <a:pt x="178474" y="283181"/>
                    </a:cubicBezTo>
                    <a:cubicBezTo>
                      <a:pt x="183922" y="283585"/>
                      <a:pt x="189371" y="283988"/>
                      <a:pt x="194819" y="284190"/>
                    </a:cubicBezTo>
                    <a:cubicBezTo>
                      <a:pt x="196635" y="284392"/>
                      <a:pt x="198249" y="283786"/>
                      <a:pt x="199460" y="282172"/>
                    </a:cubicBezTo>
                    <a:close/>
                  </a:path>
                </a:pathLst>
              </a:custGeom>
              <a:solidFill>
                <a:srgbClr val="F3CFA3"/>
              </a:solidFill>
              <a:ln w="2018" cap="flat">
                <a:noFill/>
                <a:prstDash val="solid"/>
                <a:miter/>
              </a:ln>
            </p:spPr>
            <p:txBody>
              <a:bodyPr rtlCol="0" anchor="ctr"/>
              <a:lstStyle/>
              <a:p>
                <a:endParaRPr lang="en-US"/>
              </a:p>
            </p:txBody>
          </p:sp>
          <p:sp>
            <p:nvSpPr>
              <p:cNvPr id="168" name="Freeform 168">
                <a:extLst>
                  <a:ext uri="{FF2B5EF4-FFF2-40B4-BE49-F238E27FC236}">
                    <a16:creationId xmlns:a16="http://schemas.microsoft.com/office/drawing/2014/main" id="{ED538B4E-8D80-4780-99F0-786D07544ED7}"/>
                  </a:ext>
                </a:extLst>
              </p:cNvPr>
              <p:cNvSpPr/>
              <p:nvPr/>
            </p:nvSpPr>
            <p:spPr>
              <a:xfrm>
                <a:off x="6843315" y="1483940"/>
                <a:ext cx="84585" cy="36534"/>
              </a:xfrm>
              <a:custGeom>
                <a:avLst/>
                <a:gdLst>
                  <a:gd name="connsiteX0" fmla="*/ 80219 w 84585"/>
                  <a:gd name="connsiteY0" fmla="*/ 17842 h 36534"/>
                  <a:gd name="connsiteX1" fmla="*/ 77393 w 84585"/>
                  <a:gd name="connsiteY1" fmla="*/ 31362 h 36534"/>
                  <a:gd name="connsiteX2" fmla="*/ 75981 w 84585"/>
                  <a:gd name="connsiteY2" fmla="*/ 34994 h 36534"/>
                  <a:gd name="connsiteX3" fmla="*/ 65286 w 84585"/>
                  <a:gd name="connsiteY3" fmla="*/ 36205 h 36534"/>
                  <a:gd name="connsiteX4" fmla="*/ 33201 w 84585"/>
                  <a:gd name="connsiteY4" fmla="*/ 29344 h 36534"/>
                  <a:gd name="connsiteX5" fmla="*/ 5757 w 84585"/>
                  <a:gd name="connsiteY5" fmla="*/ 24299 h 36534"/>
                  <a:gd name="connsiteX6" fmla="*/ 1318 w 84585"/>
                  <a:gd name="connsiteY6" fmla="*/ 17236 h 36534"/>
                  <a:gd name="connsiteX7" fmla="*/ 16654 w 84585"/>
                  <a:gd name="connsiteY7" fmla="*/ 7550 h 36534"/>
                  <a:gd name="connsiteX8" fmla="*/ 23515 w 84585"/>
                  <a:gd name="connsiteY8" fmla="*/ 6743 h 36534"/>
                  <a:gd name="connsiteX9" fmla="*/ 39658 w 84585"/>
                  <a:gd name="connsiteY9" fmla="*/ 2505 h 36534"/>
                  <a:gd name="connsiteX10" fmla="*/ 61452 w 84585"/>
                  <a:gd name="connsiteY10" fmla="*/ 891 h 36534"/>
                  <a:gd name="connsiteX11" fmla="*/ 69120 w 84585"/>
                  <a:gd name="connsiteY11" fmla="*/ 84 h 36534"/>
                  <a:gd name="connsiteX12" fmla="*/ 74568 w 84585"/>
                  <a:gd name="connsiteY12" fmla="*/ 285 h 36534"/>
                  <a:gd name="connsiteX13" fmla="*/ 80219 w 84585"/>
                  <a:gd name="connsiteY13" fmla="*/ 17842 h 3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585" h="36534">
                    <a:moveTo>
                      <a:pt x="80219" y="17842"/>
                    </a:moveTo>
                    <a:cubicBezTo>
                      <a:pt x="76384" y="21676"/>
                      <a:pt x="72954" y="25712"/>
                      <a:pt x="77393" y="31362"/>
                    </a:cubicBezTo>
                    <a:cubicBezTo>
                      <a:pt x="78604" y="32976"/>
                      <a:pt x="77393" y="34187"/>
                      <a:pt x="75981" y="34994"/>
                    </a:cubicBezTo>
                    <a:cubicBezTo>
                      <a:pt x="72550" y="37012"/>
                      <a:pt x="68918" y="36608"/>
                      <a:pt x="65286" y="36205"/>
                    </a:cubicBezTo>
                    <a:cubicBezTo>
                      <a:pt x="54389" y="34591"/>
                      <a:pt x="43694" y="32976"/>
                      <a:pt x="33201" y="29344"/>
                    </a:cubicBezTo>
                    <a:cubicBezTo>
                      <a:pt x="24322" y="26317"/>
                      <a:pt x="15242" y="24501"/>
                      <a:pt x="5757" y="24299"/>
                    </a:cubicBezTo>
                    <a:cubicBezTo>
                      <a:pt x="-498" y="24299"/>
                      <a:pt x="-1104" y="22886"/>
                      <a:pt x="1318" y="17236"/>
                    </a:cubicBezTo>
                    <a:cubicBezTo>
                      <a:pt x="3739" y="11586"/>
                      <a:pt x="10600" y="7146"/>
                      <a:pt x="16654" y="7550"/>
                    </a:cubicBezTo>
                    <a:cubicBezTo>
                      <a:pt x="19076" y="7752"/>
                      <a:pt x="21699" y="8357"/>
                      <a:pt x="23515" y="6743"/>
                    </a:cubicBezTo>
                    <a:cubicBezTo>
                      <a:pt x="28156" y="2102"/>
                      <a:pt x="34210" y="2303"/>
                      <a:pt x="39658" y="2505"/>
                    </a:cubicBezTo>
                    <a:cubicBezTo>
                      <a:pt x="47124" y="2909"/>
                      <a:pt x="54187" y="1698"/>
                      <a:pt x="61452" y="891"/>
                    </a:cubicBezTo>
                    <a:cubicBezTo>
                      <a:pt x="64075" y="689"/>
                      <a:pt x="66699" y="84"/>
                      <a:pt x="69120" y="84"/>
                    </a:cubicBezTo>
                    <a:cubicBezTo>
                      <a:pt x="70936" y="-118"/>
                      <a:pt x="72752" y="84"/>
                      <a:pt x="74568" y="285"/>
                    </a:cubicBezTo>
                    <a:cubicBezTo>
                      <a:pt x="82640" y="1698"/>
                      <a:pt x="89299" y="10980"/>
                      <a:pt x="80219" y="17842"/>
                    </a:cubicBezTo>
                    <a:close/>
                  </a:path>
                </a:pathLst>
              </a:custGeom>
              <a:solidFill>
                <a:srgbClr val="F3CFA3"/>
              </a:solidFill>
              <a:ln w="2018" cap="flat">
                <a:noFill/>
                <a:prstDash val="solid"/>
                <a:miter/>
              </a:ln>
            </p:spPr>
            <p:txBody>
              <a:bodyPr rtlCol="0" anchor="ctr"/>
              <a:lstStyle/>
              <a:p>
                <a:endParaRPr lang="en-US"/>
              </a:p>
            </p:txBody>
          </p:sp>
          <p:sp>
            <p:nvSpPr>
              <p:cNvPr id="169" name="Freeform 169">
                <a:extLst>
                  <a:ext uri="{FF2B5EF4-FFF2-40B4-BE49-F238E27FC236}">
                    <a16:creationId xmlns:a16="http://schemas.microsoft.com/office/drawing/2014/main" id="{95E57BC5-C906-393D-739F-89C2063BA6AB}"/>
                  </a:ext>
                </a:extLst>
              </p:cNvPr>
              <p:cNvSpPr/>
              <p:nvPr/>
            </p:nvSpPr>
            <p:spPr>
              <a:xfrm>
                <a:off x="6675733" y="1476125"/>
                <a:ext cx="123496" cy="29288"/>
              </a:xfrm>
              <a:custGeom>
                <a:avLst/>
                <a:gdLst>
                  <a:gd name="connsiteX0" fmla="*/ 123497 w 123496"/>
                  <a:gd name="connsiteY0" fmla="*/ 28280 h 29288"/>
                  <a:gd name="connsiteX1" fmla="*/ 119057 w 123496"/>
                  <a:gd name="connsiteY1" fmla="*/ 29289 h 29288"/>
                  <a:gd name="connsiteX2" fmla="*/ 75269 w 123496"/>
                  <a:gd name="connsiteY2" fmla="*/ 27675 h 29288"/>
                  <a:gd name="connsiteX3" fmla="*/ 62959 w 123496"/>
                  <a:gd name="connsiteY3" fmla="*/ 26060 h 29288"/>
                  <a:gd name="connsiteX4" fmla="*/ 46009 w 123496"/>
                  <a:gd name="connsiteY4" fmla="*/ 23437 h 29288"/>
                  <a:gd name="connsiteX5" fmla="*/ 34910 w 123496"/>
                  <a:gd name="connsiteY5" fmla="*/ 20208 h 29288"/>
                  <a:gd name="connsiteX6" fmla="*/ 20583 w 123496"/>
                  <a:gd name="connsiteY6" fmla="*/ 16576 h 29288"/>
                  <a:gd name="connsiteX7" fmla="*/ 0 w 123496"/>
                  <a:gd name="connsiteY7" fmla="*/ 11531 h 29288"/>
                  <a:gd name="connsiteX8" fmla="*/ 20785 w 123496"/>
                  <a:gd name="connsiteY8" fmla="*/ 5074 h 29288"/>
                  <a:gd name="connsiteX9" fmla="*/ 65784 w 123496"/>
                  <a:gd name="connsiteY9" fmla="*/ 10724 h 29288"/>
                  <a:gd name="connsiteX10" fmla="*/ 78295 w 123496"/>
                  <a:gd name="connsiteY10" fmla="*/ 5477 h 29288"/>
                  <a:gd name="connsiteX11" fmla="*/ 80717 w 123496"/>
                  <a:gd name="connsiteY11" fmla="*/ 2450 h 29288"/>
                  <a:gd name="connsiteX12" fmla="*/ 88990 w 123496"/>
                  <a:gd name="connsiteY12" fmla="*/ 1239 h 29288"/>
                  <a:gd name="connsiteX13" fmla="*/ 109371 w 123496"/>
                  <a:gd name="connsiteY13" fmla="*/ 11127 h 29288"/>
                  <a:gd name="connsiteX14" fmla="*/ 108564 w 123496"/>
                  <a:gd name="connsiteY14" fmla="*/ 12944 h 29288"/>
                  <a:gd name="connsiteX15" fmla="*/ 104326 w 123496"/>
                  <a:gd name="connsiteY15" fmla="*/ 18796 h 29288"/>
                  <a:gd name="connsiteX16" fmla="*/ 110380 w 123496"/>
                  <a:gd name="connsiteY16" fmla="*/ 24446 h 29288"/>
                  <a:gd name="connsiteX17" fmla="*/ 123295 w 123496"/>
                  <a:gd name="connsiteY17" fmla="*/ 27069 h 29288"/>
                  <a:gd name="connsiteX18" fmla="*/ 123497 w 123496"/>
                  <a:gd name="connsiteY18" fmla="*/ 28280 h 2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496" h="29288">
                    <a:moveTo>
                      <a:pt x="123497" y="28280"/>
                    </a:moveTo>
                    <a:cubicBezTo>
                      <a:pt x="122084" y="29289"/>
                      <a:pt x="120672" y="29289"/>
                      <a:pt x="119057" y="29289"/>
                    </a:cubicBezTo>
                    <a:cubicBezTo>
                      <a:pt x="104528" y="28684"/>
                      <a:pt x="89797" y="28280"/>
                      <a:pt x="75269" y="27675"/>
                    </a:cubicBezTo>
                    <a:cubicBezTo>
                      <a:pt x="71031" y="27473"/>
                      <a:pt x="66995" y="26867"/>
                      <a:pt x="62959" y="26060"/>
                    </a:cubicBezTo>
                    <a:cubicBezTo>
                      <a:pt x="57309" y="25051"/>
                      <a:pt x="51659" y="23840"/>
                      <a:pt x="46009" y="23437"/>
                    </a:cubicBezTo>
                    <a:cubicBezTo>
                      <a:pt x="42174" y="23235"/>
                      <a:pt x="38340" y="22428"/>
                      <a:pt x="34910" y="20208"/>
                    </a:cubicBezTo>
                    <a:cubicBezTo>
                      <a:pt x="30672" y="17383"/>
                      <a:pt x="25426" y="17383"/>
                      <a:pt x="20583" y="16576"/>
                    </a:cubicBezTo>
                    <a:cubicBezTo>
                      <a:pt x="13722" y="15365"/>
                      <a:pt x="6659" y="15769"/>
                      <a:pt x="0" y="11531"/>
                    </a:cubicBezTo>
                    <a:cubicBezTo>
                      <a:pt x="6054" y="5477"/>
                      <a:pt x="13116" y="3661"/>
                      <a:pt x="20785" y="5074"/>
                    </a:cubicBezTo>
                    <a:cubicBezTo>
                      <a:pt x="35717" y="7697"/>
                      <a:pt x="50851" y="8908"/>
                      <a:pt x="65784" y="10724"/>
                    </a:cubicBezTo>
                    <a:cubicBezTo>
                      <a:pt x="71233" y="11329"/>
                      <a:pt x="75672" y="10724"/>
                      <a:pt x="78295" y="5477"/>
                    </a:cubicBezTo>
                    <a:cubicBezTo>
                      <a:pt x="78901" y="4266"/>
                      <a:pt x="79910" y="3459"/>
                      <a:pt x="80717" y="2450"/>
                    </a:cubicBezTo>
                    <a:cubicBezTo>
                      <a:pt x="83138" y="-577"/>
                      <a:pt x="85560" y="-577"/>
                      <a:pt x="88990" y="1239"/>
                    </a:cubicBezTo>
                    <a:cubicBezTo>
                      <a:pt x="95649" y="4670"/>
                      <a:pt x="102510" y="7899"/>
                      <a:pt x="109371" y="11127"/>
                    </a:cubicBezTo>
                    <a:cubicBezTo>
                      <a:pt x="109573" y="11733"/>
                      <a:pt x="109170" y="12540"/>
                      <a:pt x="108564" y="12944"/>
                    </a:cubicBezTo>
                    <a:cubicBezTo>
                      <a:pt x="106344" y="14356"/>
                      <a:pt x="103721" y="15365"/>
                      <a:pt x="104326" y="18796"/>
                    </a:cubicBezTo>
                    <a:cubicBezTo>
                      <a:pt x="104932" y="22024"/>
                      <a:pt x="107555" y="23437"/>
                      <a:pt x="110380" y="24446"/>
                    </a:cubicBezTo>
                    <a:cubicBezTo>
                      <a:pt x="114618" y="25858"/>
                      <a:pt x="119259" y="25051"/>
                      <a:pt x="123295" y="27069"/>
                    </a:cubicBezTo>
                    <a:cubicBezTo>
                      <a:pt x="123497" y="27473"/>
                      <a:pt x="123497" y="27876"/>
                      <a:pt x="123497" y="28280"/>
                    </a:cubicBezTo>
                    <a:close/>
                  </a:path>
                </a:pathLst>
              </a:custGeom>
              <a:solidFill>
                <a:srgbClr val="F3CFA3"/>
              </a:solidFill>
              <a:ln w="2018" cap="flat">
                <a:noFill/>
                <a:prstDash val="solid"/>
                <a:miter/>
              </a:ln>
            </p:spPr>
            <p:txBody>
              <a:bodyPr rtlCol="0" anchor="ctr"/>
              <a:lstStyle/>
              <a:p>
                <a:endParaRPr lang="en-US"/>
              </a:p>
            </p:txBody>
          </p:sp>
          <p:sp>
            <p:nvSpPr>
              <p:cNvPr id="170" name="Freeform 170">
                <a:extLst>
                  <a:ext uri="{FF2B5EF4-FFF2-40B4-BE49-F238E27FC236}">
                    <a16:creationId xmlns:a16="http://schemas.microsoft.com/office/drawing/2014/main" id="{366BEC0C-A23D-67D7-F9BB-C1100EE8C1C0}"/>
                  </a:ext>
                </a:extLst>
              </p:cNvPr>
              <p:cNvSpPr/>
              <p:nvPr/>
            </p:nvSpPr>
            <p:spPr>
              <a:xfrm>
                <a:off x="6998689" y="1516908"/>
                <a:ext cx="53385" cy="16176"/>
              </a:xfrm>
              <a:custGeom>
                <a:avLst/>
                <a:gdLst>
                  <a:gd name="connsiteX0" fmla="*/ 53386 w 53385"/>
                  <a:gd name="connsiteY0" fmla="*/ 6265 h 16176"/>
                  <a:gd name="connsiteX1" fmla="*/ 33409 w 53385"/>
                  <a:gd name="connsiteY1" fmla="*/ 15345 h 16176"/>
                  <a:gd name="connsiteX2" fmla="*/ 3745 w 53385"/>
                  <a:gd name="connsiteY2" fmla="*/ 12117 h 16176"/>
                  <a:gd name="connsiteX3" fmla="*/ 1122 w 53385"/>
                  <a:gd name="connsiteY3" fmla="*/ 5861 h 16176"/>
                  <a:gd name="connsiteX4" fmla="*/ 8588 w 53385"/>
                  <a:gd name="connsiteY4" fmla="*/ 9 h 16176"/>
                  <a:gd name="connsiteX5" fmla="*/ 48947 w 53385"/>
                  <a:gd name="connsiteY5" fmla="*/ 3440 h 16176"/>
                  <a:gd name="connsiteX6" fmla="*/ 53386 w 53385"/>
                  <a:gd name="connsiteY6" fmla="*/ 6265 h 1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85" h="16176">
                    <a:moveTo>
                      <a:pt x="53386" y="6265"/>
                    </a:moveTo>
                    <a:cubicBezTo>
                      <a:pt x="46525" y="9897"/>
                      <a:pt x="41076" y="13731"/>
                      <a:pt x="33409" y="15345"/>
                    </a:cubicBezTo>
                    <a:cubicBezTo>
                      <a:pt x="22915" y="17565"/>
                      <a:pt x="13431" y="14942"/>
                      <a:pt x="3745" y="12117"/>
                    </a:cubicBezTo>
                    <a:cubicBezTo>
                      <a:pt x="-291" y="10906"/>
                      <a:pt x="-896" y="9292"/>
                      <a:pt x="1122" y="5861"/>
                    </a:cubicBezTo>
                    <a:cubicBezTo>
                      <a:pt x="2736" y="3036"/>
                      <a:pt x="4350" y="-193"/>
                      <a:pt x="8588" y="9"/>
                    </a:cubicBezTo>
                    <a:cubicBezTo>
                      <a:pt x="22108" y="1018"/>
                      <a:pt x="35628" y="211"/>
                      <a:pt x="48947" y="3440"/>
                    </a:cubicBezTo>
                    <a:cubicBezTo>
                      <a:pt x="50359" y="3843"/>
                      <a:pt x="51570" y="4045"/>
                      <a:pt x="53386" y="6265"/>
                    </a:cubicBezTo>
                    <a:close/>
                  </a:path>
                </a:pathLst>
              </a:custGeom>
              <a:solidFill>
                <a:srgbClr val="EAAB5E"/>
              </a:solidFill>
              <a:ln w="2018" cap="flat">
                <a:noFill/>
                <a:prstDash val="solid"/>
                <a:miter/>
              </a:ln>
            </p:spPr>
            <p:txBody>
              <a:bodyPr rtlCol="0" anchor="ctr"/>
              <a:lstStyle/>
              <a:p>
                <a:endParaRPr lang="en-US"/>
              </a:p>
            </p:txBody>
          </p:sp>
          <p:sp>
            <p:nvSpPr>
              <p:cNvPr id="171" name="Freeform 171">
                <a:extLst>
                  <a:ext uri="{FF2B5EF4-FFF2-40B4-BE49-F238E27FC236}">
                    <a16:creationId xmlns:a16="http://schemas.microsoft.com/office/drawing/2014/main" id="{887F7D5D-B224-D410-28BA-26D1B2B7FD0E}"/>
                  </a:ext>
                </a:extLst>
              </p:cNvPr>
              <p:cNvSpPr/>
              <p:nvPr/>
            </p:nvSpPr>
            <p:spPr>
              <a:xfrm>
                <a:off x="6799230" y="1503089"/>
                <a:ext cx="2421" cy="1652"/>
              </a:xfrm>
              <a:custGeom>
                <a:avLst/>
                <a:gdLst>
                  <a:gd name="connsiteX0" fmla="*/ 0 w 2421"/>
                  <a:gd name="connsiteY0" fmla="*/ 105 h 1652"/>
                  <a:gd name="connsiteX1" fmla="*/ 2421 w 2421"/>
                  <a:gd name="connsiteY1" fmla="*/ 913 h 1652"/>
                  <a:gd name="connsiteX2" fmla="*/ 0 w 2421"/>
                  <a:gd name="connsiteY2" fmla="*/ 1114 h 1652"/>
                  <a:gd name="connsiteX3" fmla="*/ 0 w 2421"/>
                  <a:gd name="connsiteY3" fmla="*/ 105 h 1652"/>
                </a:gdLst>
                <a:ahLst/>
                <a:cxnLst>
                  <a:cxn ang="0">
                    <a:pos x="connsiteX0" y="connsiteY0"/>
                  </a:cxn>
                  <a:cxn ang="0">
                    <a:pos x="connsiteX1" y="connsiteY1"/>
                  </a:cxn>
                  <a:cxn ang="0">
                    <a:pos x="connsiteX2" y="connsiteY2"/>
                  </a:cxn>
                  <a:cxn ang="0">
                    <a:pos x="connsiteX3" y="connsiteY3"/>
                  </a:cxn>
                </a:cxnLst>
                <a:rect l="l" t="t" r="r" b="b"/>
                <a:pathLst>
                  <a:path w="2421" h="1652">
                    <a:moveTo>
                      <a:pt x="0" y="105"/>
                    </a:moveTo>
                    <a:cubicBezTo>
                      <a:pt x="1009" y="-96"/>
                      <a:pt x="2421" y="-96"/>
                      <a:pt x="2421" y="913"/>
                    </a:cubicBezTo>
                    <a:cubicBezTo>
                      <a:pt x="2220" y="2325"/>
                      <a:pt x="1009" y="1316"/>
                      <a:pt x="0" y="1114"/>
                    </a:cubicBezTo>
                    <a:cubicBezTo>
                      <a:pt x="0" y="913"/>
                      <a:pt x="0" y="509"/>
                      <a:pt x="0" y="105"/>
                    </a:cubicBezTo>
                    <a:close/>
                  </a:path>
                </a:pathLst>
              </a:custGeom>
              <a:solidFill>
                <a:srgbClr val="EAAB5E"/>
              </a:solidFill>
              <a:ln w="2018" cap="flat">
                <a:noFill/>
                <a:prstDash val="solid"/>
                <a:miter/>
              </a:ln>
            </p:spPr>
            <p:txBody>
              <a:bodyPr rtlCol="0" anchor="ctr"/>
              <a:lstStyle/>
              <a:p>
                <a:endParaRPr lang="en-US"/>
              </a:p>
            </p:txBody>
          </p:sp>
          <p:sp>
            <p:nvSpPr>
              <p:cNvPr id="172" name="Freeform 172">
                <a:extLst>
                  <a:ext uri="{FF2B5EF4-FFF2-40B4-BE49-F238E27FC236}">
                    <a16:creationId xmlns:a16="http://schemas.microsoft.com/office/drawing/2014/main" id="{E7FF4FD3-FF2A-E41F-3223-E0E075E84787}"/>
                  </a:ext>
                </a:extLst>
              </p:cNvPr>
              <p:cNvSpPr/>
              <p:nvPr/>
            </p:nvSpPr>
            <p:spPr>
              <a:xfrm>
                <a:off x="6765127" y="1455369"/>
                <a:ext cx="1040" cy="752"/>
              </a:xfrm>
              <a:custGeom>
                <a:avLst/>
                <a:gdLst>
                  <a:gd name="connsiteX0" fmla="*/ 0 w 1040"/>
                  <a:gd name="connsiteY0" fmla="*/ 404 h 752"/>
                  <a:gd name="connsiteX1" fmla="*/ 1009 w 1040"/>
                  <a:gd name="connsiteY1" fmla="*/ 0 h 752"/>
                  <a:gd name="connsiteX2" fmla="*/ 0 w 1040"/>
                  <a:gd name="connsiteY2" fmla="*/ 404 h 752"/>
                  <a:gd name="connsiteX3" fmla="*/ 0 w 1040"/>
                  <a:gd name="connsiteY3" fmla="*/ 404 h 752"/>
                </a:gdLst>
                <a:ahLst/>
                <a:cxnLst>
                  <a:cxn ang="0">
                    <a:pos x="connsiteX0" y="connsiteY0"/>
                  </a:cxn>
                  <a:cxn ang="0">
                    <a:pos x="connsiteX1" y="connsiteY1"/>
                  </a:cxn>
                  <a:cxn ang="0">
                    <a:pos x="connsiteX2" y="connsiteY2"/>
                  </a:cxn>
                  <a:cxn ang="0">
                    <a:pos x="connsiteX3" y="connsiteY3"/>
                  </a:cxn>
                </a:cxnLst>
                <a:rect l="l" t="t" r="r" b="b"/>
                <a:pathLst>
                  <a:path w="1040" h="752">
                    <a:moveTo>
                      <a:pt x="0" y="404"/>
                    </a:moveTo>
                    <a:cubicBezTo>
                      <a:pt x="403" y="202"/>
                      <a:pt x="605" y="0"/>
                      <a:pt x="1009" y="0"/>
                    </a:cubicBezTo>
                    <a:cubicBezTo>
                      <a:pt x="1210" y="1413"/>
                      <a:pt x="403" y="404"/>
                      <a:pt x="0" y="404"/>
                    </a:cubicBezTo>
                    <a:cubicBezTo>
                      <a:pt x="0" y="404"/>
                      <a:pt x="0" y="404"/>
                      <a:pt x="0" y="404"/>
                    </a:cubicBezTo>
                    <a:close/>
                  </a:path>
                </a:pathLst>
              </a:custGeom>
              <a:solidFill>
                <a:srgbClr val="EAAB5E"/>
              </a:solidFill>
              <a:ln w="2018" cap="flat">
                <a:noFill/>
                <a:prstDash val="solid"/>
                <a:miter/>
              </a:ln>
            </p:spPr>
            <p:txBody>
              <a:bodyPr rtlCol="0" anchor="ctr"/>
              <a:lstStyle/>
              <a:p>
                <a:endParaRPr lang="en-US"/>
              </a:p>
            </p:txBody>
          </p:sp>
          <p:sp>
            <p:nvSpPr>
              <p:cNvPr id="173" name="Freeform 173">
                <a:extLst>
                  <a:ext uri="{FF2B5EF4-FFF2-40B4-BE49-F238E27FC236}">
                    <a16:creationId xmlns:a16="http://schemas.microsoft.com/office/drawing/2014/main" id="{50F689E0-A3EF-2470-0B98-7814390753F6}"/>
                  </a:ext>
                </a:extLst>
              </p:cNvPr>
              <p:cNvSpPr/>
              <p:nvPr/>
            </p:nvSpPr>
            <p:spPr>
              <a:xfrm>
                <a:off x="6567976" y="1424617"/>
                <a:ext cx="1210" cy="965"/>
              </a:xfrm>
              <a:custGeom>
                <a:avLst/>
                <a:gdLst>
                  <a:gd name="connsiteX0" fmla="*/ 0 w 1210"/>
                  <a:gd name="connsiteY0" fmla="*/ 281 h 965"/>
                  <a:gd name="connsiteX1" fmla="*/ 1210 w 1210"/>
                  <a:gd name="connsiteY1" fmla="*/ 483 h 965"/>
                  <a:gd name="connsiteX2" fmla="*/ 201 w 1210"/>
                  <a:gd name="connsiteY2" fmla="*/ 887 h 965"/>
                  <a:gd name="connsiteX3" fmla="*/ 0 w 1210"/>
                  <a:gd name="connsiteY3" fmla="*/ 281 h 965"/>
                </a:gdLst>
                <a:ahLst/>
                <a:cxnLst>
                  <a:cxn ang="0">
                    <a:pos x="connsiteX0" y="connsiteY0"/>
                  </a:cxn>
                  <a:cxn ang="0">
                    <a:pos x="connsiteX1" y="connsiteY1"/>
                  </a:cxn>
                  <a:cxn ang="0">
                    <a:pos x="connsiteX2" y="connsiteY2"/>
                  </a:cxn>
                  <a:cxn ang="0">
                    <a:pos x="connsiteX3" y="connsiteY3"/>
                  </a:cxn>
                </a:cxnLst>
                <a:rect l="l" t="t" r="r" b="b"/>
                <a:pathLst>
                  <a:path w="1210" h="965">
                    <a:moveTo>
                      <a:pt x="0" y="281"/>
                    </a:moveTo>
                    <a:cubicBezTo>
                      <a:pt x="605" y="-122"/>
                      <a:pt x="1009" y="-122"/>
                      <a:pt x="1210" y="483"/>
                    </a:cubicBezTo>
                    <a:cubicBezTo>
                      <a:pt x="1210" y="887"/>
                      <a:pt x="807" y="1088"/>
                      <a:pt x="201" y="887"/>
                    </a:cubicBezTo>
                    <a:cubicBezTo>
                      <a:pt x="0" y="887"/>
                      <a:pt x="0" y="281"/>
                      <a:pt x="0" y="281"/>
                    </a:cubicBezTo>
                    <a:close/>
                  </a:path>
                </a:pathLst>
              </a:custGeom>
              <a:solidFill>
                <a:srgbClr val="EAAB5E"/>
              </a:solidFill>
              <a:ln w="2018" cap="flat">
                <a:noFill/>
                <a:prstDash val="solid"/>
                <a:miter/>
              </a:ln>
            </p:spPr>
            <p:txBody>
              <a:bodyPr rtlCol="0" anchor="ctr"/>
              <a:lstStyle/>
              <a:p>
                <a:endParaRPr lang="en-US"/>
              </a:p>
            </p:txBody>
          </p:sp>
          <p:sp>
            <p:nvSpPr>
              <p:cNvPr id="174" name="Freeform 174">
                <a:extLst>
                  <a:ext uri="{FF2B5EF4-FFF2-40B4-BE49-F238E27FC236}">
                    <a16:creationId xmlns:a16="http://schemas.microsoft.com/office/drawing/2014/main" id="{590A1EB2-F554-3823-1BAE-73437E1FC506}"/>
                  </a:ext>
                </a:extLst>
              </p:cNvPr>
              <p:cNvSpPr/>
              <p:nvPr/>
            </p:nvSpPr>
            <p:spPr>
              <a:xfrm>
                <a:off x="6582675" y="1450122"/>
                <a:ext cx="1242" cy="1036"/>
              </a:xfrm>
              <a:custGeom>
                <a:avLst/>
                <a:gdLst>
                  <a:gd name="connsiteX0" fmla="*/ 1242 w 1242"/>
                  <a:gd name="connsiteY0" fmla="*/ 807 h 1036"/>
                  <a:gd name="connsiteX1" fmla="*/ 32 w 1242"/>
                  <a:gd name="connsiteY1" fmla="*/ 202 h 1036"/>
                  <a:gd name="connsiteX2" fmla="*/ 1242 w 1242"/>
                  <a:gd name="connsiteY2" fmla="*/ 0 h 1036"/>
                  <a:gd name="connsiteX3" fmla="*/ 1242 w 1242"/>
                  <a:gd name="connsiteY3" fmla="*/ 807 h 1036"/>
                </a:gdLst>
                <a:ahLst/>
                <a:cxnLst>
                  <a:cxn ang="0">
                    <a:pos x="connsiteX0" y="connsiteY0"/>
                  </a:cxn>
                  <a:cxn ang="0">
                    <a:pos x="connsiteX1" y="connsiteY1"/>
                  </a:cxn>
                  <a:cxn ang="0">
                    <a:pos x="connsiteX2" y="connsiteY2"/>
                  </a:cxn>
                  <a:cxn ang="0">
                    <a:pos x="connsiteX3" y="connsiteY3"/>
                  </a:cxn>
                </a:cxnLst>
                <a:rect l="l" t="t" r="r" b="b"/>
                <a:pathLst>
                  <a:path w="1242" h="1036">
                    <a:moveTo>
                      <a:pt x="1242" y="807"/>
                    </a:moveTo>
                    <a:cubicBezTo>
                      <a:pt x="637" y="1009"/>
                      <a:pt x="-170" y="1412"/>
                      <a:pt x="32" y="202"/>
                    </a:cubicBezTo>
                    <a:cubicBezTo>
                      <a:pt x="32" y="202"/>
                      <a:pt x="839" y="0"/>
                      <a:pt x="1242" y="0"/>
                    </a:cubicBezTo>
                    <a:cubicBezTo>
                      <a:pt x="1242" y="202"/>
                      <a:pt x="1242" y="403"/>
                      <a:pt x="1242" y="807"/>
                    </a:cubicBezTo>
                    <a:close/>
                  </a:path>
                </a:pathLst>
              </a:custGeom>
              <a:solidFill>
                <a:srgbClr val="EAAB5E"/>
              </a:solidFill>
              <a:ln w="2018" cap="flat">
                <a:noFill/>
                <a:prstDash val="solid"/>
                <a:miter/>
              </a:ln>
            </p:spPr>
            <p:txBody>
              <a:bodyPr rtlCol="0" anchor="ctr"/>
              <a:lstStyle/>
              <a:p>
                <a:endParaRPr lang="en-US"/>
              </a:p>
            </p:txBody>
          </p:sp>
          <p:sp>
            <p:nvSpPr>
              <p:cNvPr id="175" name="Freeform 175">
                <a:extLst>
                  <a:ext uri="{FF2B5EF4-FFF2-40B4-BE49-F238E27FC236}">
                    <a16:creationId xmlns:a16="http://schemas.microsoft.com/office/drawing/2014/main" id="{3213FBA7-5CC3-E0C6-A1A9-466155F0633F}"/>
                  </a:ext>
                </a:extLst>
              </p:cNvPr>
              <p:cNvSpPr/>
              <p:nvPr/>
            </p:nvSpPr>
            <p:spPr>
              <a:xfrm>
                <a:off x="7085774" y="1273148"/>
                <a:ext cx="1318" cy="1210"/>
              </a:xfrm>
              <a:custGeom>
                <a:avLst/>
                <a:gdLst>
                  <a:gd name="connsiteX0" fmla="*/ 0 w 1318"/>
                  <a:gd name="connsiteY0" fmla="*/ 0 h 1210"/>
                  <a:gd name="connsiteX1" fmla="*/ 1211 w 1318"/>
                  <a:gd name="connsiteY1" fmla="*/ 0 h 1210"/>
                  <a:gd name="connsiteX2" fmla="*/ 0 w 1318"/>
                  <a:gd name="connsiteY2" fmla="*/ 1211 h 1210"/>
                  <a:gd name="connsiteX3" fmla="*/ 0 w 1318"/>
                  <a:gd name="connsiteY3" fmla="*/ 0 h 1210"/>
                </a:gdLst>
                <a:ahLst/>
                <a:cxnLst>
                  <a:cxn ang="0">
                    <a:pos x="connsiteX0" y="connsiteY0"/>
                  </a:cxn>
                  <a:cxn ang="0">
                    <a:pos x="connsiteX1" y="connsiteY1"/>
                  </a:cxn>
                  <a:cxn ang="0">
                    <a:pos x="connsiteX2" y="connsiteY2"/>
                  </a:cxn>
                  <a:cxn ang="0">
                    <a:pos x="connsiteX3" y="connsiteY3"/>
                  </a:cxn>
                </a:cxnLst>
                <a:rect l="l" t="t" r="r" b="b"/>
                <a:pathLst>
                  <a:path w="1318" h="1210">
                    <a:moveTo>
                      <a:pt x="0" y="0"/>
                    </a:moveTo>
                    <a:cubicBezTo>
                      <a:pt x="403" y="0"/>
                      <a:pt x="1211" y="0"/>
                      <a:pt x="1211" y="0"/>
                    </a:cubicBezTo>
                    <a:cubicBezTo>
                      <a:pt x="1614" y="1009"/>
                      <a:pt x="807" y="1009"/>
                      <a:pt x="0" y="1211"/>
                    </a:cubicBezTo>
                    <a:cubicBezTo>
                      <a:pt x="202" y="807"/>
                      <a:pt x="202" y="404"/>
                      <a:pt x="0" y="0"/>
                    </a:cubicBezTo>
                    <a:close/>
                  </a:path>
                </a:pathLst>
              </a:custGeom>
              <a:solidFill>
                <a:srgbClr val="EAAB5E"/>
              </a:solidFill>
              <a:ln w="2018" cap="flat">
                <a:noFill/>
                <a:prstDash val="solid"/>
                <a:miter/>
              </a:ln>
            </p:spPr>
            <p:txBody>
              <a:bodyPr rtlCol="0" anchor="ctr"/>
              <a:lstStyle/>
              <a:p>
                <a:endParaRPr lang="en-US"/>
              </a:p>
            </p:txBody>
          </p:sp>
          <p:sp>
            <p:nvSpPr>
              <p:cNvPr id="176" name="Freeform 176">
                <a:extLst>
                  <a:ext uri="{FF2B5EF4-FFF2-40B4-BE49-F238E27FC236}">
                    <a16:creationId xmlns:a16="http://schemas.microsoft.com/office/drawing/2014/main" id="{2AD35568-FA00-5424-56B5-3D943A1B0B68}"/>
                  </a:ext>
                </a:extLst>
              </p:cNvPr>
              <p:cNvSpPr/>
              <p:nvPr/>
            </p:nvSpPr>
            <p:spPr>
              <a:xfrm>
                <a:off x="6586305" y="1047289"/>
                <a:ext cx="205517" cy="97312"/>
              </a:xfrm>
              <a:custGeom>
                <a:avLst/>
                <a:gdLst>
                  <a:gd name="connsiteX0" fmla="*/ 77523 w 205517"/>
                  <a:gd name="connsiteY0" fmla="*/ 13974 h 97312"/>
                  <a:gd name="connsiteX1" fmla="*/ 85998 w 205517"/>
                  <a:gd name="connsiteY1" fmla="*/ 16799 h 97312"/>
                  <a:gd name="connsiteX2" fmla="*/ 110616 w 205517"/>
                  <a:gd name="connsiteY2" fmla="*/ 4691 h 97312"/>
                  <a:gd name="connsiteX3" fmla="*/ 122320 w 205517"/>
                  <a:gd name="connsiteY3" fmla="*/ 454 h 97312"/>
                  <a:gd name="connsiteX4" fmla="*/ 127163 w 205517"/>
                  <a:gd name="connsiteY4" fmla="*/ 5902 h 97312"/>
                  <a:gd name="connsiteX5" fmla="*/ 127365 w 205517"/>
                  <a:gd name="connsiteY5" fmla="*/ 13772 h 97312"/>
                  <a:gd name="connsiteX6" fmla="*/ 127567 w 205517"/>
                  <a:gd name="connsiteY6" fmla="*/ 31732 h 97312"/>
                  <a:gd name="connsiteX7" fmla="*/ 137455 w 205517"/>
                  <a:gd name="connsiteY7" fmla="*/ 40005 h 97312"/>
                  <a:gd name="connsiteX8" fmla="*/ 139674 w 205517"/>
                  <a:gd name="connsiteY8" fmla="*/ 39400 h 97312"/>
                  <a:gd name="connsiteX9" fmla="*/ 166513 w 205517"/>
                  <a:gd name="connsiteY9" fmla="*/ 37786 h 97312"/>
                  <a:gd name="connsiteX10" fmla="*/ 192140 w 205517"/>
                  <a:gd name="connsiteY10" fmla="*/ 37786 h 97312"/>
                  <a:gd name="connsiteX11" fmla="*/ 198396 w 205517"/>
                  <a:gd name="connsiteY11" fmla="*/ 37584 h 97312"/>
                  <a:gd name="connsiteX12" fmla="*/ 205459 w 205517"/>
                  <a:gd name="connsiteY12" fmla="*/ 45656 h 97312"/>
                  <a:gd name="connsiteX13" fmla="*/ 203239 w 205517"/>
                  <a:gd name="connsiteY13" fmla="*/ 63615 h 97312"/>
                  <a:gd name="connsiteX14" fmla="*/ 201423 w 205517"/>
                  <a:gd name="connsiteY14" fmla="*/ 90051 h 97312"/>
                  <a:gd name="connsiteX15" fmla="*/ 201423 w 205517"/>
                  <a:gd name="connsiteY15" fmla="*/ 92472 h 97312"/>
                  <a:gd name="connsiteX16" fmla="*/ 197790 w 205517"/>
                  <a:gd name="connsiteY16" fmla="*/ 97113 h 97312"/>
                  <a:gd name="connsiteX17" fmla="*/ 193149 w 205517"/>
                  <a:gd name="connsiteY17" fmla="*/ 95095 h 97312"/>
                  <a:gd name="connsiteX18" fmla="*/ 185885 w 205517"/>
                  <a:gd name="connsiteY18" fmla="*/ 90252 h 97312"/>
                  <a:gd name="connsiteX19" fmla="*/ 140078 w 205517"/>
                  <a:gd name="connsiteY19" fmla="*/ 80566 h 97312"/>
                  <a:gd name="connsiteX20" fmla="*/ 107186 w 205517"/>
                  <a:gd name="connsiteY20" fmla="*/ 73907 h 97312"/>
                  <a:gd name="connsiteX21" fmla="*/ 87007 w 205517"/>
                  <a:gd name="connsiteY21" fmla="*/ 66239 h 97312"/>
                  <a:gd name="connsiteX22" fmla="*/ 78330 w 205517"/>
                  <a:gd name="connsiteY22" fmla="*/ 63212 h 97312"/>
                  <a:gd name="connsiteX23" fmla="*/ 55326 w 205517"/>
                  <a:gd name="connsiteY23" fmla="*/ 54535 h 97312"/>
                  <a:gd name="connsiteX24" fmla="*/ 39586 w 205517"/>
                  <a:gd name="connsiteY24" fmla="*/ 48481 h 97312"/>
                  <a:gd name="connsiteX25" fmla="*/ 8913 w 205517"/>
                  <a:gd name="connsiteY25" fmla="*/ 42427 h 97312"/>
                  <a:gd name="connsiteX26" fmla="*/ 34 w 205517"/>
                  <a:gd name="connsiteY26" fmla="*/ 35970 h 97312"/>
                  <a:gd name="connsiteX27" fmla="*/ 6290 w 205517"/>
                  <a:gd name="connsiteY27" fmla="*/ 25678 h 97312"/>
                  <a:gd name="connsiteX28" fmla="*/ 18397 w 205517"/>
                  <a:gd name="connsiteY28" fmla="*/ 20835 h 97312"/>
                  <a:gd name="connsiteX29" fmla="*/ 45639 w 205517"/>
                  <a:gd name="connsiteY29" fmla="*/ 20633 h 97312"/>
                  <a:gd name="connsiteX30" fmla="*/ 52904 w 205517"/>
                  <a:gd name="connsiteY30" fmla="*/ 19422 h 97312"/>
                  <a:gd name="connsiteX31" fmla="*/ 69652 w 205517"/>
                  <a:gd name="connsiteY31" fmla="*/ 11350 h 97312"/>
                  <a:gd name="connsiteX32" fmla="*/ 77523 w 205517"/>
                  <a:gd name="connsiteY32" fmla="*/ 13974 h 9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517" h="97312">
                    <a:moveTo>
                      <a:pt x="77523" y="13974"/>
                    </a:moveTo>
                    <a:cubicBezTo>
                      <a:pt x="79541" y="16597"/>
                      <a:pt x="82769" y="16799"/>
                      <a:pt x="85998" y="16799"/>
                    </a:cubicBezTo>
                    <a:cubicBezTo>
                      <a:pt x="96087" y="16395"/>
                      <a:pt x="103957" y="11956"/>
                      <a:pt x="110616" y="4691"/>
                    </a:cubicBezTo>
                    <a:cubicBezTo>
                      <a:pt x="113845" y="1059"/>
                      <a:pt x="117276" y="-959"/>
                      <a:pt x="122320" y="454"/>
                    </a:cubicBezTo>
                    <a:cubicBezTo>
                      <a:pt x="125145" y="1261"/>
                      <a:pt x="126962" y="2875"/>
                      <a:pt x="127163" y="5902"/>
                    </a:cubicBezTo>
                    <a:cubicBezTo>
                      <a:pt x="127365" y="8525"/>
                      <a:pt x="127567" y="11149"/>
                      <a:pt x="127365" y="13772"/>
                    </a:cubicBezTo>
                    <a:cubicBezTo>
                      <a:pt x="126558" y="19826"/>
                      <a:pt x="127163" y="25678"/>
                      <a:pt x="127567" y="31732"/>
                    </a:cubicBezTo>
                    <a:cubicBezTo>
                      <a:pt x="127971" y="37786"/>
                      <a:pt x="131401" y="40611"/>
                      <a:pt x="137455" y="40005"/>
                    </a:cubicBezTo>
                    <a:cubicBezTo>
                      <a:pt x="138262" y="40005"/>
                      <a:pt x="138867" y="39602"/>
                      <a:pt x="139674" y="39400"/>
                    </a:cubicBezTo>
                    <a:cubicBezTo>
                      <a:pt x="148553" y="37180"/>
                      <a:pt x="157432" y="36575"/>
                      <a:pt x="166513" y="37786"/>
                    </a:cubicBezTo>
                    <a:cubicBezTo>
                      <a:pt x="174988" y="38996"/>
                      <a:pt x="183665" y="39400"/>
                      <a:pt x="192140" y="37786"/>
                    </a:cubicBezTo>
                    <a:cubicBezTo>
                      <a:pt x="194158" y="37382"/>
                      <a:pt x="196378" y="37382"/>
                      <a:pt x="198396" y="37584"/>
                    </a:cubicBezTo>
                    <a:cubicBezTo>
                      <a:pt x="204248" y="38189"/>
                      <a:pt x="205862" y="39804"/>
                      <a:pt x="205459" y="45656"/>
                    </a:cubicBezTo>
                    <a:cubicBezTo>
                      <a:pt x="205055" y="51710"/>
                      <a:pt x="204046" y="57562"/>
                      <a:pt x="203239" y="63615"/>
                    </a:cubicBezTo>
                    <a:cubicBezTo>
                      <a:pt x="202028" y="72494"/>
                      <a:pt x="200414" y="81172"/>
                      <a:pt x="201423" y="90051"/>
                    </a:cubicBezTo>
                    <a:cubicBezTo>
                      <a:pt x="201423" y="90858"/>
                      <a:pt x="201625" y="91665"/>
                      <a:pt x="201423" y="92472"/>
                    </a:cubicBezTo>
                    <a:cubicBezTo>
                      <a:pt x="201221" y="94692"/>
                      <a:pt x="200010" y="96508"/>
                      <a:pt x="197790" y="97113"/>
                    </a:cubicBezTo>
                    <a:cubicBezTo>
                      <a:pt x="195772" y="97719"/>
                      <a:pt x="193957" y="96912"/>
                      <a:pt x="193149" y="95095"/>
                    </a:cubicBezTo>
                    <a:cubicBezTo>
                      <a:pt x="191737" y="91665"/>
                      <a:pt x="188912" y="91060"/>
                      <a:pt x="185885" y="90252"/>
                    </a:cubicBezTo>
                    <a:cubicBezTo>
                      <a:pt x="170750" y="86620"/>
                      <a:pt x="155213" y="84199"/>
                      <a:pt x="140078" y="80566"/>
                    </a:cubicBezTo>
                    <a:cubicBezTo>
                      <a:pt x="129181" y="78145"/>
                      <a:pt x="118486" y="74916"/>
                      <a:pt x="107186" y="73907"/>
                    </a:cubicBezTo>
                    <a:cubicBezTo>
                      <a:pt x="99921" y="73302"/>
                      <a:pt x="92859" y="70880"/>
                      <a:pt x="87007" y="66239"/>
                    </a:cubicBezTo>
                    <a:cubicBezTo>
                      <a:pt x="84383" y="64221"/>
                      <a:pt x="81357" y="63414"/>
                      <a:pt x="78330" y="63212"/>
                    </a:cubicBezTo>
                    <a:cubicBezTo>
                      <a:pt x="69652" y="63010"/>
                      <a:pt x="62186" y="59378"/>
                      <a:pt x="55326" y="54535"/>
                    </a:cubicBezTo>
                    <a:cubicBezTo>
                      <a:pt x="50482" y="51104"/>
                      <a:pt x="45437" y="49288"/>
                      <a:pt x="39586" y="48481"/>
                    </a:cubicBezTo>
                    <a:cubicBezTo>
                      <a:pt x="29294" y="46866"/>
                      <a:pt x="18801" y="45857"/>
                      <a:pt x="8913" y="42427"/>
                    </a:cubicBezTo>
                    <a:cubicBezTo>
                      <a:pt x="5483" y="41216"/>
                      <a:pt x="640" y="41014"/>
                      <a:pt x="34" y="35970"/>
                    </a:cubicBezTo>
                    <a:cubicBezTo>
                      <a:pt x="-369" y="31328"/>
                      <a:pt x="2860" y="28503"/>
                      <a:pt x="6290" y="25678"/>
                    </a:cubicBezTo>
                    <a:cubicBezTo>
                      <a:pt x="9922" y="22651"/>
                      <a:pt x="13958" y="21238"/>
                      <a:pt x="18397" y="20835"/>
                    </a:cubicBezTo>
                    <a:cubicBezTo>
                      <a:pt x="27478" y="19624"/>
                      <a:pt x="36559" y="19019"/>
                      <a:pt x="45639" y="20633"/>
                    </a:cubicBezTo>
                    <a:cubicBezTo>
                      <a:pt x="48263" y="21238"/>
                      <a:pt x="50281" y="20835"/>
                      <a:pt x="52904" y="19422"/>
                    </a:cubicBezTo>
                    <a:cubicBezTo>
                      <a:pt x="58352" y="16395"/>
                      <a:pt x="64608" y="15185"/>
                      <a:pt x="69652" y="11350"/>
                    </a:cubicBezTo>
                    <a:cubicBezTo>
                      <a:pt x="71872" y="9131"/>
                      <a:pt x="72679" y="9938"/>
                      <a:pt x="77523" y="13974"/>
                    </a:cubicBezTo>
                    <a:close/>
                  </a:path>
                </a:pathLst>
              </a:custGeom>
              <a:solidFill>
                <a:srgbClr val="EAAB5E"/>
              </a:solidFill>
              <a:ln w="2018" cap="flat">
                <a:noFill/>
                <a:prstDash val="solid"/>
                <a:miter/>
              </a:ln>
            </p:spPr>
            <p:txBody>
              <a:bodyPr rtlCol="0" anchor="ctr"/>
              <a:lstStyle/>
              <a:p>
                <a:endParaRPr lang="en-US"/>
              </a:p>
            </p:txBody>
          </p:sp>
          <p:sp>
            <p:nvSpPr>
              <p:cNvPr id="177" name="Freeform 177">
                <a:extLst>
                  <a:ext uri="{FF2B5EF4-FFF2-40B4-BE49-F238E27FC236}">
                    <a16:creationId xmlns:a16="http://schemas.microsoft.com/office/drawing/2014/main" id="{9F7AD4A9-FFFE-16A3-A55B-0D3F71543E17}"/>
                  </a:ext>
                </a:extLst>
              </p:cNvPr>
              <p:cNvSpPr/>
              <p:nvPr/>
            </p:nvSpPr>
            <p:spPr>
              <a:xfrm>
                <a:off x="6299078" y="1305862"/>
                <a:ext cx="329086" cy="100562"/>
              </a:xfrm>
              <a:custGeom>
                <a:avLst/>
                <a:gdLst>
                  <a:gd name="connsiteX0" fmla="*/ 239436 w 329086"/>
                  <a:gd name="connsiteY0" fmla="*/ 83520 h 100562"/>
                  <a:gd name="connsiteX1" fmla="*/ 250938 w 329086"/>
                  <a:gd name="connsiteY1" fmla="*/ 85538 h 100562"/>
                  <a:gd name="connsiteX2" fmla="*/ 260019 w 329086"/>
                  <a:gd name="connsiteY2" fmla="*/ 90987 h 100562"/>
                  <a:gd name="connsiteX3" fmla="*/ 260423 w 329086"/>
                  <a:gd name="connsiteY3" fmla="*/ 96839 h 100562"/>
                  <a:gd name="connsiteX4" fmla="*/ 255580 w 329086"/>
                  <a:gd name="connsiteY4" fmla="*/ 98655 h 100562"/>
                  <a:gd name="connsiteX5" fmla="*/ 231970 w 329086"/>
                  <a:gd name="connsiteY5" fmla="*/ 93206 h 100562"/>
                  <a:gd name="connsiteX6" fmla="*/ 225916 w 329086"/>
                  <a:gd name="connsiteY6" fmla="*/ 88565 h 100562"/>
                  <a:gd name="connsiteX7" fmla="*/ 216028 w 329086"/>
                  <a:gd name="connsiteY7" fmla="*/ 82309 h 100562"/>
                  <a:gd name="connsiteX8" fmla="*/ 174863 w 329086"/>
                  <a:gd name="connsiteY8" fmla="*/ 77870 h 100562"/>
                  <a:gd name="connsiteX9" fmla="*/ 109280 w 329086"/>
                  <a:gd name="connsiteY9" fmla="*/ 76054 h 100562"/>
                  <a:gd name="connsiteX10" fmla="*/ 88294 w 329086"/>
                  <a:gd name="connsiteY10" fmla="*/ 81502 h 100562"/>
                  <a:gd name="connsiteX11" fmla="*/ 96164 w 329086"/>
                  <a:gd name="connsiteY11" fmla="*/ 90987 h 100562"/>
                  <a:gd name="connsiteX12" fmla="*/ 100603 w 329086"/>
                  <a:gd name="connsiteY12" fmla="*/ 98049 h 100562"/>
                  <a:gd name="connsiteX13" fmla="*/ 91523 w 329086"/>
                  <a:gd name="connsiteY13" fmla="*/ 99462 h 100562"/>
                  <a:gd name="connsiteX14" fmla="*/ 86881 w 329086"/>
                  <a:gd name="connsiteY14" fmla="*/ 96839 h 100562"/>
                  <a:gd name="connsiteX15" fmla="*/ 73160 w 329086"/>
                  <a:gd name="connsiteY15" fmla="*/ 77264 h 100562"/>
                  <a:gd name="connsiteX16" fmla="*/ 68317 w 329086"/>
                  <a:gd name="connsiteY16" fmla="*/ 74036 h 100562"/>
                  <a:gd name="connsiteX17" fmla="*/ 51568 w 329086"/>
                  <a:gd name="connsiteY17" fmla="*/ 69798 h 100562"/>
                  <a:gd name="connsiteX18" fmla="*/ 37846 w 329086"/>
                  <a:gd name="connsiteY18" fmla="*/ 64551 h 100562"/>
                  <a:gd name="connsiteX19" fmla="*/ 30380 w 329086"/>
                  <a:gd name="connsiteY19" fmla="*/ 62937 h 100562"/>
                  <a:gd name="connsiteX20" fmla="*/ 7174 w 329086"/>
                  <a:gd name="connsiteY20" fmla="*/ 59305 h 100562"/>
                  <a:gd name="connsiteX21" fmla="*/ 2129 w 329086"/>
                  <a:gd name="connsiteY21" fmla="*/ 57287 h 100562"/>
                  <a:gd name="connsiteX22" fmla="*/ 313 w 329086"/>
                  <a:gd name="connsiteY22" fmla="*/ 51838 h 100562"/>
                  <a:gd name="connsiteX23" fmla="*/ 4551 w 329086"/>
                  <a:gd name="connsiteY23" fmla="*/ 49215 h 100562"/>
                  <a:gd name="connsiteX24" fmla="*/ 6972 w 329086"/>
                  <a:gd name="connsiteY24" fmla="*/ 49417 h 100562"/>
                  <a:gd name="connsiteX25" fmla="*/ 62868 w 329086"/>
                  <a:gd name="connsiteY25" fmla="*/ 56278 h 100562"/>
                  <a:gd name="connsiteX26" fmla="*/ 84662 w 329086"/>
                  <a:gd name="connsiteY26" fmla="*/ 58497 h 100562"/>
                  <a:gd name="connsiteX27" fmla="*/ 90716 w 329086"/>
                  <a:gd name="connsiteY27" fmla="*/ 62332 h 100562"/>
                  <a:gd name="connsiteX28" fmla="*/ 96769 w 329086"/>
                  <a:gd name="connsiteY28" fmla="*/ 66771 h 100562"/>
                  <a:gd name="connsiteX29" fmla="*/ 158518 w 329086"/>
                  <a:gd name="connsiteY29" fmla="*/ 67175 h 100562"/>
                  <a:gd name="connsiteX30" fmla="*/ 169415 w 329086"/>
                  <a:gd name="connsiteY30" fmla="*/ 63946 h 100562"/>
                  <a:gd name="connsiteX31" fmla="*/ 181522 w 329086"/>
                  <a:gd name="connsiteY31" fmla="*/ 62533 h 100562"/>
                  <a:gd name="connsiteX32" fmla="*/ 203316 w 329086"/>
                  <a:gd name="connsiteY32" fmla="*/ 62735 h 100562"/>
                  <a:gd name="connsiteX33" fmla="*/ 210378 w 329086"/>
                  <a:gd name="connsiteY33" fmla="*/ 58094 h 100562"/>
                  <a:gd name="connsiteX34" fmla="*/ 220468 w 329086"/>
                  <a:gd name="connsiteY34" fmla="*/ 48811 h 100562"/>
                  <a:gd name="connsiteX35" fmla="*/ 235602 w 329086"/>
                  <a:gd name="connsiteY35" fmla="*/ 42556 h 100562"/>
                  <a:gd name="connsiteX36" fmla="*/ 239638 w 329086"/>
                  <a:gd name="connsiteY36" fmla="*/ 33879 h 100562"/>
                  <a:gd name="connsiteX37" fmla="*/ 238024 w 329086"/>
                  <a:gd name="connsiteY37" fmla="*/ 13699 h 100562"/>
                  <a:gd name="connsiteX38" fmla="*/ 251544 w 329086"/>
                  <a:gd name="connsiteY38" fmla="*/ 582 h 100562"/>
                  <a:gd name="connsiteX39" fmla="*/ 266275 w 329086"/>
                  <a:gd name="connsiteY39" fmla="*/ 784 h 100562"/>
                  <a:gd name="connsiteX40" fmla="*/ 307440 w 329086"/>
                  <a:gd name="connsiteY40" fmla="*/ 4820 h 100562"/>
                  <a:gd name="connsiteX41" fmla="*/ 328628 w 329086"/>
                  <a:gd name="connsiteY41" fmla="*/ 32264 h 100562"/>
                  <a:gd name="connsiteX42" fmla="*/ 324794 w 329086"/>
                  <a:gd name="connsiteY42" fmla="*/ 43363 h 100562"/>
                  <a:gd name="connsiteX43" fmla="*/ 322777 w 329086"/>
                  <a:gd name="connsiteY43" fmla="*/ 46592 h 100562"/>
                  <a:gd name="connsiteX44" fmla="*/ 301588 w 329086"/>
                  <a:gd name="connsiteY44" fmla="*/ 54865 h 100562"/>
                  <a:gd name="connsiteX45" fmla="*/ 255580 w 329086"/>
                  <a:gd name="connsiteY45" fmla="*/ 55874 h 100562"/>
                  <a:gd name="connsiteX46" fmla="*/ 239234 w 329086"/>
                  <a:gd name="connsiteY46" fmla="*/ 56681 h 100562"/>
                  <a:gd name="connsiteX47" fmla="*/ 229952 w 329086"/>
                  <a:gd name="connsiteY47" fmla="*/ 60112 h 100562"/>
                  <a:gd name="connsiteX48" fmla="*/ 228943 w 329086"/>
                  <a:gd name="connsiteY48" fmla="*/ 60515 h 100562"/>
                  <a:gd name="connsiteX49" fmla="*/ 229952 w 329086"/>
                  <a:gd name="connsiteY49" fmla="*/ 60717 h 100562"/>
                  <a:gd name="connsiteX50" fmla="*/ 236207 w 329086"/>
                  <a:gd name="connsiteY50" fmla="*/ 63341 h 100562"/>
                  <a:gd name="connsiteX51" fmla="*/ 240849 w 329086"/>
                  <a:gd name="connsiteY51" fmla="*/ 81704 h 100562"/>
                  <a:gd name="connsiteX52" fmla="*/ 239436 w 329086"/>
                  <a:gd name="connsiteY52" fmla="*/ 83520 h 100562"/>
                  <a:gd name="connsiteX53" fmla="*/ 238629 w 329086"/>
                  <a:gd name="connsiteY53" fmla="*/ 83520 h 100562"/>
                  <a:gd name="connsiteX54" fmla="*/ 239033 w 329086"/>
                  <a:gd name="connsiteY54" fmla="*/ 83722 h 100562"/>
                  <a:gd name="connsiteX55" fmla="*/ 239436 w 329086"/>
                  <a:gd name="connsiteY55" fmla="*/ 83520 h 1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9086" h="100562">
                    <a:moveTo>
                      <a:pt x="239436" y="83520"/>
                    </a:moveTo>
                    <a:cubicBezTo>
                      <a:pt x="243069" y="85538"/>
                      <a:pt x="247105" y="84933"/>
                      <a:pt x="250938" y="85538"/>
                    </a:cubicBezTo>
                    <a:cubicBezTo>
                      <a:pt x="254773" y="86143"/>
                      <a:pt x="257800" y="87960"/>
                      <a:pt x="260019" y="90987"/>
                    </a:cubicBezTo>
                    <a:cubicBezTo>
                      <a:pt x="261230" y="92803"/>
                      <a:pt x="261633" y="94821"/>
                      <a:pt x="260423" y="96839"/>
                    </a:cubicBezTo>
                    <a:cubicBezTo>
                      <a:pt x="259414" y="98655"/>
                      <a:pt x="257396" y="99058"/>
                      <a:pt x="255580" y="98655"/>
                    </a:cubicBezTo>
                    <a:cubicBezTo>
                      <a:pt x="247710" y="96839"/>
                      <a:pt x="239840" y="95224"/>
                      <a:pt x="231970" y="93206"/>
                    </a:cubicBezTo>
                    <a:cubicBezTo>
                      <a:pt x="229347" y="92601"/>
                      <a:pt x="226723" y="90785"/>
                      <a:pt x="225916" y="88565"/>
                    </a:cubicBezTo>
                    <a:cubicBezTo>
                      <a:pt x="224100" y="83520"/>
                      <a:pt x="220266" y="83318"/>
                      <a:pt x="216028" y="82309"/>
                    </a:cubicBezTo>
                    <a:cubicBezTo>
                      <a:pt x="202508" y="79081"/>
                      <a:pt x="188786" y="78475"/>
                      <a:pt x="174863" y="77870"/>
                    </a:cubicBezTo>
                    <a:cubicBezTo>
                      <a:pt x="153069" y="77063"/>
                      <a:pt x="131074" y="76861"/>
                      <a:pt x="109280" y="76054"/>
                    </a:cubicBezTo>
                    <a:cubicBezTo>
                      <a:pt x="102016" y="75852"/>
                      <a:pt x="94752" y="76054"/>
                      <a:pt x="88294" y="81502"/>
                    </a:cubicBezTo>
                    <a:cubicBezTo>
                      <a:pt x="89101" y="85942"/>
                      <a:pt x="92330" y="88565"/>
                      <a:pt x="96164" y="90987"/>
                    </a:cubicBezTo>
                    <a:cubicBezTo>
                      <a:pt x="98585" y="92601"/>
                      <a:pt x="102420" y="93812"/>
                      <a:pt x="100603" y="98049"/>
                    </a:cubicBezTo>
                    <a:cubicBezTo>
                      <a:pt x="99393" y="100875"/>
                      <a:pt x="96164" y="101278"/>
                      <a:pt x="91523" y="99462"/>
                    </a:cubicBezTo>
                    <a:cubicBezTo>
                      <a:pt x="89908" y="98857"/>
                      <a:pt x="87890" y="98453"/>
                      <a:pt x="86881" y="96839"/>
                    </a:cubicBezTo>
                    <a:cubicBezTo>
                      <a:pt x="82442" y="90179"/>
                      <a:pt x="75783" y="85134"/>
                      <a:pt x="73160" y="77264"/>
                    </a:cubicBezTo>
                    <a:cubicBezTo>
                      <a:pt x="72352" y="74843"/>
                      <a:pt x="70335" y="74439"/>
                      <a:pt x="68317" y="74036"/>
                    </a:cubicBezTo>
                    <a:cubicBezTo>
                      <a:pt x="62666" y="72623"/>
                      <a:pt x="57218" y="71211"/>
                      <a:pt x="51568" y="69798"/>
                    </a:cubicBezTo>
                    <a:cubicBezTo>
                      <a:pt x="46725" y="68587"/>
                      <a:pt x="41882" y="67578"/>
                      <a:pt x="37846" y="64551"/>
                    </a:cubicBezTo>
                    <a:cubicBezTo>
                      <a:pt x="35626" y="62937"/>
                      <a:pt x="33003" y="63139"/>
                      <a:pt x="30380" y="62937"/>
                    </a:cubicBezTo>
                    <a:cubicBezTo>
                      <a:pt x="22510" y="62332"/>
                      <a:pt x="14842" y="61121"/>
                      <a:pt x="7174" y="59305"/>
                    </a:cubicBezTo>
                    <a:cubicBezTo>
                      <a:pt x="5358" y="58901"/>
                      <a:pt x="3542" y="58497"/>
                      <a:pt x="2129" y="57287"/>
                    </a:cubicBezTo>
                    <a:cubicBezTo>
                      <a:pt x="313" y="55874"/>
                      <a:pt x="-494" y="54058"/>
                      <a:pt x="313" y="51838"/>
                    </a:cubicBezTo>
                    <a:cubicBezTo>
                      <a:pt x="918" y="49619"/>
                      <a:pt x="2734" y="49215"/>
                      <a:pt x="4551" y="49215"/>
                    </a:cubicBezTo>
                    <a:cubicBezTo>
                      <a:pt x="5358" y="49215"/>
                      <a:pt x="6165" y="49215"/>
                      <a:pt x="6972" y="49417"/>
                    </a:cubicBezTo>
                    <a:cubicBezTo>
                      <a:pt x="25335" y="54058"/>
                      <a:pt x="44304" y="53856"/>
                      <a:pt x="62868" y="56278"/>
                    </a:cubicBezTo>
                    <a:cubicBezTo>
                      <a:pt x="70133" y="57085"/>
                      <a:pt x="77397" y="57690"/>
                      <a:pt x="84662" y="58497"/>
                    </a:cubicBezTo>
                    <a:cubicBezTo>
                      <a:pt x="87285" y="58699"/>
                      <a:pt x="90312" y="59103"/>
                      <a:pt x="90716" y="62332"/>
                    </a:cubicBezTo>
                    <a:cubicBezTo>
                      <a:pt x="91321" y="66166"/>
                      <a:pt x="93743" y="66771"/>
                      <a:pt x="96769" y="66771"/>
                    </a:cubicBezTo>
                    <a:cubicBezTo>
                      <a:pt x="117352" y="66973"/>
                      <a:pt x="137935" y="67175"/>
                      <a:pt x="158518" y="67175"/>
                    </a:cubicBezTo>
                    <a:cubicBezTo>
                      <a:pt x="162352" y="67175"/>
                      <a:pt x="165984" y="66771"/>
                      <a:pt x="169415" y="63946"/>
                    </a:cubicBezTo>
                    <a:cubicBezTo>
                      <a:pt x="172643" y="61323"/>
                      <a:pt x="177284" y="62130"/>
                      <a:pt x="181522" y="62533"/>
                    </a:cubicBezTo>
                    <a:cubicBezTo>
                      <a:pt x="188786" y="63341"/>
                      <a:pt x="196051" y="63341"/>
                      <a:pt x="203316" y="62735"/>
                    </a:cubicBezTo>
                    <a:cubicBezTo>
                      <a:pt x="206544" y="62533"/>
                      <a:pt x="208966" y="61928"/>
                      <a:pt x="210378" y="58094"/>
                    </a:cubicBezTo>
                    <a:cubicBezTo>
                      <a:pt x="211992" y="53453"/>
                      <a:pt x="216230" y="50829"/>
                      <a:pt x="220468" y="48811"/>
                    </a:cubicBezTo>
                    <a:cubicBezTo>
                      <a:pt x="225513" y="46592"/>
                      <a:pt x="230558" y="44775"/>
                      <a:pt x="235602" y="42556"/>
                    </a:cubicBezTo>
                    <a:cubicBezTo>
                      <a:pt x="241454" y="39932"/>
                      <a:pt x="241454" y="39932"/>
                      <a:pt x="239638" y="33879"/>
                    </a:cubicBezTo>
                    <a:cubicBezTo>
                      <a:pt x="237620" y="27219"/>
                      <a:pt x="236813" y="20560"/>
                      <a:pt x="238024" y="13699"/>
                    </a:cubicBezTo>
                    <a:cubicBezTo>
                      <a:pt x="239234" y="7040"/>
                      <a:pt x="244885" y="1591"/>
                      <a:pt x="251544" y="582"/>
                    </a:cubicBezTo>
                    <a:cubicBezTo>
                      <a:pt x="256387" y="-225"/>
                      <a:pt x="261230" y="-225"/>
                      <a:pt x="266275" y="784"/>
                    </a:cubicBezTo>
                    <a:cubicBezTo>
                      <a:pt x="279795" y="3407"/>
                      <a:pt x="293718" y="4013"/>
                      <a:pt x="307440" y="4820"/>
                    </a:cubicBezTo>
                    <a:cubicBezTo>
                      <a:pt x="325198" y="5829"/>
                      <a:pt x="330848" y="20358"/>
                      <a:pt x="328628" y="32264"/>
                    </a:cubicBezTo>
                    <a:cubicBezTo>
                      <a:pt x="327821" y="36098"/>
                      <a:pt x="326207" y="39731"/>
                      <a:pt x="324794" y="43363"/>
                    </a:cubicBezTo>
                    <a:cubicBezTo>
                      <a:pt x="324391" y="44574"/>
                      <a:pt x="323785" y="46188"/>
                      <a:pt x="322777" y="46592"/>
                    </a:cubicBezTo>
                    <a:cubicBezTo>
                      <a:pt x="315714" y="49417"/>
                      <a:pt x="310064" y="55067"/>
                      <a:pt x="301588" y="54865"/>
                    </a:cubicBezTo>
                    <a:cubicBezTo>
                      <a:pt x="286252" y="54260"/>
                      <a:pt x="270916" y="53654"/>
                      <a:pt x="255580" y="55874"/>
                    </a:cubicBezTo>
                    <a:cubicBezTo>
                      <a:pt x="250131" y="56681"/>
                      <a:pt x="244683" y="55471"/>
                      <a:pt x="239234" y="56681"/>
                    </a:cubicBezTo>
                    <a:cubicBezTo>
                      <a:pt x="236006" y="57489"/>
                      <a:pt x="232576" y="57489"/>
                      <a:pt x="229952" y="60112"/>
                    </a:cubicBezTo>
                    <a:cubicBezTo>
                      <a:pt x="229549" y="60314"/>
                      <a:pt x="229347" y="60314"/>
                      <a:pt x="228943" y="60515"/>
                    </a:cubicBezTo>
                    <a:cubicBezTo>
                      <a:pt x="229347" y="60515"/>
                      <a:pt x="229750" y="60717"/>
                      <a:pt x="229952" y="60717"/>
                    </a:cubicBezTo>
                    <a:cubicBezTo>
                      <a:pt x="231970" y="61524"/>
                      <a:pt x="234190" y="62332"/>
                      <a:pt x="236207" y="63341"/>
                    </a:cubicBezTo>
                    <a:cubicBezTo>
                      <a:pt x="245692" y="67376"/>
                      <a:pt x="247306" y="74036"/>
                      <a:pt x="240849" y="81704"/>
                    </a:cubicBezTo>
                    <a:cubicBezTo>
                      <a:pt x="240647" y="81906"/>
                      <a:pt x="240042" y="82713"/>
                      <a:pt x="239436" y="83520"/>
                    </a:cubicBezTo>
                    <a:cubicBezTo>
                      <a:pt x="239234" y="83520"/>
                      <a:pt x="238831" y="83520"/>
                      <a:pt x="238629" y="83520"/>
                    </a:cubicBezTo>
                    <a:cubicBezTo>
                      <a:pt x="238831" y="83520"/>
                      <a:pt x="238831" y="83722"/>
                      <a:pt x="239033" y="83722"/>
                    </a:cubicBezTo>
                    <a:cubicBezTo>
                      <a:pt x="239033" y="83722"/>
                      <a:pt x="239234" y="83520"/>
                      <a:pt x="239436" y="83520"/>
                    </a:cubicBezTo>
                    <a:close/>
                  </a:path>
                </a:pathLst>
              </a:custGeom>
              <a:solidFill>
                <a:srgbClr val="EAAB5E"/>
              </a:solidFill>
              <a:ln w="2018" cap="flat">
                <a:noFill/>
                <a:prstDash val="solid"/>
                <a:miter/>
              </a:ln>
            </p:spPr>
            <p:txBody>
              <a:bodyPr rtlCol="0" anchor="ctr"/>
              <a:lstStyle/>
              <a:p>
                <a:endParaRPr lang="en-US"/>
              </a:p>
            </p:txBody>
          </p:sp>
          <p:sp>
            <p:nvSpPr>
              <p:cNvPr id="178" name="Freeform 178">
                <a:extLst>
                  <a:ext uri="{FF2B5EF4-FFF2-40B4-BE49-F238E27FC236}">
                    <a16:creationId xmlns:a16="http://schemas.microsoft.com/office/drawing/2014/main" id="{0E4903B3-DCF0-3F68-82C3-220AA358DF59}"/>
                  </a:ext>
                </a:extLst>
              </p:cNvPr>
              <p:cNvSpPr/>
              <p:nvPr/>
            </p:nvSpPr>
            <p:spPr>
              <a:xfrm>
                <a:off x="6714539" y="697958"/>
                <a:ext cx="228953" cy="95000"/>
              </a:xfrm>
              <a:custGeom>
                <a:avLst/>
                <a:gdLst>
                  <a:gd name="connsiteX0" fmla="*/ 77022 w 228953"/>
                  <a:gd name="connsiteY0" fmla="*/ 19245 h 95000"/>
                  <a:gd name="connsiteX1" fmla="*/ 90139 w 228953"/>
                  <a:gd name="connsiteY1" fmla="*/ 21464 h 95000"/>
                  <a:gd name="connsiteX2" fmla="*/ 107090 w 228953"/>
                  <a:gd name="connsiteY2" fmla="*/ 23886 h 95000"/>
                  <a:gd name="connsiteX3" fmla="*/ 112336 w 228953"/>
                  <a:gd name="connsiteY3" fmla="*/ 36801 h 95000"/>
                  <a:gd name="connsiteX4" fmla="*/ 119601 w 228953"/>
                  <a:gd name="connsiteY4" fmla="*/ 39020 h 95000"/>
                  <a:gd name="connsiteX5" fmla="*/ 125049 w 228953"/>
                  <a:gd name="connsiteY5" fmla="*/ 43864 h 95000"/>
                  <a:gd name="connsiteX6" fmla="*/ 130699 w 228953"/>
                  <a:gd name="connsiteY6" fmla="*/ 47496 h 95000"/>
                  <a:gd name="connsiteX7" fmla="*/ 152493 w 228953"/>
                  <a:gd name="connsiteY7" fmla="*/ 47092 h 95000"/>
                  <a:gd name="connsiteX8" fmla="*/ 160565 w 228953"/>
                  <a:gd name="connsiteY8" fmla="*/ 51935 h 95000"/>
                  <a:gd name="connsiteX9" fmla="*/ 166416 w 228953"/>
                  <a:gd name="connsiteY9" fmla="*/ 54760 h 95000"/>
                  <a:gd name="connsiteX10" fmla="*/ 213232 w 228953"/>
                  <a:gd name="connsiteY10" fmla="*/ 61218 h 95000"/>
                  <a:gd name="connsiteX11" fmla="*/ 222313 w 228953"/>
                  <a:gd name="connsiteY11" fmla="*/ 61420 h 95000"/>
                  <a:gd name="connsiteX12" fmla="*/ 227963 w 228953"/>
                  <a:gd name="connsiteY12" fmla="*/ 69088 h 95000"/>
                  <a:gd name="connsiteX13" fmla="*/ 220900 w 228953"/>
                  <a:gd name="connsiteY13" fmla="*/ 88864 h 95000"/>
                  <a:gd name="connsiteX14" fmla="*/ 211214 w 228953"/>
                  <a:gd name="connsiteY14" fmla="*/ 94716 h 95000"/>
                  <a:gd name="connsiteX15" fmla="*/ 178322 w 228953"/>
                  <a:gd name="connsiteY15" fmla="*/ 87653 h 95000"/>
                  <a:gd name="connsiteX16" fmla="*/ 172874 w 228953"/>
                  <a:gd name="connsiteY16" fmla="*/ 86846 h 95000"/>
                  <a:gd name="connsiteX17" fmla="*/ 155923 w 228953"/>
                  <a:gd name="connsiteY17" fmla="*/ 84828 h 95000"/>
                  <a:gd name="connsiteX18" fmla="*/ 148255 w 228953"/>
                  <a:gd name="connsiteY18" fmla="*/ 83617 h 95000"/>
                  <a:gd name="connsiteX19" fmla="*/ 139174 w 228953"/>
                  <a:gd name="connsiteY19" fmla="*/ 76151 h 95000"/>
                  <a:gd name="connsiteX20" fmla="*/ 130497 w 228953"/>
                  <a:gd name="connsiteY20" fmla="*/ 66061 h 95000"/>
                  <a:gd name="connsiteX21" fmla="*/ 121619 w 228953"/>
                  <a:gd name="connsiteY21" fmla="*/ 68886 h 95000"/>
                  <a:gd name="connsiteX22" fmla="*/ 105475 w 228953"/>
                  <a:gd name="connsiteY22" fmla="*/ 79985 h 95000"/>
                  <a:gd name="connsiteX23" fmla="*/ 95386 w 228953"/>
                  <a:gd name="connsiteY23" fmla="*/ 81196 h 95000"/>
                  <a:gd name="connsiteX24" fmla="*/ 79646 w 228953"/>
                  <a:gd name="connsiteY24" fmla="*/ 77563 h 95000"/>
                  <a:gd name="connsiteX25" fmla="*/ 57449 w 228953"/>
                  <a:gd name="connsiteY25" fmla="*/ 69088 h 95000"/>
                  <a:gd name="connsiteX26" fmla="*/ 38480 w 228953"/>
                  <a:gd name="connsiteY26" fmla="*/ 64043 h 95000"/>
                  <a:gd name="connsiteX27" fmla="*/ 34445 w 228953"/>
                  <a:gd name="connsiteY27" fmla="*/ 47698 h 95000"/>
                  <a:gd name="connsiteX28" fmla="*/ 39086 w 228953"/>
                  <a:gd name="connsiteY28" fmla="*/ 43460 h 95000"/>
                  <a:gd name="connsiteX29" fmla="*/ 46552 w 228953"/>
                  <a:gd name="connsiteY29" fmla="*/ 34581 h 95000"/>
                  <a:gd name="connsiteX30" fmla="*/ 49982 w 228953"/>
                  <a:gd name="connsiteY30" fmla="*/ 31352 h 95000"/>
                  <a:gd name="connsiteX31" fmla="*/ 59669 w 228953"/>
                  <a:gd name="connsiteY31" fmla="*/ 15209 h 95000"/>
                  <a:gd name="connsiteX32" fmla="*/ 55834 w 228953"/>
                  <a:gd name="connsiteY32" fmla="*/ 10366 h 95000"/>
                  <a:gd name="connsiteX33" fmla="*/ 22337 w 228953"/>
                  <a:gd name="connsiteY33" fmla="*/ 15209 h 95000"/>
                  <a:gd name="connsiteX34" fmla="*/ 3368 w 228953"/>
                  <a:gd name="connsiteY34" fmla="*/ 15209 h 95000"/>
                  <a:gd name="connsiteX35" fmla="*/ 140 w 228953"/>
                  <a:gd name="connsiteY35" fmla="*/ 9558 h 95000"/>
                  <a:gd name="connsiteX36" fmla="*/ 5386 w 228953"/>
                  <a:gd name="connsiteY36" fmla="*/ 6128 h 95000"/>
                  <a:gd name="connsiteX37" fmla="*/ 25767 w 228953"/>
                  <a:gd name="connsiteY37" fmla="*/ 3504 h 95000"/>
                  <a:gd name="connsiteX38" fmla="*/ 58861 w 228953"/>
                  <a:gd name="connsiteY38" fmla="*/ 1083 h 95000"/>
                  <a:gd name="connsiteX39" fmla="*/ 78839 w 228953"/>
                  <a:gd name="connsiteY39" fmla="*/ 4715 h 95000"/>
                  <a:gd name="connsiteX40" fmla="*/ 86103 w 228953"/>
                  <a:gd name="connsiteY40" fmla="*/ 9558 h 95000"/>
                  <a:gd name="connsiteX41" fmla="*/ 80251 w 228953"/>
                  <a:gd name="connsiteY41" fmla="*/ 16621 h 95000"/>
                  <a:gd name="connsiteX42" fmla="*/ 77022 w 228953"/>
                  <a:gd name="connsiteY42" fmla="*/ 19245 h 9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8953" h="95000">
                    <a:moveTo>
                      <a:pt x="77022" y="19245"/>
                    </a:moveTo>
                    <a:cubicBezTo>
                      <a:pt x="81866" y="22473"/>
                      <a:pt x="86103" y="21262"/>
                      <a:pt x="90139" y="21464"/>
                    </a:cubicBezTo>
                    <a:cubicBezTo>
                      <a:pt x="95991" y="21868"/>
                      <a:pt x="101641" y="22271"/>
                      <a:pt x="107090" y="23886"/>
                    </a:cubicBezTo>
                    <a:cubicBezTo>
                      <a:pt x="116372" y="26509"/>
                      <a:pt x="117179" y="28527"/>
                      <a:pt x="112336" y="36801"/>
                    </a:cubicBezTo>
                    <a:cubicBezTo>
                      <a:pt x="114354" y="39020"/>
                      <a:pt x="117179" y="38213"/>
                      <a:pt x="119601" y="39020"/>
                    </a:cubicBezTo>
                    <a:cubicBezTo>
                      <a:pt x="122022" y="40029"/>
                      <a:pt x="124645" y="40837"/>
                      <a:pt x="125049" y="43864"/>
                    </a:cubicBezTo>
                    <a:cubicBezTo>
                      <a:pt x="125452" y="47496"/>
                      <a:pt x="127874" y="47698"/>
                      <a:pt x="130699" y="47496"/>
                    </a:cubicBezTo>
                    <a:cubicBezTo>
                      <a:pt x="137964" y="47092"/>
                      <a:pt x="145228" y="46285"/>
                      <a:pt x="152493" y="47092"/>
                    </a:cubicBezTo>
                    <a:cubicBezTo>
                      <a:pt x="156125" y="47496"/>
                      <a:pt x="159152" y="47899"/>
                      <a:pt x="160565" y="51935"/>
                    </a:cubicBezTo>
                    <a:cubicBezTo>
                      <a:pt x="161573" y="54760"/>
                      <a:pt x="163995" y="54962"/>
                      <a:pt x="166416" y="54760"/>
                    </a:cubicBezTo>
                    <a:cubicBezTo>
                      <a:pt x="182560" y="52541"/>
                      <a:pt x="198098" y="56173"/>
                      <a:pt x="213232" y="61218"/>
                    </a:cubicBezTo>
                    <a:cubicBezTo>
                      <a:pt x="216259" y="62227"/>
                      <a:pt x="219286" y="61823"/>
                      <a:pt x="222313" y="61420"/>
                    </a:cubicBezTo>
                    <a:cubicBezTo>
                      <a:pt x="227761" y="60613"/>
                      <a:pt x="230586" y="64447"/>
                      <a:pt x="227963" y="69088"/>
                    </a:cubicBezTo>
                    <a:cubicBezTo>
                      <a:pt x="224532" y="75344"/>
                      <a:pt x="222918" y="82205"/>
                      <a:pt x="220900" y="88864"/>
                    </a:cubicBezTo>
                    <a:cubicBezTo>
                      <a:pt x="219286" y="94918"/>
                      <a:pt x="217672" y="95523"/>
                      <a:pt x="211214" y="94716"/>
                    </a:cubicBezTo>
                    <a:cubicBezTo>
                      <a:pt x="200115" y="93303"/>
                      <a:pt x="189017" y="91891"/>
                      <a:pt x="178322" y="87653"/>
                    </a:cubicBezTo>
                    <a:cubicBezTo>
                      <a:pt x="176708" y="87048"/>
                      <a:pt x="174690" y="86644"/>
                      <a:pt x="172874" y="86846"/>
                    </a:cubicBezTo>
                    <a:cubicBezTo>
                      <a:pt x="167022" y="87451"/>
                      <a:pt x="161371" y="86039"/>
                      <a:pt x="155923" y="84828"/>
                    </a:cubicBezTo>
                    <a:cubicBezTo>
                      <a:pt x="153300" y="84223"/>
                      <a:pt x="150878" y="83819"/>
                      <a:pt x="148255" y="83617"/>
                    </a:cubicBezTo>
                    <a:cubicBezTo>
                      <a:pt x="141798" y="83012"/>
                      <a:pt x="140385" y="82406"/>
                      <a:pt x="139174" y="76151"/>
                    </a:cubicBezTo>
                    <a:cubicBezTo>
                      <a:pt x="138165" y="70904"/>
                      <a:pt x="135341" y="68079"/>
                      <a:pt x="130497" y="66061"/>
                    </a:cubicBezTo>
                    <a:cubicBezTo>
                      <a:pt x="125856" y="64245"/>
                      <a:pt x="123031" y="64447"/>
                      <a:pt x="121619" y="68886"/>
                    </a:cubicBezTo>
                    <a:cubicBezTo>
                      <a:pt x="119197" y="77362"/>
                      <a:pt x="112336" y="78774"/>
                      <a:pt x="105475" y="79985"/>
                    </a:cubicBezTo>
                    <a:cubicBezTo>
                      <a:pt x="102045" y="80590"/>
                      <a:pt x="98816" y="80792"/>
                      <a:pt x="95386" y="81196"/>
                    </a:cubicBezTo>
                    <a:cubicBezTo>
                      <a:pt x="89735" y="81801"/>
                      <a:pt x="83884" y="81397"/>
                      <a:pt x="79646" y="77563"/>
                    </a:cubicBezTo>
                    <a:cubicBezTo>
                      <a:pt x="73188" y="71711"/>
                      <a:pt x="65117" y="71106"/>
                      <a:pt x="57449" y="69088"/>
                    </a:cubicBezTo>
                    <a:cubicBezTo>
                      <a:pt x="51193" y="67474"/>
                      <a:pt x="44736" y="66061"/>
                      <a:pt x="38480" y="64043"/>
                    </a:cubicBezTo>
                    <a:cubicBezTo>
                      <a:pt x="30610" y="61420"/>
                      <a:pt x="28592" y="53953"/>
                      <a:pt x="34445" y="47698"/>
                    </a:cubicBezTo>
                    <a:cubicBezTo>
                      <a:pt x="35857" y="46083"/>
                      <a:pt x="37471" y="44671"/>
                      <a:pt x="39086" y="43460"/>
                    </a:cubicBezTo>
                    <a:cubicBezTo>
                      <a:pt x="42113" y="41038"/>
                      <a:pt x="45341" y="38617"/>
                      <a:pt x="46552" y="34581"/>
                    </a:cubicBezTo>
                    <a:cubicBezTo>
                      <a:pt x="46956" y="32967"/>
                      <a:pt x="48368" y="32159"/>
                      <a:pt x="49982" y="31352"/>
                    </a:cubicBezTo>
                    <a:cubicBezTo>
                      <a:pt x="56843" y="28124"/>
                      <a:pt x="57852" y="21464"/>
                      <a:pt x="59669" y="15209"/>
                    </a:cubicBezTo>
                    <a:cubicBezTo>
                      <a:pt x="60677" y="11576"/>
                      <a:pt x="59063" y="10769"/>
                      <a:pt x="55834" y="10366"/>
                    </a:cubicBezTo>
                    <a:cubicBezTo>
                      <a:pt x="44131" y="8751"/>
                      <a:pt x="33032" y="10164"/>
                      <a:pt x="22337" y="15209"/>
                    </a:cubicBezTo>
                    <a:cubicBezTo>
                      <a:pt x="16081" y="18236"/>
                      <a:pt x="9624" y="17832"/>
                      <a:pt x="3368" y="15209"/>
                    </a:cubicBezTo>
                    <a:cubicBezTo>
                      <a:pt x="947" y="14200"/>
                      <a:pt x="-466" y="12383"/>
                      <a:pt x="140" y="9558"/>
                    </a:cubicBezTo>
                    <a:cubicBezTo>
                      <a:pt x="745" y="6935"/>
                      <a:pt x="2965" y="5321"/>
                      <a:pt x="5386" y="6128"/>
                    </a:cubicBezTo>
                    <a:cubicBezTo>
                      <a:pt x="12651" y="8751"/>
                      <a:pt x="19310" y="6330"/>
                      <a:pt x="25767" y="3504"/>
                    </a:cubicBezTo>
                    <a:cubicBezTo>
                      <a:pt x="36664" y="-1339"/>
                      <a:pt x="47762" y="-128"/>
                      <a:pt x="58861" y="1083"/>
                    </a:cubicBezTo>
                    <a:cubicBezTo>
                      <a:pt x="65520" y="1890"/>
                      <a:pt x="72180" y="3504"/>
                      <a:pt x="78839" y="4715"/>
                    </a:cubicBezTo>
                    <a:cubicBezTo>
                      <a:pt x="81866" y="5321"/>
                      <a:pt x="85498" y="5724"/>
                      <a:pt x="86103" y="9558"/>
                    </a:cubicBezTo>
                    <a:cubicBezTo>
                      <a:pt x="86910" y="13796"/>
                      <a:pt x="83682" y="15410"/>
                      <a:pt x="80251" y="16621"/>
                    </a:cubicBezTo>
                    <a:cubicBezTo>
                      <a:pt x="79848" y="17630"/>
                      <a:pt x="79040" y="18236"/>
                      <a:pt x="77022" y="19245"/>
                    </a:cubicBezTo>
                    <a:close/>
                  </a:path>
                </a:pathLst>
              </a:custGeom>
              <a:solidFill>
                <a:srgbClr val="EAAB5E"/>
              </a:solidFill>
              <a:ln w="2018" cap="flat">
                <a:noFill/>
                <a:prstDash val="solid"/>
                <a:miter/>
              </a:ln>
            </p:spPr>
            <p:txBody>
              <a:bodyPr rtlCol="0" anchor="ctr"/>
              <a:lstStyle/>
              <a:p>
                <a:endParaRPr lang="en-US"/>
              </a:p>
            </p:txBody>
          </p:sp>
          <p:sp>
            <p:nvSpPr>
              <p:cNvPr id="179" name="Freeform 179">
                <a:extLst>
                  <a:ext uri="{FF2B5EF4-FFF2-40B4-BE49-F238E27FC236}">
                    <a16:creationId xmlns:a16="http://schemas.microsoft.com/office/drawing/2014/main" id="{7F98D628-661F-2E69-BDAA-EC889A59F191}"/>
                  </a:ext>
                </a:extLst>
              </p:cNvPr>
              <p:cNvSpPr/>
              <p:nvPr/>
            </p:nvSpPr>
            <p:spPr>
              <a:xfrm>
                <a:off x="6493872" y="654040"/>
                <a:ext cx="198801" cy="102295"/>
              </a:xfrm>
              <a:custGeom>
                <a:avLst/>
                <a:gdLst>
                  <a:gd name="connsiteX0" fmla="*/ 6908 w 198801"/>
                  <a:gd name="connsiteY0" fmla="*/ 82131 h 102295"/>
                  <a:gd name="connsiteX1" fmla="*/ 4284 w 198801"/>
                  <a:gd name="connsiteY1" fmla="*/ 73050 h 102295"/>
                  <a:gd name="connsiteX2" fmla="*/ 2872 w 198801"/>
                  <a:gd name="connsiteY2" fmla="*/ 66592 h 102295"/>
                  <a:gd name="connsiteX3" fmla="*/ 3679 w 198801"/>
                  <a:gd name="connsiteY3" fmla="*/ 55695 h 102295"/>
                  <a:gd name="connsiteX4" fmla="*/ 10944 w 198801"/>
                  <a:gd name="connsiteY4" fmla="*/ 53072 h 102295"/>
                  <a:gd name="connsiteX5" fmla="*/ 46055 w 198801"/>
                  <a:gd name="connsiteY5" fmla="*/ 45606 h 102295"/>
                  <a:gd name="connsiteX6" fmla="*/ 56347 w 198801"/>
                  <a:gd name="connsiteY6" fmla="*/ 35314 h 102295"/>
                  <a:gd name="connsiteX7" fmla="*/ 58566 w 198801"/>
                  <a:gd name="connsiteY7" fmla="*/ 17556 h 102295"/>
                  <a:gd name="connsiteX8" fmla="*/ 61593 w 198801"/>
                  <a:gd name="connsiteY8" fmla="*/ 7063 h 102295"/>
                  <a:gd name="connsiteX9" fmla="*/ 71279 w 198801"/>
                  <a:gd name="connsiteY9" fmla="*/ 0 h 102295"/>
                  <a:gd name="connsiteX10" fmla="*/ 81571 w 198801"/>
                  <a:gd name="connsiteY10" fmla="*/ 7063 h 102295"/>
                  <a:gd name="connsiteX11" fmla="*/ 88432 w 198801"/>
                  <a:gd name="connsiteY11" fmla="*/ 27848 h 102295"/>
                  <a:gd name="connsiteX12" fmla="*/ 92467 w 198801"/>
                  <a:gd name="connsiteY12" fmla="*/ 42175 h 102295"/>
                  <a:gd name="connsiteX13" fmla="*/ 133028 w 198801"/>
                  <a:gd name="connsiteY13" fmla="*/ 69216 h 102295"/>
                  <a:gd name="connsiteX14" fmla="*/ 188521 w 198801"/>
                  <a:gd name="connsiteY14" fmla="*/ 66592 h 102295"/>
                  <a:gd name="connsiteX15" fmla="*/ 191547 w 198801"/>
                  <a:gd name="connsiteY15" fmla="*/ 66794 h 102295"/>
                  <a:gd name="connsiteX16" fmla="*/ 198610 w 198801"/>
                  <a:gd name="connsiteY16" fmla="*/ 70628 h 102295"/>
                  <a:gd name="connsiteX17" fmla="*/ 194574 w 198801"/>
                  <a:gd name="connsiteY17" fmla="*/ 77288 h 102295"/>
                  <a:gd name="connsiteX18" fmla="*/ 181256 w 198801"/>
                  <a:gd name="connsiteY18" fmla="*/ 85158 h 102295"/>
                  <a:gd name="connsiteX19" fmla="*/ 172781 w 198801"/>
                  <a:gd name="connsiteY19" fmla="*/ 92624 h 102295"/>
                  <a:gd name="connsiteX20" fmla="*/ 162288 w 198801"/>
                  <a:gd name="connsiteY20" fmla="*/ 100898 h 102295"/>
                  <a:gd name="connsiteX21" fmla="*/ 130404 w 198801"/>
                  <a:gd name="connsiteY21" fmla="*/ 100898 h 102295"/>
                  <a:gd name="connsiteX22" fmla="*/ 77131 w 198801"/>
                  <a:gd name="connsiteY22" fmla="*/ 92220 h 102295"/>
                  <a:gd name="connsiteX23" fmla="*/ 25876 w 198801"/>
                  <a:gd name="connsiteY23" fmla="*/ 86974 h 102295"/>
                  <a:gd name="connsiteX24" fmla="*/ 12760 w 198801"/>
                  <a:gd name="connsiteY24" fmla="*/ 85158 h 102295"/>
                  <a:gd name="connsiteX25" fmla="*/ 6908 w 198801"/>
                  <a:gd name="connsiteY25" fmla="*/ 82131 h 10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801" h="102295">
                    <a:moveTo>
                      <a:pt x="6908" y="82131"/>
                    </a:moveTo>
                    <a:cubicBezTo>
                      <a:pt x="3679" y="79911"/>
                      <a:pt x="1863" y="76884"/>
                      <a:pt x="4284" y="73050"/>
                    </a:cubicBezTo>
                    <a:cubicBezTo>
                      <a:pt x="6100" y="70225"/>
                      <a:pt x="5293" y="68812"/>
                      <a:pt x="2872" y="66592"/>
                    </a:cubicBezTo>
                    <a:cubicBezTo>
                      <a:pt x="-1366" y="62758"/>
                      <a:pt x="-760" y="59126"/>
                      <a:pt x="3679" y="55695"/>
                    </a:cubicBezTo>
                    <a:cubicBezTo>
                      <a:pt x="5899" y="54081"/>
                      <a:pt x="8522" y="53476"/>
                      <a:pt x="10944" y="53072"/>
                    </a:cubicBezTo>
                    <a:cubicBezTo>
                      <a:pt x="22849" y="51458"/>
                      <a:pt x="34150" y="47220"/>
                      <a:pt x="46055" y="45606"/>
                    </a:cubicBezTo>
                    <a:cubicBezTo>
                      <a:pt x="51907" y="44799"/>
                      <a:pt x="55338" y="41166"/>
                      <a:pt x="56347" y="35314"/>
                    </a:cubicBezTo>
                    <a:cubicBezTo>
                      <a:pt x="57356" y="29462"/>
                      <a:pt x="57759" y="23408"/>
                      <a:pt x="58566" y="17556"/>
                    </a:cubicBezTo>
                    <a:cubicBezTo>
                      <a:pt x="58970" y="13924"/>
                      <a:pt x="60181" y="10292"/>
                      <a:pt x="61593" y="7063"/>
                    </a:cubicBezTo>
                    <a:cubicBezTo>
                      <a:pt x="63410" y="3027"/>
                      <a:pt x="66436" y="202"/>
                      <a:pt x="71279" y="0"/>
                    </a:cubicBezTo>
                    <a:cubicBezTo>
                      <a:pt x="76324" y="0"/>
                      <a:pt x="79553" y="2623"/>
                      <a:pt x="81571" y="7063"/>
                    </a:cubicBezTo>
                    <a:cubicBezTo>
                      <a:pt x="84598" y="13722"/>
                      <a:pt x="86212" y="20785"/>
                      <a:pt x="88432" y="27848"/>
                    </a:cubicBezTo>
                    <a:cubicBezTo>
                      <a:pt x="89844" y="32489"/>
                      <a:pt x="90651" y="37534"/>
                      <a:pt x="92467" y="42175"/>
                    </a:cubicBezTo>
                    <a:cubicBezTo>
                      <a:pt x="98521" y="56704"/>
                      <a:pt x="115068" y="72041"/>
                      <a:pt x="133028" y="69216"/>
                    </a:cubicBezTo>
                    <a:cubicBezTo>
                      <a:pt x="151391" y="66391"/>
                      <a:pt x="169956" y="67601"/>
                      <a:pt x="188521" y="66592"/>
                    </a:cubicBezTo>
                    <a:cubicBezTo>
                      <a:pt x="189530" y="66592"/>
                      <a:pt x="190539" y="66794"/>
                      <a:pt x="191547" y="66794"/>
                    </a:cubicBezTo>
                    <a:cubicBezTo>
                      <a:pt x="194372" y="66996"/>
                      <a:pt x="197601" y="67198"/>
                      <a:pt x="198610" y="70628"/>
                    </a:cubicBezTo>
                    <a:cubicBezTo>
                      <a:pt x="199619" y="74261"/>
                      <a:pt x="196390" y="75270"/>
                      <a:pt x="194574" y="77288"/>
                    </a:cubicBezTo>
                    <a:cubicBezTo>
                      <a:pt x="190740" y="81323"/>
                      <a:pt x="186503" y="83543"/>
                      <a:pt x="181256" y="85158"/>
                    </a:cubicBezTo>
                    <a:cubicBezTo>
                      <a:pt x="177220" y="86368"/>
                      <a:pt x="174395" y="88386"/>
                      <a:pt x="172781" y="92624"/>
                    </a:cubicBezTo>
                    <a:cubicBezTo>
                      <a:pt x="170965" y="97265"/>
                      <a:pt x="167534" y="99687"/>
                      <a:pt x="162288" y="100898"/>
                    </a:cubicBezTo>
                    <a:cubicBezTo>
                      <a:pt x="151593" y="103319"/>
                      <a:pt x="140897" y="102108"/>
                      <a:pt x="130404" y="100898"/>
                    </a:cubicBezTo>
                    <a:cubicBezTo>
                      <a:pt x="112445" y="98678"/>
                      <a:pt x="95091" y="93835"/>
                      <a:pt x="77131" y="92220"/>
                    </a:cubicBezTo>
                    <a:cubicBezTo>
                      <a:pt x="59979" y="90606"/>
                      <a:pt x="42827" y="88790"/>
                      <a:pt x="25876" y="86974"/>
                    </a:cubicBezTo>
                    <a:cubicBezTo>
                      <a:pt x="21437" y="86570"/>
                      <a:pt x="17199" y="85561"/>
                      <a:pt x="12760" y="85158"/>
                    </a:cubicBezTo>
                    <a:cubicBezTo>
                      <a:pt x="10540" y="84552"/>
                      <a:pt x="8724" y="83543"/>
                      <a:pt x="6908" y="82131"/>
                    </a:cubicBezTo>
                    <a:close/>
                  </a:path>
                </a:pathLst>
              </a:custGeom>
              <a:solidFill>
                <a:srgbClr val="EAAB5E"/>
              </a:solidFill>
              <a:ln w="2018" cap="flat">
                <a:noFill/>
                <a:prstDash val="solid"/>
                <a:miter/>
              </a:ln>
            </p:spPr>
            <p:txBody>
              <a:bodyPr rtlCol="0" anchor="ctr"/>
              <a:lstStyle/>
              <a:p>
                <a:endParaRPr lang="en-US"/>
              </a:p>
            </p:txBody>
          </p:sp>
          <p:sp>
            <p:nvSpPr>
              <p:cNvPr id="180" name="Freeform 180">
                <a:extLst>
                  <a:ext uri="{FF2B5EF4-FFF2-40B4-BE49-F238E27FC236}">
                    <a16:creationId xmlns:a16="http://schemas.microsoft.com/office/drawing/2014/main" id="{D1634939-AF25-3872-F58C-654E6EF9F628}"/>
                  </a:ext>
                </a:extLst>
              </p:cNvPr>
              <p:cNvSpPr/>
              <p:nvPr/>
            </p:nvSpPr>
            <p:spPr>
              <a:xfrm>
                <a:off x="6575672" y="812853"/>
                <a:ext cx="130447" cy="106841"/>
              </a:xfrm>
              <a:custGeom>
                <a:avLst/>
                <a:gdLst>
                  <a:gd name="connsiteX0" fmla="*/ 47798 w 130447"/>
                  <a:gd name="connsiteY0" fmla="*/ 86772 h 106841"/>
                  <a:gd name="connsiteX1" fmla="*/ 67775 w 130447"/>
                  <a:gd name="connsiteY1" fmla="*/ 94238 h 106841"/>
                  <a:gd name="connsiteX2" fmla="*/ 76250 w 130447"/>
                  <a:gd name="connsiteY2" fmla="*/ 95651 h 106841"/>
                  <a:gd name="connsiteX3" fmla="*/ 80689 w 130447"/>
                  <a:gd name="connsiteY3" fmla="*/ 100292 h 106841"/>
                  <a:gd name="connsiteX4" fmla="*/ 77461 w 130447"/>
                  <a:gd name="connsiteY4" fmla="*/ 105337 h 106841"/>
                  <a:gd name="connsiteX5" fmla="*/ 69995 w 130447"/>
                  <a:gd name="connsiteY5" fmla="*/ 106750 h 106841"/>
                  <a:gd name="connsiteX6" fmla="*/ 32663 w 130447"/>
                  <a:gd name="connsiteY6" fmla="*/ 103723 h 106841"/>
                  <a:gd name="connsiteX7" fmla="*/ 11677 w 130447"/>
                  <a:gd name="connsiteY7" fmla="*/ 102714 h 106841"/>
                  <a:gd name="connsiteX8" fmla="*/ 4008 w 130447"/>
                  <a:gd name="connsiteY8" fmla="*/ 97063 h 106841"/>
                  <a:gd name="connsiteX9" fmla="*/ 2999 w 130447"/>
                  <a:gd name="connsiteY9" fmla="*/ 93431 h 106841"/>
                  <a:gd name="connsiteX10" fmla="*/ 3807 w 130447"/>
                  <a:gd name="connsiteY10" fmla="*/ 79709 h 106841"/>
                  <a:gd name="connsiteX11" fmla="*/ 13896 w 130447"/>
                  <a:gd name="connsiteY11" fmla="*/ 62153 h 106841"/>
                  <a:gd name="connsiteX12" fmla="*/ 19143 w 130447"/>
                  <a:gd name="connsiteY12" fmla="*/ 41166 h 106841"/>
                  <a:gd name="connsiteX13" fmla="*/ 21161 w 130447"/>
                  <a:gd name="connsiteY13" fmla="*/ 27242 h 106841"/>
                  <a:gd name="connsiteX14" fmla="*/ 23986 w 130447"/>
                  <a:gd name="connsiteY14" fmla="*/ 10292 h 106841"/>
                  <a:gd name="connsiteX15" fmla="*/ 24995 w 130447"/>
                  <a:gd name="connsiteY15" fmla="*/ 4238 h 106841"/>
                  <a:gd name="connsiteX16" fmla="*/ 30040 w 130447"/>
                  <a:gd name="connsiteY16" fmla="*/ 0 h 106841"/>
                  <a:gd name="connsiteX17" fmla="*/ 35085 w 130447"/>
                  <a:gd name="connsiteY17" fmla="*/ 4036 h 106841"/>
                  <a:gd name="connsiteX18" fmla="*/ 37304 w 130447"/>
                  <a:gd name="connsiteY18" fmla="*/ 12309 h 106841"/>
                  <a:gd name="connsiteX19" fmla="*/ 42954 w 130447"/>
                  <a:gd name="connsiteY19" fmla="*/ 16547 h 106841"/>
                  <a:gd name="connsiteX20" fmla="*/ 108335 w 130447"/>
                  <a:gd name="connsiteY20" fmla="*/ 21390 h 106841"/>
                  <a:gd name="connsiteX21" fmla="*/ 123873 w 130447"/>
                  <a:gd name="connsiteY21" fmla="*/ 22803 h 106841"/>
                  <a:gd name="connsiteX22" fmla="*/ 130330 w 130447"/>
                  <a:gd name="connsiteY22" fmla="*/ 27646 h 106841"/>
                  <a:gd name="connsiteX23" fmla="*/ 126698 w 130447"/>
                  <a:gd name="connsiteY23" fmla="*/ 34103 h 106841"/>
                  <a:gd name="connsiteX24" fmla="*/ 118626 w 130447"/>
                  <a:gd name="connsiteY24" fmla="*/ 48633 h 106841"/>
                  <a:gd name="connsiteX25" fmla="*/ 117416 w 130447"/>
                  <a:gd name="connsiteY25" fmla="*/ 70427 h 106841"/>
                  <a:gd name="connsiteX26" fmla="*/ 108133 w 130447"/>
                  <a:gd name="connsiteY26" fmla="*/ 78498 h 106841"/>
                  <a:gd name="connsiteX27" fmla="*/ 87349 w 130447"/>
                  <a:gd name="connsiteY27" fmla="*/ 74664 h 106841"/>
                  <a:gd name="connsiteX28" fmla="*/ 57887 w 130447"/>
                  <a:gd name="connsiteY28" fmla="*/ 73050 h 106841"/>
                  <a:gd name="connsiteX29" fmla="*/ 49614 w 130447"/>
                  <a:gd name="connsiteY29" fmla="*/ 74866 h 106841"/>
                  <a:gd name="connsiteX30" fmla="*/ 47798 w 130447"/>
                  <a:gd name="connsiteY30" fmla="*/ 86772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447" h="106841">
                    <a:moveTo>
                      <a:pt x="47798" y="86772"/>
                    </a:moveTo>
                    <a:cubicBezTo>
                      <a:pt x="53246" y="91615"/>
                      <a:pt x="60510" y="92826"/>
                      <a:pt x="67775" y="94238"/>
                    </a:cubicBezTo>
                    <a:cubicBezTo>
                      <a:pt x="70600" y="94844"/>
                      <a:pt x="73425" y="95247"/>
                      <a:pt x="76250" y="95651"/>
                    </a:cubicBezTo>
                    <a:cubicBezTo>
                      <a:pt x="78873" y="96055"/>
                      <a:pt x="80488" y="97669"/>
                      <a:pt x="80689" y="100292"/>
                    </a:cubicBezTo>
                    <a:cubicBezTo>
                      <a:pt x="80891" y="102512"/>
                      <a:pt x="79277" y="104126"/>
                      <a:pt x="77461" y="105337"/>
                    </a:cubicBezTo>
                    <a:cubicBezTo>
                      <a:pt x="75241" y="106951"/>
                      <a:pt x="72618" y="106951"/>
                      <a:pt x="69995" y="106750"/>
                    </a:cubicBezTo>
                    <a:cubicBezTo>
                      <a:pt x="57483" y="105741"/>
                      <a:pt x="44972" y="104933"/>
                      <a:pt x="32663" y="103723"/>
                    </a:cubicBezTo>
                    <a:cubicBezTo>
                      <a:pt x="25600" y="103117"/>
                      <a:pt x="18739" y="101705"/>
                      <a:pt x="11677" y="102714"/>
                    </a:cubicBezTo>
                    <a:cubicBezTo>
                      <a:pt x="6834" y="103319"/>
                      <a:pt x="5421" y="102108"/>
                      <a:pt x="4008" y="97063"/>
                    </a:cubicBezTo>
                    <a:cubicBezTo>
                      <a:pt x="3605" y="95853"/>
                      <a:pt x="3807" y="94037"/>
                      <a:pt x="2999" y="93431"/>
                    </a:cubicBezTo>
                    <a:cubicBezTo>
                      <a:pt x="-2449" y="88386"/>
                      <a:pt x="578" y="83947"/>
                      <a:pt x="3807" y="79709"/>
                    </a:cubicBezTo>
                    <a:cubicBezTo>
                      <a:pt x="7843" y="74261"/>
                      <a:pt x="11071" y="68207"/>
                      <a:pt x="13896" y="62153"/>
                    </a:cubicBezTo>
                    <a:cubicBezTo>
                      <a:pt x="16923" y="55494"/>
                      <a:pt x="19748" y="48834"/>
                      <a:pt x="19143" y="41166"/>
                    </a:cubicBezTo>
                    <a:cubicBezTo>
                      <a:pt x="18739" y="36525"/>
                      <a:pt x="19950" y="31884"/>
                      <a:pt x="21161" y="27242"/>
                    </a:cubicBezTo>
                    <a:cubicBezTo>
                      <a:pt x="22574" y="21592"/>
                      <a:pt x="23583" y="15942"/>
                      <a:pt x="23986" y="10292"/>
                    </a:cubicBezTo>
                    <a:cubicBezTo>
                      <a:pt x="24188" y="8274"/>
                      <a:pt x="24390" y="6054"/>
                      <a:pt x="24995" y="4238"/>
                    </a:cubicBezTo>
                    <a:cubicBezTo>
                      <a:pt x="25802" y="2018"/>
                      <a:pt x="27013" y="0"/>
                      <a:pt x="30040" y="0"/>
                    </a:cubicBezTo>
                    <a:cubicBezTo>
                      <a:pt x="32865" y="0"/>
                      <a:pt x="34277" y="1614"/>
                      <a:pt x="35085" y="4036"/>
                    </a:cubicBezTo>
                    <a:cubicBezTo>
                      <a:pt x="35892" y="6659"/>
                      <a:pt x="36699" y="9484"/>
                      <a:pt x="37304" y="12309"/>
                    </a:cubicBezTo>
                    <a:cubicBezTo>
                      <a:pt x="38111" y="15135"/>
                      <a:pt x="39927" y="16749"/>
                      <a:pt x="42954" y="16547"/>
                    </a:cubicBezTo>
                    <a:cubicBezTo>
                      <a:pt x="64950" y="15135"/>
                      <a:pt x="86542" y="20987"/>
                      <a:pt x="108335" y="21390"/>
                    </a:cubicBezTo>
                    <a:cubicBezTo>
                      <a:pt x="113581" y="21592"/>
                      <a:pt x="118626" y="22197"/>
                      <a:pt x="123873" y="22803"/>
                    </a:cubicBezTo>
                    <a:cubicBezTo>
                      <a:pt x="126900" y="23206"/>
                      <a:pt x="129523" y="24417"/>
                      <a:pt x="130330" y="27646"/>
                    </a:cubicBezTo>
                    <a:cubicBezTo>
                      <a:pt x="130936" y="30471"/>
                      <a:pt x="129119" y="32691"/>
                      <a:pt x="126698" y="34103"/>
                    </a:cubicBezTo>
                    <a:cubicBezTo>
                      <a:pt x="121048" y="37332"/>
                      <a:pt x="119635" y="42781"/>
                      <a:pt x="118626" y="48633"/>
                    </a:cubicBezTo>
                    <a:cubicBezTo>
                      <a:pt x="117214" y="55897"/>
                      <a:pt x="117617" y="63162"/>
                      <a:pt x="117416" y="70427"/>
                    </a:cubicBezTo>
                    <a:cubicBezTo>
                      <a:pt x="117012" y="77288"/>
                      <a:pt x="115196" y="79104"/>
                      <a:pt x="108133" y="78498"/>
                    </a:cubicBezTo>
                    <a:cubicBezTo>
                      <a:pt x="101070" y="77893"/>
                      <a:pt x="94210" y="76279"/>
                      <a:pt x="87349" y="74664"/>
                    </a:cubicBezTo>
                    <a:cubicBezTo>
                      <a:pt x="77662" y="72444"/>
                      <a:pt x="67775" y="72041"/>
                      <a:pt x="57887" y="73050"/>
                    </a:cubicBezTo>
                    <a:cubicBezTo>
                      <a:pt x="55062" y="73252"/>
                      <a:pt x="52237" y="74059"/>
                      <a:pt x="49614" y="74866"/>
                    </a:cubicBezTo>
                    <a:cubicBezTo>
                      <a:pt x="41744" y="77893"/>
                      <a:pt x="41340" y="81323"/>
                      <a:pt x="47798" y="86772"/>
                    </a:cubicBezTo>
                    <a:close/>
                  </a:path>
                </a:pathLst>
              </a:custGeom>
              <a:solidFill>
                <a:srgbClr val="EAAB5E"/>
              </a:solidFill>
              <a:ln w="2018" cap="flat">
                <a:noFill/>
                <a:prstDash val="solid"/>
                <a:miter/>
              </a:ln>
            </p:spPr>
            <p:txBody>
              <a:bodyPr rtlCol="0" anchor="ctr"/>
              <a:lstStyle/>
              <a:p>
                <a:endParaRPr lang="en-US"/>
              </a:p>
            </p:txBody>
          </p:sp>
          <p:sp>
            <p:nvSpPr>
              <p:cNvPr id="181" name="Freeform 181">
                <a:extLst>
                  <a:ext uri="{FF2B5EF4-FFF2-40B4-BE49-F238E27FC236}">
                    <a16:creationId xmlns:a16="http://schemas.microsoft.com/office/drawing/2014/main" id="{F5738D3A-4F1E-AA07-1045-A990C38D6830}"/>
                  </a:ext>
                </a:extLst>
              </p:cNvPr>
              <p:cNvSpPr/>
              <p:nvPr/>
            </p:nvSpPr>
            <p:spPr>
              <a:xfrm>
                <a:off x="6624470" y="1300160"/>
                <a:ext cx="153320" cy="79943"/>
              </a:xfrm>
              <a:custGeom>
                <a:avLst/>
                <a:gdLst>
                  <a:gd name="connsiteX0" fmla="*/ 43797 w 153320"/>
                  <a:gd name="connsiteY0" fmla="*/ 28683 h 79943"/>
                  <a:gd name="connsiteX1" fmla="*/ 54492 w 153320"/>
                  <a:gd name="connsiteY1" fmla="*/ 23840 h 79943"/>
                  <a:gd name="connsiteX2" fmla="*/ 70837 w 153320"/>
                  <a:gd name="connsiteY2" fmla="*/ 22427 h 79943"/>
                  <a:gd name="connsiteX3" fmla="*/ 91218 w 153320"/>
                  <a:gd name="connsiteY3" fmla="*/ 15768 h 79943"/>
                  <a:gd name="connsiteX4" fmla="*/ 97070 w 153320"/>
                  <a:gd name="connsiteY4" fmla="*/ 13750 h 79943"/>
                  <a:gd name="connsiteX5" fmla="*/ 112204 w 153320"/>
                  <a:gd name="connsiteY5" fmla="*/ 7091 h 79943"/>
                  <a:gd name="connsiteX6" fmla="*/ 118661 w 153320"/>
                  <a:gd name="connsiteY6" fmla="*/ 4468 h 79943"/>
                  <a:gd name="connsiteX7" fmla="*/ 128751 w 153320"/>
                  <a:gd name="connsiteY7" fmla="*/ 1037 h 79943"/>
                  <a:gd name="connsiteX8" fmla="*/ 135612 w 153320"/>
                  <a:gd name="connsiteY8" fmla="*/ 2248 h 79943"/>
                  <a:gd name="connsiteX9" fmla="*/ 136218 w 153320"/>
                  <a:gd name="connsiteY9" fmla="*/ 8705 h 79943"/>
                  <a:gd name="connsiteX10" fmla="*/ 134805 w 153320"/>
                  <a:gd name="connsiteY10" fmla="*/ 24849 h 79943"/>
                  <a:gd name="connsiteX11" fmla="*/ 135612 w 153320"/>
                  <a:gd name="connsiteY11" fmla="*/ 28683 h 79943"/>
                  <a:gd name="connsiteX12" fmla="*/ 140254 w 153320"/>
                  <a:gd name="connsiteY12" fmla="*/ 34535 h 79943"/>
                  <a:gd name="connsiteX13" fmla="*/ 149132 w 153320"/>
                  <a:gd name="connsiteY13" fmla="*/ 39378 h 79943"/>
                  <a:gd name="connsiteX14" fmla="*/ 149334 w 153320"/>
                  <a:gd name="connsiteY14" fmla="*/ 54513 h 79943"/>
                  <a:gd name="connsiteX15" fmla="*/ 139648 w 153320"/>
                  <a:gd name="connsiteY15" fmla="*/ 62383 h 79943"/>
                  <a:gd name="connsiteX16" fmla="*/ 130971 w 153320"/>
                  <a:gd name="connsiteY16" fmla="*/ 65410 h 79943"/>
                  <a:gd name="connsiteX17" fmla="*/ 114626 w 153320"/>
                  <a:gd name="connsiteY17" fmla="*/ 65612 h 79943"/>
                  <a:gd name="connsiteX18" fmla="*/ 107967 w 153320"/>
                  <a:gd name="connsiteY18" fmla="*/ 67024 h 79943"/>
                  <a:gd name="connsiteX19" fmla="*/ 92025 w 153320"/>
                  <a:gd name="connsiteY19" fmla="*/ 74087 h 79943"/>
                  <a:gd name="connsiteX20" fmla="*/ 75478 w 153320"/>
                  <a:gd name="connsiteY20" fmla="*/ 78325 h 79943"/>
                  <a:gd name="connsiteX21" fmla="*/ 56106 w 153320"/>
                  <a:gd name="connsiteY21" fmla="*/ 79132 h 79943"/>
                  <a:gd name="connsiteX22" fmla="*/ 20994 w 153320"/>
                  <a:gd name="connsiteY22" fmla="*/ 77114 h 79943"/>
                  <a:gd name="connsiteX23" fmla="*/ 14940 w 153320"/>
                  <a:gd name="connsiteY23" fmla="*/ 74692 h 79943"/>
                  <a:gd name="connsiteX24" fmla="*/ 6667 w 153320"/>
                  <a:gd name="connsiteY24" fmla="*/ 70253 h 79943"/>
                  <a:gd name="connsiteX25" fmla="*/ 8 w 153320"/>
                  <a:gd name="connsiteY25" fmla="*/ 65410 h 79943"/>
                  <a:gd name="connsiteX26" fmla="*/ 7071 w 153320"/>
                  <a:gd name="connsiteY26" fmla="*/ 60768 h 79943"/>
                  <a:gd name="connsiteX27" fmla="*/ 33505 w 153320"/>
                  <a:gd name="connsiteY27" fmla="*/ 64199 h 79943"/>
                  <a:gd name="connsiteX28" fmla="*/ 54895 w 153320"/>
                  <a:gd name="connsiteY28" fmla="*/ 61777 h 79943"/>
                  <a:gd name="connsiteX29" fmla="*/ 59335 w 153320"/>
                  <a:gd name="connsiteY29" fmla="*/ 54311 h 79943"/>
                  <a:gd name="connsiteX30" fmla="*/ 54693 w 153320"/>
                  <a:gd name="connsiteY30" fmla="*/ 49064 h 79943"/>
                  <a:gd name="connsiteX31" fmla="*/ 48034 w 153320"/>
                  <a:gd name="connsiteY31" fmla="*/ 46643 h 79943"/>
                  <a:gd name="connsiteX32" fmla="*/ 43797 w 153320"/>
                  <a:gd name="connsiteY32" fmla="*/ 28683 h 7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3320" h="79943">
                    <a:moveTo>
                      <a:pt x="43797" y="28683"/>
                    </a:moveTo>
                    <a:cubicBezTo>
                      <a:pt x="46218" y="25051"/>
                      <a:pt x="50052" y="24042"/>
                      <a:pt x="54492" y="23840"/>
                    </a:cubicBezTo>
                    <a:cubicBezTo>
                      <a:pt x="59940" y="23638"/>
                      <a:pt x="65388" y="23235"/>
                      <a:pt x="70837" y="22427"/>
                    </a:cubicBezTo>
                    <a:cubicBezTo>
                      <a:pt x="78101" y="21418"/>
                      <a:pt x="85164" y="20409"/>
                      <a:pt x="91218" y="15768"/>
                    </a:cubicBezTo>
                    <a:cubicBezTo>
                      <a:pt x="92832" y="14557"/>
                      <a:pt x="95052" y="13952"/>
                      <a:pt x="97070" y="13750"/>
                    </a:cubicBezTo>
                    <a:cubicBezTo>
                      <a:pt x="102922" y="12943"/>
                      <a:pt x="108370" y="12136"/>
                      <a:pt x="112204" y="7091"/>
                    </a:cubicBezTo>
                    <a:cubicBezTo>
                      <a:pt x="113617" y="5275"/>
                      <a:pt x="116240" y="4871"/>
                      <a:pt x="118661" y="4468"/>
                    </a:cubicBezTo>
                    <a:cubicBezTo>
                      <a:pt x="122294" y="3862"/>
                      <a:pt x="125724" y="3862"/>
                      <a:pt x="128751" y="1037"/>
                    </a:cubicBezTo>
                    <a:cubicBezTo>
                      <a:pt x="130971" y="-981"/>
                      <a:pt x="133796" y="230"/>
                      <a:pt x="135612" y="2248"/>
                    </a:cubicBezTo>
                    <a:cubicBezTo>
                      <a:pt x="137428" y="4266"/>
                      <a:pt x="137832" y="6687"/>
                      <a:pt x="136218" y="8705"/>
                    </a:cubicBezTo>
                    <a:cubicBezTo>
                      <a:pt x="131576" y="13750"/>
                      <a:pt x="132787" y="19199"/>
                      <a:pt x="134805" y="24849"/>
                    </a:cubicBezTo>
                    <a:cubicBezTo>
                      <a:pt x="135209" y="26060"/>
                      <a:pt x="135612" y="27472"/>
                      <a:pt x="135612" y="28683"/>
                    </a:cubicBezTo>
                    <a:cubicBezTo>
                      <a:pt x="135209" y="32315"/>
                      <a:pt x="136823" y="33930"/>
                      <a:pt x="140254" y="34535"/>
                    </a:cubicBezTo>
                    <a:cubicBezTo>
                      <a:pt x="143684" y="35342"/>
                      <a:pt x="146509" y="37158"/>
                      <a:pt x="149132" y="39378"/>
                    </a:cubicBezTo>
                    <a:cubicBezTo>
                      <a:pt x="154580" y="44221"/>
                      <a:pt x="154782" y="49468"/>
                      <a:pt x="149334" y="54513"/>
                    </a:cubicBezTo>
                    <a:cubicBezTo>
                      <a:pt x="146307" y="57338"/>
                      <a:pt x="142876" y="59759"/>
                      <a:pt x="139648" y="62383"/>
                    </a:cubicBezTo>
                    <a:cubicBezTo>
                      <a:pt x="137025" y="64603"/>
                      <a:pt x="134200" y="65208"/>
                      <a:pt x="130971" y="65410"/>
                    </a:cubicBezTo>
                    <a:cubicBezTo>
                      <a:pt x="125523" y="65612"/>
                      <a:pt x="120074" y="65612"/>
                      <a:pt x="114626" y="65612"/>
                    </a:cubicBezTo>
                    <a:cubicBezTo>
                      <a:pt x="112204" y="65612"/>
                      <a:pt x="109379" y="65006"/>
                      <a:pt x="107967" y="67024"/>
                    </a:cubicBezTo>
                    <a:cubicBezTo>
                      <a:pt x="104132" y="72876"/>
                      <a:pt x="97473" y="72069"/>
                      <a:pt x="92025" y="74087"/>
                    </a:cubicBezTo>
                    <a:cubicBezTo>
                      <a:pt x="86779" y="76105"/>
                      <a:pt x="80725" y="76508"/>
                      <a:pt x="75478" y="78325"/>
                    </a:cubicBezTo>
                    <a:cubicBezTo>
                      <a:pt x="69021" y="80544"/>
                      <a:pt x="62564" y="80141"/>
                      <a:pt x="56106" y="79132"/>
                    </a:cubicBezTo>
                    <a:cubicBezTo>
                      <a:pt x="44402" y="77316"/>
                      <a:pt x="32900" y="75701"/>
                      <a:pt x="20994" y="77114"/>
                    </a:cubicBezTo>
                    <a:cubicBezTo>
                      <a:pt x="18573" y="77517"/>
                      <a:pt x="15949" y="77316"/>
                      <a:pt x="14940" y="74692"/>
                    </a:cubicBezTo>
                    <a:cubicBezTo>
                      <a:pt x="13528" y="70455"/>
                      <a:pt x="10299" y="70455"/>
                      <a:pt x="6667" y="70253"/>
                    </a:cubicBezTo>
                    <a:cubicBezTo>
                      <a:pt x="3438" y="70051"/>
                      <a:pt x="-194" y="69849"/>
                      <a:pt x="8" y="65410"/>
                    </a:cubicBezTo>
                    <a:cubicBezTo>
                      <a:pt x="412" y="61576"/>
                      <a:pt x="3640" y="60567"/>
                      <a:pt x="7071" y="60768"/>
                    </a:cubicBezTo>
                    <a:cubicBezTo>
                      <a:pt x="15949" y="61172"/>
                      <a:pt x="24627" y="62585"/>
                      <a:pt x="33505" y="64199"/>
                    </a:cubicBezTo>
                    <a:cubicBezTo>
                      <a:pt x="40971" y="65612"/>
                      <a:pt x="48034" y="64401"/>
                      <a:pt x="54895" y="61777"/>
                    </a:cubicBezTo>
                    <a:cubicBezTo>
                      <a:pt x="58528" y="60365"/>
                      <a:pt x="59133" y="57742"/>
                      <a:pt x="59335" y="54311"/>
                    </a:cubicBezTo>
                    <a:cubicBezTo>
                      <a:pt x="59537" y="50880"/>
                      <a:pt x="57317" y="49871"/>
                      <a:pt x="54693" y="49064"/>
                    </a:cubicBezTo>
                    <a:cubicBezTo>
                      <a:pt x="52474" y="48459"/>
                      <a:pt x="50254" y="47450"/>
                      <a:pt x="48034" y="46643"/>
                    </a:cubicBezTo>
                    <a:cubicBezTo>
                      <a:pt x="40568" y="43818"/>
                      <a:pt x="38550" y="35342"/>
                      <a:pt x="43797" y="28683"/>
                    </a:cubicBezTo>
                    <a:close/>
                  </a:path>
                </a:pathLst>
              </a:custGeom>
              <a:solidFill>
                <a:srgbClr val="EAAB5E"/>
              </a:solidFill>
              <a:ln w="2018" cap="flat">
                <a:noFill/>
                <a:prstDash val="solid"/>
                <a:miter/>
              </a:ln>
            </p:spPr>
            <p:txBody>
              <a:bodyPr rtlCol="0" anchor="ctr"/>
              <a:lstStyle/>
              <a:p>
                <a:endParaRPr lang="en-US"/>
              </a:p>
            </p:txBody>
          </p:sp>
          <p:sp>
            <p:nvSpPr>
              <p:cNvPr id="182" name="Freeform 182">
                <a:extLst>
                  <a:ext uri="{FF2B5EF4-FFF2-40B4-BE49-F238E27FC236}">
                    <a16:creationId xmlns:a16="http://schemas.microsoft.com/office/drawing/2014/main" id="{14E45CBD-08B0-EF6C-88DC-42B7663993E0}"/>
                  </a:ext>
                </a:extLst>
              </p:cNvPr>
              <p:cNvSpPr/>
              <p:nvPr/>
            </p:nvSpPr>
            <p:spPr>
              <a:xfrm>
                <a:off x="6948761" y="1124886"/>
                <a:ext cx="167215" cy="73321"/>
              </a:xfrm>
              <a:custGeom>
                <a:avLst/>
                <a:gdLst>
                  <a:gd name="connsiteX0" fmla="*/ 138830 w 167215"/>
                  <a:gd name="connsiteY0" fmla="*/ 21736 h 73321"/>
                  <a:gd name="connsiteX1" fmla="*/ 130758 w 167215"/>
                  <a:gd name="connsiteY1" fmla="*/ 24965 h 73321"/>
                  <a:gd name="connsiteX2" fmla="*/ 124704 w 167215"/>
                  <a:gd name="connsiteY2" fmla="*/ 36871 h 73321"/>
                  <a:gd name="connsiteX3" fmla="*/ 126924 w 167215"/>
                  <a:gd name="connsiteY3" fmla="*/ 41109 h 73321"/>
                  <a:gd name="connsiteX4" fmla="*/ 139435 w 167215"/>
                  <a:gd name="connsiteY4" fmla="*/ 50593 h 73321"/>
                  <a:gd name="connsiteX5" fmla="*/ 152753 w 167215"/>
                  <a:gd name="connsiteY5" fmla="*/ 56243 h 73321"/>
                  <a:gd name="connsiteX6" fmla="*/ 162036 w 167215"/>
                  <a:gd name="connsiteY6" fmla="*/ 60077 h 73321"/>
                  <a:gd name="connsiteX7" fmla="*/ 166273 w 167215"/>
                  <a:gd name="connsiteY7" fmla="*/ 70167 h 73321"/>
                  <a:gd name="connsiteX8" fmla="*/ 160018 w 167215"/>
                  <a:gd name="connsiteY8" fmla="*/ 72185 h 73321"/>
                  <a:gd name="connsiteX9" fmla="*/ 146902 w 167215"/>
                  <a:gd name="connsiteY9" fmla="*/ 68149 h 73321"/>
                  <a:gd name="connsiteX10" fmla="*/ 107350 w 167215"/>
                  <a:gd name="connsiteY10" fmla="*/ 62297 h 73321"/>
                  <a:gd name="connsiteX11" fmla="*/ 97462 w 167215"/>
                  <a:gd name="connsiteY11" fmla="*/ 62499 h 73321"/>
                  <a:gd name="connsiteX12" fmla="*/ 91610 w 167215"/>
                  <a:gd name="connsiteY12" fmla="*/ 57858 h 73321"/>
                  <a:gd name="connsiteX13" fmla="*/ 94032 w 167215"/>
                  <a:gd name="connsiteY13" fmla="*/ 40301 h 73321"/>
                  <a:gd name="connsiteX14" fmla="*/ 94839 w 167215"/>
                  <a:gd name="connsiteY14" fmla="*/ 36467 h 73321"/>
                  <a:gd name="connsiteX15" fmla="*/ 91207 w 167215"/>
                  <a:gd name="connsiteY15" fmla="*/ 32835 h 73321"/>
                  <a:gd name="connsiteX16" fmla="*/ 46006 w 167215"/>
                  <a:gd name="connsiteY16" fmla="*/ 33642 h 73321"/>
                  <a:gd name="connsiteX17" fmla="*/ 38943 w 167215"/>
                  <a:gd name="connsiteY17" fmla="*/ 34046 h 73321"/>
                  <a:gd name="connsiteX18" fmla="*/ 31275 w 167215"/>
                  <a:gd name="connsiteY18" fmla="*/ 29808 h 73321"/>
                  <a:gd name="connsiteX19" fmla="*/ 18965 w 167215"/>
                  <a:gd name="connsiteY19" fmla="*/ 28194 h 73321"/>
                  <a:gd name="connsiteX20" fmla="*/ 9279 w 167215"/>
                  <a:gd name="connsiteY20" fmla="*/ 34046 h 73321"/>
                  <a:gd name="connsiteX21" fmla="*/ 2620 w 167215"/>
                  <a:gd name="connsiteY21" fmla="*/ 29808 h 73321"/>
                  <a:gd name="connsiteX22" fmla="*/ 2216 w 167215"/>
                  <a:gd name="connsiteY22" fmla="*/ 24360 h 73321"/>
                  <a:gd name="connsiteX23" fmla="*/ 602 w 167215"/>
                  <a:gd name="connsiteY23" fmla="*/ 8821 h 73321"/>
                  <a:gd name="connsiteX24" fmla="*/ 5647 w 167215"/>
                  <a:gd name="connsiteY24" fmla="*/ 1758 h 73321"/>
                  <a:gd name="connsiteX25" fmla="*/ 62149 w 167215"/>
                  <a:gd name="connsiteY25" fmla="*/ 2767 h 73321"/>
                  <a:gd name="connsiteX26" fmla="*/ 92418 w 167215"/>
                  <a:gd name="connsiteY26" fmla="*/ 2364 h 73321"/>
                  <a:gd name="connsiteX27" fmla="*/ 119660 w 167215"/>
                  <a:gd name="connsiteY27" fmla="*/ 548 h 73321"/>
                  <a:gd name="connsiteX28" fmla="*/ 137619 w 167215"/>
                  <a:gd name="connsiteY28" fmla="*/ 1960 h 73321"/>
                  <a:gd name="connsiteX29" fmla="*/ 141251 w 167215"/>
                  <a:gd name="connsiteY29" fmla="*/ 4382 h 73321"/>
                  <a:gd name="connsiteX30" fmla="*/ 138830 w 167215"/>
                  <a:gd name="connsiteY30" fmla="*/ 21736 h 7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7215" h="73321">
                    <a:moveTo>
                      <a:pt x="138830" y="21736"/>
                    </a:moveTo>
                    <a:cubicBezTo>
                      <a:pt x="136610" y="24965"/>
                      <a:pt x="133583" y="24763"/>
                      <a:pt x="130758" y="24965"/>
                    </a:cubicBezTo>
                    <a:cubicBezTo>
                      <a:pt x="122484" y="25570"/>
                      <a:pt x="120467" y="29606"/>
                      <a:pt x="124704" y="36871"/>
                    </a:cubicBezTo>
                    <a:cubicBezTo>
                      <a:pt x="125511" y="38283"/>
                      <a:pt x="126318" y="39696"/>
                      <a:pt x="126924" y="41109"/>
                    </a:cubicBezTo>
                    <a:cubicBezTo>
                      <a:pt x="129345" y="46557"/>
                      <a:pt x="133381" y="49786"/>
                      <a:pt x="139435" y="50593"/>
                    </a:cubicBezTo>
                    <a:cubicBezTo>
                      <a:pt x="144480" y="51400"/>
                      <a:pt x="148919" y="52813"/>
                      <a:pt x="152753" y="56243"/>
                    </a:cubicBezTo>
                    <a:cubicBezTo>
                      <a:pt x="155175" y="58261"/>
                      <a:pt x="159009" y="58665"/>
                      <a:pt x="162036" y="60077"/>
                    </a:cubicBezTo>
                    <a:cubicBezTo>
                      <a:pt x="166677" y="62095"/>
                      <a:pt x="168493" y="66333"/>
                      <a:pt x="166273" y="70167"/>
                    </a:cubicBezTo>
                    <a:cubicBezTo>
                      <a:pt x="164861" y="72790"/>
                      <a:pt x="162439" y="74607"/>
                      <a:pt x="160018" y="72185"/>
                    </a:cubicBezTo>
                    <a:cubicBezTo>
                      <a:pt x="156184" y="68553"/>
                      <a:pt x="151542" y="68754"/>
                      <a:pt x="146902" y="68149"/>
                    </a:cubicBezTo>
                    <a:cubicBezTo>
                      <a:pt x="133785" y="66333"/>
                      <a:pt x="120669" y="64315"/>
                      <a:pt x="107350" y="62297"/>
                    </a:cubicBezTo>
                    <a:cubicBezTo>
                      <a:pt x="103920" y="61893"/>
                      <a:pt x="100893" y="61288"/>
                      <a:pt x="97462" y="62499"/>
                    </a:cubicBezTo>
                    <a:cubicBezTo>
                      <a:pt x="93628" y="63911"/>
                      <a:pt x="90803" y="61692"/>
                      <a:pt x="91610" y="57858"/>
                    </a:cubicBezTo>
                    <a:cubicBezTo>
                      <a:pt x="92821" y="52005"/>
                      <a:pt x="91005" y="45750"/>
                      <a:pt x="94032" y="40301"/>
                    </a:cubicBezTo>
                    <a:cubicBezTo>
                      <a:pt x="94637" y="39292"/>
                      <a:pt x="94637" y="37880"/>
                      <a:pt x="94839" y="36467"/>
                    </a:cubicBezTo>
                    <a:cubicBezTo>
                      <a:pt x="95041" y="34046"/>
                      <a:pt x="94032" y="32431"/>
                      <a:pt x="91207" y="32835"/>
                    </a:cubicBezTo>
                    <a:cubicBezTo>
                      <a:pt x="76072" y="35055"/>
                      <a:pt x="60938" y="33037"/>
                      <a:pt x="46006" y="33642"/>
                    </a:cubicBezTo>
                    <a:cubicBezTo>
                      <a:pt x="43584" y="33642"/>
                      <a:pt x="41364" y="33440"/>
                      <a:pt x="38943" y="34046"/>
                    </a:cubicBezTo>
                    <a:cubicBezTo>
                      <a:pt x="35108" y="34853"/>
                      <a:pt x="32687" y="34248"/>
                      <a:pt x="31275" y="29808"/>
                    </a:cubicBezTo>
                    <a:cubicBezTo>
                      <a:pt x="29660" y="24763"/>
                      <a:pt x="21790" y="23552"/>
                      <a:pt x="18965" y="28194"/>
                    </a:cubicBezTo>
                    <a:cubicBezTo>
                      <a:pt x="16544" y="32028"/>
                      <a:pt x="12911" y="32835"/>
                      <a:pt x="9279" y="34046"/>
                    </a:cubicBezTo>
                    <a:cubicBezTo>
                      <a:pt x="5647" y="35257"/>
                      <a:pt x="3427" y="33642"/>
                      <a:pt x="2620" y="29808"/>
                    </a:cubicBezTo>
                    <a:cubicBezTo>
                      <a:pt x="2216" y="27992"/>
                      <a:pt x="2216" y="26176"/>
                      <a:pt x="2216" y="24360"/>
                    </a:cubicBezTo>
                    <a:cubicBezTo>
                      <a:pt x="2015" y="19113"/>
                      <a:pt x="2216" y="14068"/>
                      <a:pt x="602" y="8821"/>
                    </a:cubicBezTo>
                    <a:cubicBezTo>
                      <a:pt x="-1012" y="3776"/>
                      <a:pt x="602" y="2969"/>
                      <a:pt x="5647" y="1758"/>
                    </a:cubicBezTo>
                    <a:cubicBezTo>
                      <a:pt x="24615" y="-2277"/>
                      <a:pt x="43382" y="1758"/>
                      <a:pt x="62149" y="2767"/>
                    </a:cubicBezTo>
                    <a:cubicBezTo>
                      <a:pt x="72238" y="3373"/>
                      <a:pt x="82328" y="2767"/>
                      <a:pt x="92418" y="2364"/>
                    </a:cubicBezTo>
                    <a:cubicBezTo>
                      <a:pt x="101498" y="1960"/>
                      <a:pt x="110579" y="1355"/>
                      <a:pt x="119660" y="548"/>
                    </a:cubicBezTo>
                    <a:cubicBezTo>
                      <a:pt x="125713" y="144"/>
                      <a:pt x="131565" y="951"/>
                      <a:pt x="137619" y="1960"/>
                    </a:cubicBezTo>
                    <a:cubicBezTo>
                      <a:pt x="139233" y="2162"/>
                      <a:pt x="140848" y="2566"/>
                      <a:pt x="141251" y="4382"/>
                    </a:cubicBezTo>
                    <a:cubicBezTo>
                      <a:pt x="142260" y="10637"/>
                      <a:pt x="143471" y="16893"/>
                      <a:pt x="138830" y="21736"/>
                    </a:cubicBezTo>
                    <a:close/>
                  </a:path>
                </a:pathLst>
              </a:custGeom>
              <a:solidFill>
                <a:srgbClr val="EAAB5E"/>
              </a:solidFill>
              <a:ln w="2018" cap="flat">
                <a:noFill/>
                <a:prstDash val="solid"/>
                <a:miter/>
              </a:ln>
            </p:spPr>
            <p:txBody>
              <a:bodyPr rtlCol="0" anchor="ctr"/>
              <a:lstStyle/>
              <a:p>
                <a:endParaRPr lang="en-US"/>
              </a:p>
            </p:txBody>
          </p:sp>
          <p:sp>
            <p:nvSpPr>
              <p:cNvPr id="183" name="Freeform 183">
                <a:extLst>
                  <a:ext uri="{FF2B5EF4-FFF2-40B4-BE49-F238E27FC236}">
                    <a16:creationId xmlns:a16="http://schemas.microsoft.com/office/drawing/2014/main" id="{4AF0FE4D-4338-2AE4-7A0A-0284FFEF371E}"/>
                  </a:ext>
                </a:extLst>
              </p:cNvPr>
              <p:cNvSpPr/>
              <p:nvPr/>
            </p:nvSpPr>
            <p:spPr>
              <a:xfrm>
                <a:off x="6718582" y="843650"/>
                <a:ext cx="125799" cy="63785"/>
              </a:xfrm>
              <a:custGeom>
                <a:avLst/>
                <a:gdLst>
                  <a:gd name="connsiteX0" fmla="*/ 11029 w 125799"/>
                  <a:gd name="connsiteY0" fmla="*/ 5728 h 63785"/>
                  <a:gd name="connsiteX1" fmla="*/ 27778 w 125799"/>
                  <a:gd name="connsiteY1" fmla="*/ 5930 h 63785"/>
                  <a:gd name="connsiteX2" fmla="*/ 35043 w 125799"/>
                  <a:gd name="connsiteY2" fmla="*/ 10571 h 63785"/>
                  <a:gd name="connsiteX3" fmla="*/ 101230 w 125799"/>
                  <a:gd name="connsiteY3" fmla="*/ 15616 h 63785"/>
                  <a:gd name="connsiteX4" fmla="*/ 112733 w 125799"/>
                  <a:gd name="connsiteY4" fmla="*/ 14204 h 63785"/>
                  <a:gd name="connsiteX5" fmla="*/ 117172 w 125799"/>
                  <a:gd name="connsiteY5" fmla="*/ 12993 h 63785"/>
                  <a:gd name="connsiteX6" fmla="*/ 125445 w 125799"/>
                  <a:gd name="connsiteY6" fmla="*/ 22074 h 63785"/>
                  <a:gd name="connsiteX7" fmla="*/ 123226 w 125799"/>
                  <a:gd name="connsiteY7" fmla="*/ 29540 h 63785"/>
                  <a:gd name="connsiteX8" fmla="*/ 122822 w 125799"/>
                  <a:gd name="connsiteY8" fmla="*/ 37006 h 63785"/>
                  <a:gd name="connsiteX9" fmla="*/ 118181 w 125799"/>
                  <a:gd name="connsiteY9" fmla="*/ 46289 h 63785"/>
                  <a:gd name="connsiteX10" fmla="*/ 94167 w 125799"/>
                  <a:gd name="connsiteY10" fmla="*/ 60616 h 63785"/>
                  <a:gd name="connsiteX11" fmla="*/ 84683 w 125799"/>
                  <a:gd name="connsiteY11" fmla="*/ 62231 h 63785"/>
                  <a:gd name="connsiteX12" fmla="*/ 33025 w 125799"/>
                  <a:gd name="connsiteY12" fmla="*/ 56177 h 63785"/>
                  <a:gd name="connsiteX13" fmla="*/ 14056 w 125799"/>
                  <a:gd name="connsiteY13" fmla="*/ 61625 h 63785"/>
                  <a:gd name="connsiteX14" fmla="*/ 2756 w 125799"/>
                  <a:gd name="connsiteY14" fmla="*/ 55773 h 63785"/>
                  <a:gd name="connsiteX15" fmla="*/ 334 w 125799"/>
                  <a:gd name="connsiteY15" fmla="*/ 41042 h 63785"/>
                  <a:gd name="connsiteX16" fmla="*/ 133 w 125799"/>
                  <a:gd name="connsiteY16" fmla="*/ 33979 h 63785"/>
                  <a:gd name="connsiteX17" fmla="*/ 11029 w 125799"/>
                  <a:gd name="connsiteY17" fmla="*/ 5728 h 6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799" h="63785">
                    <a:moveTo>
                      <a:pt x="11029" y="5728"/>
                    </a:moveTo>
                    <a:cubicBezTo>
                      <a:pt x="17083" y="-2142"/>
                      <a:pt x="23742" y="-1738"/>
                      <a:pt x="27778" y="5930"/>
                    </a:cubicBezTo>
                    <a:cubicBezTo>
                      <a:pt x="29594" y="9159"/>
                      <a:pt x="31814" y="10168"/>
                      <a:pt x="35043" y="10571"/>
                    </a:cubicBezTo>
                    <a:cubicBezTo>
                      <a:pt x="57038" y="14204"/>
                      <a:pt x="79235" y="14405"/>
                      <a:pt x="101230" y="15616"/>
                    </a:cubicBezTo>
                    <a:cubicBezTo>
                      <a:pt x="105065" y="15818"/>
                      <a:pt x="109100" y="15616"/>
                      <a:pt x="112733" y="14204"/>
                    </a:cubicBezTo>
                    <a:cubicBezTo>
                      <a:pt x="114145" y="13598"/>
                      <a:pt x="115760" y="13195"/>
                      <a:pt x="117172" y="12993"/>
                    </a:cubicBezTo>
                    <a:cubicBezTo>
                      <a:pt x="124033" y="11984"/>
                      <a:pt x="126858" y="15011"/>
                      <a:pt x="125445" y="22074"/>
                    </a:cubicBezTo>
                    <a:cubicBezTo>
                      <a:pt x="124840" y="24697"/>
                      <a:pt x="124033" y="27118"/>
                      <a:pt x="123226" y="29540"/>
                    </a:cubicBezTo>
                    <a:cubicBezTo>
                      <a:pt x="122217" y="31962"/>
                      <a:pt x="122015" y="34383"/>
                      <a:pt x="122822" y="37006"/>
                    </a:cubicBezTo>
                    <a:cubicBezTo>
                      <a:pt x="124033" y="42253"/>
                      <a:pt x="122822" y="44069"/>
                      <a:pt x="118181" y="46289"/>
                    </a:cubicBezTo>
                    <a:cubicBezTo>
                      <a:pt x="109706" y="50325"/>
                      <a:pt x="101230" y="54361"/>
                      <a:pt x="94167" y="60616"/>
                    </a:cubicBezTo>
                    <a:cubicBezTo>
                      <a:pt x="91545" y="62836"/>
                      <a:pt x="88518" y="63240"/>
                      <a:pt x="84683" y="62231"/>
                    </a:cubicBezTo>
                    <a:cubicBezTo>
                      <a:pt x="67733" y="57589"/>
                      <a:pt x="50782" y="54764"/>
                      <a:pt x="33025" y="56177"/>
                    </a:cubicBezTo>
                    <a:cubicBezTo>
                      <a:pt x="26164" y="56782"/>
                      <a:pt x="20110" y="57186"/>
                      <a:pt x="14056" y="61625"/>
                    </a:cubicBezTo>
                    <a:cubicBezTo>
                      <a:pt x="8002" y="66065"/>
                      <a:pt x="3967" y="63442"/>
                      <a:pt x="2756" y="55773"/>
                    </a:cubicBezTo>
                    <a:cubicBezTo>
                      <a:pt x="1949" y="50930"/>
                      <a:pt x="1343" y="45885"/>
                      <a:pt x="334" y="41042"/>
                    </a:cubicBezTo>
                    <a:cubicBezTo>
                      <a:pt x="-69" y="38823"/>
                      <a:pt x="-69" y="36401"/>
                      <a:pt x="133" y="33979"/>
                    </a:cubicBezTo>
                    <a:cubicBezTo>
                      <a:pt x="1545" y="23486"/>
                      <a:pt x="7801" y="14405"/>
                      <a:pt x="11029" y="5728"/>
                    </a:cubicBezTo>
                    <a:close/>
                  </a:path>
                </a:pathLst>
              </a:custGeom>
              <a:solidFill>
                <a:srgbClr val="EAAB5E"/>
              </a:solidFill>
              <a:ln w="2018" cap="flat">
                <a:noFill/>
                <a:prstDash val="solid"/>
                <a:miter/>
              </a:ln>
            </p:spPr>
            <p:txBody>
              <a:bodyPr rtlCol="0" anchor="ctr"/>
              <a:lstStyle/>
              <a:p>
                <a:endParaRPr lang="en-US"/>
              </a:p>
            </p:txBody>
          </p:sp>
          <p:sp>
            <p:nvSpPr>
              <p:cNvPr id="184" name="Freeform 184">
                <a:extLst>
                  <a:ext uri="{FF2B5EF4-FFF2-40B4-BE49-F238E27FC236}">
                    <a16:creationId xmlns:a16="http://schemas.microsoft.com/office/drawing/2014/main" id="{D8501D3B-021C-24BD-39F8-175E26E9B1F5}"/>
                  </a:ext>
                </a:extLst>
              </p:cNvPr>
              <p:cNvSpPr/>
              <p:nvPr/>
            </p:nvSpPr>
            <p:spPr>
              <a:xfrm>
                <a:off x="6348668" y="656970"/>
                <a:ext cx="112642" cy="74455"/>
              </a:xfrm>
              <a:custGeom>
                <a:avLst/>
                <a:gdLst>
                  <a:gd name="connsiteX0" fmla="*/ 3996 w 112642"/>
                  <a:gd name="connsiteY0" fmla="*/ 63662 h 74455"/>
                  <a:gd name="connsiteX1" fmla="*/ 2583 w 112642"/>
                  <a:gd name="connsiteY1" fmla="*/ 53976 h 74455"/>
                  <a:gd name="connsiteX2" fmla="*/ 8233 w 112642"/>
                  <a:gd name="connsiteY2" fmla="*/ 31577 h 74455"/>
                  <a:gd name="connsiteX3" fmla="*/ 5005 w 112642"/>
                  <a:gd name="connsiteY3" fmla="*/ 22900 h 74455"/>
                  <a:gd name="connsiteX4" fmla="*/ 6418 w 112642"/>
                  <a:gd name="connsiteY4" fmla="*/ 7160 h 74455"/>
                  <a:gd name="connsiteX5" fmla="*/ 24377 w 112642"/>
                  <a:gd name="connsiteY5" fmla="*/ 97 h 74455"/>
                  <a:gd name="connsiteX6" fmla="*/ 65744 w 112642"/>
                  <a:gd name="connsiteY6" fmla="*/ 500 h 74455"/>
                  <a:gd name="connsiteX7" fmla="*/ 68166 w 112642"/>
                  <a:gd name="connsiteY7" fmla="*/ 500 h 74455"/>
                  <a:gd name="connsiteX8" fmla="*/ 80879 w 112642"/>
                  <a:gd name="connsiteY8" fmla="*/ 7563 h 74455"/>
                  <a:gd name="connsiteX9" fmla="*/ 76036 w 112642"/>
                  <a:gd name="connsiteY9" fmla="*/ 22294 h 74455"/>
                  <a:gd name="connsiteX10" fmla="*/ 68771 w 112642"/>
                  <a:gd name="connsiteY10" fmla="*/ 30366 h 74455"/>
                  <a:gd name="connsiteX11" fmla="*/ 74219 w 112642"/>
                  <a:gd name="connsiteY11" fmla="*/ 43079 h 74455"/>
                  <a:gd name="connsiteX12" fmla="*/ 98434 w 112642"/>
                  <a:gd name="connsiteY12" fmla="*/ 43886 h 74455"/>
                  <a:gd name="connsiteX13" fmla="*/ 111551 w 112642"/>
                  <a:gd name="connsiteY13" fmla="*/ 46308 h 74455"/>
                  <a:gd name="connsiteX14" fmla="*/ 108726 w 112642"/>
                  <a:gd name="connsiteY14" fmla="*/ 58416 h 74455"/>
                  <a:gd name="connsiteX15" fmla="*/ 103681 w 112642"/>
                  <a:gd name="connsiteY15" fmla="*/ 69111 h 74455"/>
                  <a:gd name="connsiteX16" fmla="*/ 94802 w 112642"/>
                  <a:gd name="connsiteY16" fmla="*/ 73348 h 74455"/>
                  <a:gd name="connsiteX17" fmla="*/ 68973 w 112642"/>
                  <a:gd name="connsiteY17" fmla="*/ 68505 h 74455"/>
                  <a:gd name="connsiteX18" fmla="*/ 42538 w 112642"/>
                  <a:gd name="connsiteY18" fmla="*/ 66487 h 74455"/>
                  <a:gd name="connsiteX19" fmla="*/ 26193 w 112642"/>
                  <a:gd name="connsiteY19" fmla="*/ 65478 h 74455"/>
                  <a:gd name="connsiteX20" fmla="*/ 13682 w 112642"/>
                  <a:gd name="connsiteY20" fmla="*/ 66084 h 74455"/>
                  <a:gd name="connsiteX21" fmla="*/ 3996 w 112642"/>
                  <a:gd name="connsiteY21" fmla="*/ 63662 h 7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642" h="74455">
                    <a:moveTo>
                      <a:pt x="3996" y="63662"/>
                    </a:moveTo>
                    <a:cubicBezTo>
                      <a:pt x="-847" y="59626"/>
                      <a:pt x="-1251" y="57810"/>
                      <a:pt x="2583" y="53976"/>
                    </a:cubicBezTo>
                    <a:cubicBezTo>
                      <a:pt x="9040" y="47317"/>
                      <a:pt x="9646" y="39850"/>
                      <a:pt x="8233" y="31577"/>
                    </a:cubicBezTo>
                    <a:cubicBezTo>
                      <a:pt x="7628" y="28348"/>
                      <a:pt x="6821" y="25523"/>
                      <a:pt x="5005" y="22900"/>
                    </a:cubicBezTo>
                    <a:cubicBezTo>
                      <a:pt x="565" y="15635"/>
                      <a:pt x="969" y="13012"/>
                      <a:pt x="6418" y="7160"/>
                    </a:cubicBezTo>
                    <a:cubicBezTo>
                      <a:pt x="11260" y="1711"/>
                      <a:pt x="16911" y="-509"/>
                      <a:pt x="24377" y="97"/>
                    </a:cubicBezTo>
                    <a:cubicBezTo>
                      <a:pt x="38099" y="1308"/>
                      <a:pt x="52022" y="2317"/>
                      <a:pt x="65744" y="500"/>
                    </a:cubicBezTo>
                    <a:cubicBezTo>
                      <a:pt x="66551" y="299"/>
                      <a:pt x="67359" y="299"/>
                      <a:pt x="68166" y="500"/>
                    </a:cubicBezTo>
                    <a:cubicBezTo>
                      <a:pt x="73412" y="904"/>
                      <a:pt x="79063" y="1308"/>
                      <a:pt x="80879" y="7563"/>
                    </a:cubicBezTo>
                    <a:cubicBezTo>
                      <a:pt x="82695" y="13415"/>
                      <a:pt x="80273" y="18460"/>
                      <a:pt x="76036" y="22294"/>
                    </a:cubicBezTo>
                    <a:cubicBezTo>
                      <a:pt x="73412" y="24716"/>
                      <a:pt x="70789" y="27339"/>
                      <a:pt x="68771" y="30366"/>
                    </a:cubicBezTo>
                    <a:cubicBezTo>
                      <a:pt x="64332" y="37025"/>
                      <a:pt x="66551" y="41667"/>
                      <a:pt x="74219" y="43079"/>
                    </a:cubicBezTo>
                    <a:cubicBezTo>
                      <a:pt x="82291" y="44492"/>
                      <a:pt x="90161" y="45097"/>
                      <a:pt x="98434" y="43886"/>
                    </a:cubicBezTo>
                    <a:cubicBezTo>
                      <a:pt x="102874" y="43281"/>
                      <a:pt x="108322" y="41667"/>
                      <a:pt x="111551" y="46308"/>
                    </a:cubicBezTo>
                    <a:cubicBezTo>
                      <a:pt x="114578" y="50747"/>
                      <a:pt x="110542" y="54581"/>
                      <a:pt x="108726" y="58416"/>
                    </a:cubicBezTo>
                    <a:cubicBezTo>
                      <a:pt x="107112" y="62048"/>
                      <a:pt x="104892" y="65277"/>
                      <a:pt x="103681" y="69111"/>
                    </a:cubicBezTo>
                    <a:cubicBezTo>
                      <a:pt x="102067" y="74156"/>
                      <a:pt x="99443" y="75770"/>
                      <a:pt x="94802" y="73348"/>
                    </a:cubicBezTo>
                    <a:cubicBezTo>
                      <a:pt x="86529" y="68909"/>
                      <a:pt x="77650" y="70322"/>
                      <a:pt x="68973" y="68505"/>
                    </a:cubicBezTo>
                    <a:cubicBezTo>
                      <a:pt x="60296" y="66689"/>
                      <a:pt x="51417" y="66487"/>
                      <a:pt x="42538" y="66487"/>
                    </a:cubicBezTo>
                    <a:cubicBezTo>
                      <a:pt x="37090" y="66487"/>
                      <a:pt x="31642" y="66689"/>
                      <a:pt x="26193" y="65478"/>
                    </a:cubicBezTo>
                    <a:cubicBezTo>
                      <a:pt x="21955" y="64671"/>
                      <a:pt x="17920" y="65277"/>
                      <a:pt x="13682" y="66084"/>
                    </a:cubicBezTo>
                    <a:cubicBezTo>
                      <a:pt x="9646" y="66891"/>
                      <a:pt x="6014" y="66084"/>
                      <a:pt x="3996" y="63662"/>
                    </a:cubicBezTo>
                    <a:close/>
                  </a:path>
                </a:pathLst>
              </a:custGeom>
              <a:solidFill>
                <a:srgbClr val="EAAB5E"/>
              </a:solidFill>
              <a:ln w="2018" cap="flat">
                <a:noFill/>
                <a:prstDash val="solid"/>
                <a:miter/>
              </a:ln>
            </p:spPr>
            <p:txBody>
              <a:bodyPr rtlCol="0" anchor="ctr"/>
              <a:lstStyle/>
              <a:p>
                <a:endParaRPr lang="en-US"/>
              </a:p>
            </p:txBody>
          </p:sp>
          <p:sp>
            <p:nvSpPr>
              <p:cNvPr id="185" name="Freeform 185">
                <a:extLst>
                  <a:ext uri="{FF2B5EF4-FFF2-40B4-BE49-F238E27FC236}">
                    <a16:creationId xmlns:a16="http://schemas.microsoft.com/office/drawing/2014/main" id="{D344D41B-6030-AD17-5627-4B8B07F358FB}"/>
                  </a:ext>
                </a:extLst>
              </p:cNvPr>
              <p:cNvSpPr/>
              <p:nvPr/>
            </p:nvSpPr>
            <p:spPr>
              <a:xfrm>
                <a:off x="6866593" y="847054"/>
                <a:ext cx="92258" cy="79698"/>
              </a:xfrm>
              <a:custGeom>
                <a:avLst/>
                <a:gdLst>
                  <a:gd name="connsiteX0" fmla="*/ 88622 w 92258"/>
                  <a:gd name="connsiteY0" fmla="*/ 2122 h 79698"/>
                  <a:gd name="connsiteX1" fmla="*/ 92052 w 92258"/>
                  <a:gd name="connsiteY1" fmla="*/ 11001 h 79698"/>
                  <a:gd name="connsiteX2" fmla="*/ 88420 w 92258"/>
                  <a:gd name="connsiteY2" fmla="*/ 24521 h 79698"/>
                  <a:gd name="connsiteX3" fmla="*/ 84990 w 92258"/>
                  <a:gd name="connsiteY3" fmla="*/ 56001 h 79698"/>
                  <a:gd name="connsiteX4" fmla="*/ 81761 w 92258"/>
                  <a:gd name="connsiteY4" fmla="*/ 74163 h 79698"/>
                  <a:gd name="connsiteX5" fmla="*/ 74900 w 92258"/>
                  <a:gd name="connsiteY5" fmla="*/ 75172 h 79698"/>
                  <a:gd name="connsiteX6" fmla="*/ 65819 w 92258"/>
                  <a:gd name="connsiteY6" fmla="*/ 71741 h 79698"/>
                  <a:gd name="connsiteX7" fmla="*/ 26066 w 92258"/>
                  <a:gd name="connsiteY7" fmla="*/ 69925 h 79698"/>
                  <a:gd name="connsiteX8" fmla="*/ 9923 w 92258"/>
                  <a:gd name="connsiteY8" fmla="*/ 76786 h 79698"/>
                  <a:gd name="connsiteX9" fmla="*/ 3264 w 92258"/>
                  <a:gd name="connsiteY9" fmla="*/ 79410 h 79698"/>
                  <a:gd name="connsiteX10" fmla="*/ 36 w 92258"/>
                  <a:gd name="connsiteY10" fmla="*/ 72750 h 79698"/>
                  <a:gd name="connsiteX11" fmla="*/ 4676 w 92258"/>
                  <a:gd name="connsiteY11" fmla="*/ 21293 h 79698"/>
                  <a:gd name="connsiteX12" fmla="*/ 24654 w 92258"/>
                  <a:gd name="connsiteY12" fmla="*/ 5956 h 79698"/>
                  <a:gd name="connsiteX13" fmla="*/ 60371 w 92258"/>
                  <a:gd name="connsiteY13" fmla="*/ 9992 h 79698"/>
                  <a:gd name="connsiteX14" fmla="*/ 72681 w 92258"/>
                  <a:gd name="connsiteY14" fmla="*/ 7167 h 79698"/>
                  <a:gd name="connsiteX15" fmla="*/ 80147 w 92258"/>
                  <a:gd name="connsiteY15" fmla="*/ 1517 h 79698"/>
                  <a:gd name="connsiteX16" fmla="*/ 88622 w 92258"/>
                  <a:gd name="connsiteY16" fmla="*/ 2122 h 7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258" h="79698">
                    <a:moveTo>
                      <a:pt x="88622" y="2122"/>
                    </a:moveTo>
                    <a:cubicBezTo>
                      <a:pt x="92052" y="4140"/>
                      <a:pt x="92658" y="7369"/>
                      <a:pt x="92052" y="11001"/>
                    </a:cubicBezTo>
                    <a:cubicBezTo>
                      <a:pt x="91043" y="15642"/>
                      <a:pt x="90034" y="20082"/>
                      <a:pt x="88420" y="24521"/>
                    </a:cubicBezTo>
                    <a:cubicBezTo>
                      <a:pt x="85192" y="34813"/>
                      <a:pt x="82568" y="45306"/>
                      <a:pt x="84990" y="56001"/>
                    </a:cubicBezTo>
                    <a:cubicBezTo>
                      <a:pt x="86402" y="62661"/>
                      <a:pt x="82165" y="67907"/>
                      <a:pt x="81761" y="74163"/>
                    </a:cubicBezTo>
                    <a:cubicBezTo>
                      <a:pt x="81559" y="76786"/>
                      <a:pt x="76312" y="77795"/>
                      <a:pt x="74900" y="75172"/>
                    </a:cubicBezTo>
                    <a:cubicBezTo>
                      <a:pt x="72681" y="70934"/>
                      <a:pt x="69654" y="71741"/>
                      <a:pt x="65819" y="71741"/>
                    </a:cubicBezTo>
                    <a:cubicBezTo>
                      <a:pt x="52501" y="71741"/>
                      <a:pt x="39183" y="73356"/>
                      <a:pt x="26066" y="69925"/>
                    </a:cubicBezTo>
                    <a:cubicBezTo>
                      <a:pt x="18802" y="68109"/>
                      <a:pt x="14564" y="72952"/>
                      <a:pt x="9923" y="76786"/>
                    </a:cubicBezTo>
                    <a:cubicBezTo>
                      <a:pt x="7703" y="78602"/>
                      <a:pt x="5887" y="80419"/>
                      <a:pt x="3264" y="79410"/>
                    </a:cubicBezTo>
                    <a:cubicBezTo>
                      <a:pt x="439" y="78401"/>
                      <a:pt x="-166" y="75374"/>
                      <a:pt x="36" y="72750"/>
                    </a:cubicBezTo>
                    <a:cubicBezTo>
                      <a:pt x="1851" y="55598"/>
                      <a:pt x="1851" y="38445"/>
                      <a:pt x="4676" y="21293"/>
                    </a:cubicBezTo>
                    <a:cubicBezTo>
                      <a:pt x="6089" y="12817"/>
                      <a:pt x="15775" y="5351"/>
                      <a:pt x="24654" y="5956"/>
                    </a:cubicBezTo>
                    <a:cubicBezTo>
                      <a:pt x="36560" y="6965"/>
                      <a:pt x="48667" y="7167"/>
                      <a:pt x="60371" y="9992"/>
                    </a:cubicBezTo>
                    <a:cubicBezTo>
                      <a:pt x="65012" y="11203"/>
                      <a:pt x="69048" y="10396"/>
                      <a:pt x="72681" y="7167"/>
                    </a:cubicBezTo>
                    <a:cubicBezTo>
                      <a:pt x="75102" y="5149"/>
                      <a:pt x="77523" y="3131"/>
                      <a:pt x="80147" y="1517"/>
                    </a:cubicBezTo>
                    <a:cubicBezTo>
                      <a:pt x="82972" y="-501"/>
                      <a:pt x="85999" y="-703"/>
                      <a:pt x="88622" y="2122"/>
                    </a:cubicBezTo>
                    <a:close/>
                  </a:path>
                </a:pathLst>
              </a:custGeom>
              <a:solidFill>
                <a:srgbClr val="EAAB5E"/>
              </a:solidFill>
              <a:ln w="2018" cap="flat">
                <a:noFill/>
                <a:prstDash val="solid"/>
                <a:miter/>
              </a:ln>
            </p:spPr>
            <p:txBody>
              <a:bodyPr rtlCol="0" anchor="ctr"/>
              <a:lstStyle/>
              <a:p>
                <a:endParaRPr lang="en-US"/>
              </a:p>
            </p:txBody>
          </p:sp>
          <p:sp>
            <p:nvSpPr>
              <p:cNvPr id="186" name="Freeform 186">
                <a:extLst>
                  <a:ext uri="{FF2B5EF4-FFF2-40B4-BE49-F238E27FC236}">
                    <a16:creationId xmlns:a16="http://schemas.microsoft.com/office/drawing/2014/main" id="{DEC9604E-BD81-94EB-57A1-E6A9DA9133AF}"/>
                  </a:ext>
                </a:extLst>
              </p:cNvPr>
              <p:cNvSpPr/>
              <p:nvPr/>
            </p:nvSpPr>
            <p:spPr>
              <a:xfrm>
                <a:off x="6314338" y="930273"/>
                <a:ext cx="150757" cy="51674"/>
              </a:xfrm>
              <a:custGeom>
                <a:avLst/>
                <a:gdLst>
                  <a:gd name="connsiteX0" fmla="*/ 147092 w 150757"/>
                  <a:gd name="connsiteY0" fmla="*/ 30899 h 51674"/>
                  <a:gd name="connsiteX1" fmla="*/ 138213 w 150757"/>
                  <a:gd name="connsiteY1" fmla="*/ 36146 h 51674"/>
                  <a:gd name="connsiteX2" fmla="*/ 113595 w 150757"/>
                  <a:gd name="connsiteY2" fmla="*/ 40182 h 51674"/>
                  <a:gd name="connsiteX3" fmla="*/ 86151 w 150757"/>
                  <a:gd name="connsiteY3" fmla="*/ 48859 h 51674"/>
                  <a:gd name="connsiteX4" fmla="*/ 71824 w 150757"/>
                  <a:gd name="connsiteY4" fmla="*/ 51482 h 51674"/>
                  <a:gd name="connsiteX5" fmla="*/ 17744 w 150757"/>
                  <a:gd name="connsiteY5" fmla="*/ 42603 h 51674"/>
                  <a:gd name="connsiteX6" fmla="*/ 8663 w 150757"/>
                  <a:gd name="connsiteY6" fmla="*/ 40585 h 51674"/>
                  <a:gd name="connsiteX7" fmla="*/ 188 w 150757"/>
                  <a:gd name="connsiteY7" fmla="*/ 31706 h 51674"/>
                  <a:gd name="connsiteX8" fmla="*/ 5233 w 150757"/>
                  <a:gd name="connsiteY8" fmla="*/ 20406 h 51674"/>
                  <a:gd name="connsiteX9" fmla="*/ 15120 w 150757"/>
                  <a:gd name="connsiteY9" fmla="*/ 4262 h 51674"/>
                  <a:gd name="connsiteX10" fmla="*/ 20569 w 150757"/>
                  <a:gd name="connsiteY10" fmla="*/ 25 h 51674"/>
                  <a:gd name="connsiteX11" fmla="*/ 34492 w 150757"/>
                  <a:gd name="connsiteY11" fmla="*/ 1437 h 51674"/>
                  <a:gd name="connsiteX12" fmla="*/ 125501 w 150757"/>
                  <a:gd name="connsiteY12" fmla="*/ 11123 h 51674"/>
                  <a:gd name="connsiteX13" fmla="*/ 140231 w 150757"/>
                  <a:gd name="connsiteY13" fmla="*/ 12738 h 51674"/>
                  <a:gd name="connsiteX14" fmla="*/ 149917 w 150757"/>
                  <a:gd name="connsiteY14" fmla="*/ 17783 h 51674"/>
                  <a:gd name="connsiteX15" fmla="*/ 147092 w 150757"/>
                  <a:gd name="connsiteY15" fmla="*/ 30899 h 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757" h="51674">
                    <a:moveTo>
                      <a:pt x="147092" y="30899"/>
                    </a:moveTo>
                    <a:cubicBezTo>
                      <a:pt x="145074" y="33926"/>
                      <a:pt x="141846" y="35541"/>
                      <a:pt x="138213" y="36146"/>
                    </a:cubicBezTo>
                    <a:cubicBezTo>
                      <a:pt x="129940" y="37558"/>
                      <a:pt x="121868" y="39173"/>
                      <a:pt x="113595" y="40182"/>
                    </a:cubicBezTo>
                    <a:cubicBezTo>
                      <a:pt x="103909" y="41393"/>
                      <a:pt x="94828" y="44419"/>
                      <a:pt x="86151" y="48859"/>
                    </a:cubicBezTo>
                    <a:cubicBezTo>
                      <a:pt x="81510" y="51281"/>
                      <a:pt x="76869" y="52088"/>
                      <a:pt x="71824" y="51482"/>
                    </a:cubicBezTo>
                    <a:cubicBezTo>
                      <a:pt x="53663" y="48859"/>
                      <a:pt x="35703" y="46034"/>
                      <a:pt x="17744" y="42603"/>
                    </a:cubicBezTo>
                    <a:cubicBezTo>
                      <a:pt x="14717" y="41998"/>
                      <a:pt x="11690" y="41191"/>
                      <a:pt x="8663" y="40585"/>
                    </a:cubicBezTo>
                    <a:cubicBezTo>
                      <a:pt x="4022" y="39375"/>
                      <a:pt x="793" y="36751"/>
                      <a:pt x="188" y="31706"/>
                    </a:cubicBezTo>
                    <a:cubicBezTo>
                      <a:pt x="-619" y="26662"/>
                      <a:pt x="1197" y="22424"/>
                      <a:pt x="5233" y="20406"/>
                    </a:cubicBezTo>
                    <a:cubicBezTo>
                      <a:pt x="12295" y="16975"/>
                      <a:pt x="15120" y="11729"/>
                      <a:pt x="15120" y="4262"/>
                    </a:cubicBezTo>
                    <a:cubicBezTo>
                      <a:pt x="15120" y="832"/>
                      <a:pt x="17744" y="-177"/>
                      <a:pt x="20569" y="25"/>
                    </a:cubicBezTo>
                    <a:cubicBezTo>
                      <a:pt x="25210" y="428"/>
                      <a:pt x="30053" y="428"/>
                      <a:pt x="34492" y="1437"/>
                    </a:cubicBezTo>
                    <a:cubicBezTo>
                      <a:pt x="64358" y="7895"/>
                      <a:pt x="95232" y="7087"/>
                      <a:pt x="125501" y="11123"/>
                    </a:cubicBezTo>
                    <a:cubicBezTo>
                      <a:pt x="130344" y="11729"/>
                      <a:pt x="135388" y="12334"/>
                      <a:pt x="140231" y="12738"/>
                    </a:cubicBezTo>
                    <a:cubicBezTo>
                      <a:pt x="144066" y="13141"/>
                      <a:pt x="148303" y="13343"/>
                      <a:pt x="149917" y="17783"/>
                    </a:cubicBezTo>
                    <a:cubicBezTo>
                      <a:pt x="151734" y="22222"/>
                      <a:pt x="150523" y="26662"/>
                      <a:pt x="147092" y="30899"/>
                    </a:cubicBezTo>
                    <a:close/>
                  </a:path>
                </a:pathLst>
              </a:custGeom>
              <a:solidFill>
                <a:srgbClr val="EAAB5E"/>
              </a:solidFill>
              <a:ln w="2018" cap="flat">
                <a:noFill/>
                <a:prstDash val="solid"/>
                <a:miter/>
              </a:ln>
            </p:spPr>
            <p:txBody>
              <a:bodyPr rtlCol="0" anchor="ctr"/>
              <a:lstStyle/>
              <a:p>
                <a:endParaRPr lang="en-US"/>
              </a:p>
            </p:txBody>
          </p:sp>
          <p:sp>
            <p:nvSpPr>
              <p:cNvPr id="187" name="Freeform 187">
                <a:extLst>
                  <a:ext uri="{FF2B5EF4-FFF2-40B4-BE49-F238E27FC236}">
                    <a16:creationId xmlns:a16="http://schemas.microsoft.com/office/drawing/2014/main" id="{72A759A6-FE9B-F775-42C9-3F7384C3F4C3}"/>
                  </a:ext>
                </a:extLst>
              </p:cNvPr>
              <p:cNvSpPr/>
              <p:nvPr/>
            </p:nvSpPr>
            <p:spPr>
              <a:xfrm>
                <a:off x="6329157" y="759864"/>
                <a:ext cx="105943" cy="87594"/>
              </a:xfrm>
              <a:custGeom>
                <a:avLst/>
                <a:gdLst>
                  <a:gd name="connsiteX0" fmla="*/ 7364 w 105943"/>
                  <a:gd name="connsiteY0" fmla="*/ 19693 h 87594"/>
                  <a:gd name="connsiteX1" fmla="*/ 15435 w 105943"/>
                  <a:gd name="connsiteY1" fmla="*/ 5164 h 87594"/>
                  <a:gd name="connsiteX2" fmla="*/ 25727 w 105943"/>
                  <a:gd name="connsiteY2" fmla="*/ 2944 h 87594"/>
                  <a:gd name="connsiteX3" fmla="*/ 35615 w 105943"/>
                  <a:gd name="connsiteY3" fmla="*/ 19290 h 87594"/>
                  <a:gd name="connsiteX4" fmla="*/ 46713 w 105943"/>
                  <a:gd name="connsiteY4" fmla="*/ 26554 h 87594"/>
                  <a:gd name="connsiteX5" fmla="*/ 91511 w 105943"/>
                  <a:gd name="connsiteY5" fmla="*/ 32406 h 87594"/>
                  <a:gd name="connsiteX6" fmla="*/ 98372 w 105943"/>
                  <a:gd name="connsiteY6" fmla="*/ 42093 h 87594"/>
                  <a:gd name="connsiteX7" fmla="*/ 102408 w 105943"/>
                  <a:gd name="connsiteY7" fmla="*/ 62272 h 87594"/>
                  <a:gd name="connsiteX8" fmla="*/ 104829 w 105943"/>
                  <a:gd name="connsiteY8" fmla="*/ 66308 h 87594"/>
                  <a:gd name="connsiteX9" fmla="*/ 100995 w 105943"/>
                  <a:gd name="connsiteY9" fmla="*/ 73976 h 87594"/>
                  <a:gd name="connsiteX10" fmla="*/ 95749 w 105943"/>
                  <a:gd name="connsiteY10" fmla="*/ 79223 h 87594"/>
                  <a:gd name="connsiteX11" fmla="*/ 82834 w 105943"/>
                  <a:gd name="connsiteY11" fmla="*/ 86689 h 87594"/>
                  <a:gd name="connsiteX12" fmla="*/ 32992 w 105943"/>
                  <a:gd name="connsiteY12" fmla="*/ 80232 h 87594"/>
                  <a:gd name="connsiteX13" fmla="*/ 15839 w 105943"/>
                  <a:gd name="connsiteY13" fmla="*/ 79626 h 87594"/>
                  <a:gd name="connsiteX14" fmla="*/ 1108 w 105943"/>
                  <a:gd name="connsiteY14" fmla="*/ 69335 h 87594"/>
                  <a:gd name="connsiteX15" fmla="*/ 6759 w 105943"/>
                  <a:gd name="connsiteY15" fmla="*/ 58438 h 87594"/>
                  <a:gd name="connsiteX16" fmla="*/ 15435 w 105943"/>
                  <a:gd name="connsiteY16" fmla="*/ 58640 h 87594"/>
                  <a:gd name="connsiteX17" fmla="*/ 42677 w 105943"/>
                  <a:gd name="connsiteY17" fmla="*/ 60658 h 87594"/>
                  <a:gd name="connsiteX18" fmla="*/ 53171 w 105943"/>
                  <a:gd name="connsiteY18" fmla="*/ 58034 h 87594"/>
                  <a:gd name="connsiteX19" fmla="*/ 55794 w 105943"/>
                  <a:gd name="connsiteY19" fmla="*/ 52990 h 87594"/>
                  <a:gd name="connsiteX20" fmla="*/ 51556 w 105943"/>
                  <a:gd name="connsiteY20" fmla="*/ 49357 h 87594"/>
                  <a:gd name="connsiteX21" fmla="*/ 45301 w 105943"/>
                  <a:gd name="connsiteY21" fmla="*/ 48954 h 87594"/>
                  <a:gd name="connsiteX22" fmla="*/ 12408 w 105943"/>
                  <a:gd name="connsiteY22" fmla="*/ 47743 h 87594"/>
                  <a:gd name="connsiteX23" fmla="*/ 906 w 105943"/>
                  <a:gd name="connsiteY23" fmla="*/ 30792 h 87594"/>
                  <a:gd name="connsiteX24" fmla="*/ 3732 w 105943"/>
                  <a:gd name="connsiteY24" fmla="*/ 24335 h 87594"/>
                  <a:gd name="connsiteX25" fmla="*/ 7364 w 105943"/>
                  <a:gd name="connsiteY25" fmla="*/ 19693 h 8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5943" h="87594">
                    <a:moveTo>
                      <a:pt x="7364" y="19693"/>
                    </a:moveTo>
                    <a:cubicBezTo>
                      <a:pt x="11198" y="15254"/>
                      <a:pt x="13417" y="10209"/>
                      <a:pt x="15435" y="5164"/>
                    </a:cubicBezTo>
                    <a:cubicBezTo>
                      <a:pt x="18059" y="-1293"/>
                      <a:pt x="20077" y="-1293"/>
                      <a:pt x="25727" y="2944"/>
                    </a:cubicBezTo>
                    <a:cubicBezTo>
                      <a:pt x="31377" y="7182"/>
                      <a:pt x="33395" y="13438"/>
                      <a:pt x="35615" y="19290"/>
                    </a:cubicBezTo>
                    <a:cubicBezTo>
                      <a:pt x="37834" y="24536"/>
                      <a:pt x="40861" y="26756"/>
                      <a:pt x="46713" y="26554"/>
                    </a:cubicBezTo>
                    <a:cubicBezTo>
                      <a:pt x="61848" y="26353"/>
                      <a:pt x="76578" y="30792"/>
                      <a:pt x="91511" y="32406"/>
                    </a:cubicBezTo>
                    <a:cubicBezTo>
                      <a:pt x="98574" y="33214"/>
                      <a:pt x="97767" y="34828"/>
                      <a:pt x="98372" y="42093"/>
                    </a:cubicBezTo>
                    <a:cubicBezTo>
                      <a:pt x="98978" y="48752"/>
                      <a:pt x="98776" y="56016"/>
                      <a:pt x="102408" y="62272"/>
                    </a:cubicBezTo>
                    <a:cubicBezTo>
                      <a:pt x="103215" y="63685"/>
                      <a:pt x="104224" y="64895"/>
                      <a:pt x="104829" y="66308"/>
                    </a:cubicBezTo>
                    <a:cubicBezTo>
                      <a:pt x="107049" y="70949"/>
                      <a:pt x="106040" y="73169"/>
                      <a:pt x="100995" y="73976"/>
                    </a:cubicBezTo>
                    <a:cubicBezTo>
                      <a:pt x="97565" y="74380"/>
                      <a:pt x="96152" y="75792"/>
                      <a:pt x="95749" y="79223"/>
                    </a:cubicBezTo>
                    <a:cubicBezTo>
                      <a:pt x="94538" y="86689"/>
                      <a:pt x="89897" y="89111"/>
                      <a:pt x="82834" y="86689"/>
                    </a:cubicBezTo>
                    <a:cubicBezTo>
                      <a:pt x="66691" y="81443"/>
                      <a:pt x="49942" y="78819"/>
                      <a:pt x="32992" y="80232"/>
                    </a:cubicBezTo>
                    <a:cubicBezTo>
                      <a:pt x="27139" y="80635"/>
                      <a:pt x="21489" y="80232"/>
                      <a:pt x="15839" y="79626"/>
                    </a:cubicBezTo>
                    <a:cubicBezTo>
                      <a:pt x="8978" y="79021"/>
                      <a:pt x="4337" y="74985"/>
                      <a:pt x="1108" y="69335"/>
                    </a:cubicBezTo>
                    <a:cubicBezTo>
                      <a:pt x="-1717" y="64290"/>
                      <a:pt x="1108" y="59043"/>
                      <a:pt x="6759" y="58438"/>
                    </a:cubicBezTo>
                    <a:cubicBezTo>
                      <a:pt x="9584" y="58236"/>
                      <a:pt x="12408" y="58438"/>
                      <a:pt x="15435" y="58640"/>
                    </a:cubicBezTo>
                    <a:cubicBezTo>
                      <a:pt x="24516" y="59245"/>
                      <a:pt x="33597" y="60052"/>
                      <a:pt x="42677" y="60658"/>
                    </a:cubicBezTo>
                    <a:cubicBezTo>
                      <a:pt x="46512" y="60860"/>
                      <a:pt x="49740" y="59447"/>
                      <a:pt x="53171" y="58034"/>
                    </a:cubicBezTo>
                    <a:cubicBezTo>
                      <a:pt x="55592" y="57227"/>
                      <a:pt x="55996" y="55209"/>
                      <a:pt x="55794" y="52990"/>
                    </a:cubicBezTo>
                    <a:cubicBezTo>
                      <a:pt x="55592" y="50366"/>
                      <a:pt x="53978" y="49357"/>
                      <a:pt x="51556" y="49357"/>
                    </a:cubicBezTo>
                    <a:cubicBezTo>
                      <a:pt x="49539" y="49155"/>
                      <a:pt x="47319" y="48954"/>
                      <a:pt x="45301" y="48954"/>
                    </a:cubicBezTo>
                    <a:cubicBezTo>
                      <a:pt x="34404" y="49559"/>
                      <a:pt x="23507" y="48348"/>
                      <a:pt x="12408" y="47743"/>
                    </a:cubicBezTo>
                    <a:cubicBezTo>
                      <a:pt x="4741" y="47339"/>
                      <a:pt x="-1313" y="38258"/>
                      <a:pt x="906" y="30792"/>
                    </a:cubicBezTo>
                    <a:cubicBezTo>
                      <a:pt x="1512" y="28572"/>
                      <a:pt x="2521" y="26353"/>
                      <a:pt x="3732" y="24335"/>
                    </a:cubicBezTo>
                    <a:cubicBezTo>
                      <a:pt x="4539" y="22720"/>
                      <a:pt x="6153" y="21106"/>
                      <a:pt x="7364" y="19693"/>
                    </a:cubicBezTo>
                    <a:close/>
                  </a:path>
                </a:pathLst>
              </a:custGeom>
              <a:solidFill>
                <a:srgbClr val="EAAB5E"/>
              </a:solidFill>
              <a:ln w="2018" cap="flat">
                <a:noFill/>
                <a:prstDash val="solid"/>
                <a:miter/>
              </a:ln>
            </p:spPr>
            <p:txBody>
              <a:bodyPr rtlCol="0" anchor="ctr"/>
              <a:lstStyle/>
              <a:p>
                <a:endParaRPr lang="en-US"/>
              </a:p>
            </p:txBody>
          </p:sp>
          <p:sp>
            <p:nvSpPr>
              <p:cNvPr id="188" name="Freeform 188">
                <a:extLst>
                  <a:ext uri="{FF2B5EF4-FFF2-40B4-BE49-F238E27FC236}">
                    <a16:creationId xmlns:a16="http://schemas.microsoft.com/office/drawing/2014/main" id="{6AEE4C35-CED0-CCD5-A2A7-0C5B02C1187C}"/>
                  </a:ext>
                </a:extLst>
              </p:cNvPr>
              <p:cNvSpPr/>
              <p:nvPr/>
            </p:nvSpPr>
            <p:spPr>
              <a:xfrm>
                <a:off x="6567685" y="1187482"/>
                <a:ext cx="111051" cy="65019"/>
              </a:xfrm>
              <a:custGeom>
                <a:avLst/>
                <a:gdLst>
                  <a:gd name="connsiteX0" fmla="*/ 3116 w 111051"/>
                  <a:gd name="connsiteY0" fmla="*/ 46518 h 65019"/>
                  <a:gd name="connsiteX1" fmla="*/ 292 w 111051"/>
                  <a:gd name="connsiteY1" fmla="*/ 42078 h 65019"/>
                  <a:gd name="connsiteX2" fmla="*/ 9372 w 111051"/>
                  <a:gd name="connsiteY2" fmla="*/ 25935 h 65019"/>
                  <a:gd name="connsiteX3" fmla="*/ 31569 w 111051"/>
                  <a:gd name="connsiteY3" fmla="*/ 11809 h 65019"/>
                  <a:gd name="connsiteX4" fmla="*/ 61434 w 111051"/>
                  <a:gd name="connsiteY4" fmla="*/ 1114 h 65019"/>
                  <a:gd name="connsiteX5" fmla="*/ 98161 w 111051"/>
                  <a:gd name="connsiteY5" fmla="*/ 2930 h 65019"/>
                  <a:gd name="connsiteX6" fmla="*/ 103003 w 111051"/>
                  <a:gd name="connsiteY6" fmla="*/ 1316 h 65019"/>
                  <a:gd name="connsiteX7" fmla="*/ 110672 w 111051"/>
                  <a:gd name="connsiteY7" fmla="*/ 4545 h 65019"/>
                  <a:gd name="connsiteX8" fmla="*/ 110268 w 111051"/>
                  <a:gd name="connsiteY8" fmla="*/ 21294 h 65019"/>
                  <a:gd name="connsiteX9" fmla="*/ 107645 w 111051"/>
                  <a:gd name="connsiteY9" fmla="*/ 43693 h 65019"/>
                  <a:gd name="connsiteX10" fmla="*/ 106636 w 111051"/>
                  <a:gd name="connsiteY10" fmla="*/ 54590 h 65019"/>
                  <a:gd name="connsiteX11" fmla="*/ 100179 w 111051"/>
                  <a:gd name="connsiteY11" fmla="*/ 61653 h 65019"/>
                  <a:gd name="connsiteX12" fmla="*/ 94730 w 111051"/>
                  <a:gd name="connsiteY12" fmla="*/ 64478 h 65019"/>
                  <a:gd name="connsiteX13" fmla="*/ 81008 w 111051"/>
                  <a:gd name="connsiteY13" fmla="*/ 63267 h 65019"/>
                  <a:gd name="connsiteX14" fmla="*/ 36210 w 111051"/>
                  <a:gd name="connsiteY14" fmla="*/ 51159 h 65019"/>
                  <a:gd name="connsiteX15" fmla="*/ 11390 w 111051"/>
                  <a:gd name="connsiteY15" fmla="*/ 49141 h 65019"/>
                  <a:gd name="connsiteX16" fmla="*/ 3116 w 111051"/>
                  <a:gd name="connsiteY16" fmla="*/ 46518 h 6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051" h="65019">
                    <a:moveTo>
                      <a:pt x="3116" y="46518"/>
                    </a:moveTo>
                    <a:cubicBezTo>
                      <a:pt x="1502" y="45307"/>
                      <a:pt x="695" y="43895"/>
                      <a:pt x="292" y="42078"/>
                    </a:cubicBezTo>
                    <a:cubicBezTo>
                      <a:pt x="-1121" y="35419"/>
                      <a:pt x="2713" y="27751"/>
                      <a:pt x="9372" y="25935"/>
                    </a:cubicBezTo>
                    <a:cubicBezTo>
                      <a:pt x="18453" y="23513"/>
                      <a:pt x="25112" y="18065"/>
                      <a:pt x="31569" y="11809"/>
                    </a:cubicBezTo>
                    <a:cubicBezTo>
                      <a:pt x="40044" y="3737"/>
                      <a:pt x="50134" y="105"/>
                      <a:pt x="61434" y="1114"/>
                    </a:cubicBezTo>
                    <a:cubicBezTo>
                      <a:pt x="73744" y="2325"/>
                      <a:pt x="85851" y="1316"/>
                      <a:pt x="98161" y="2930"/>
                    </a:cubicBezTo>
                    <a:cubicBezTo>
                      <a:pt x="100179" y="3132"/>
                      <a:pt x="101389" y="2325"/>
                      <a:pt x="103003" y="1316"/>
                    </a:cubicBezTo>
                    <a:cubicBezTo>
                      <a:pt x="107039" y="-1308"/>
                      <a:pt x="110873" y="105"/>
                      <a:pt x="110672" y="4545"/>
                    </a:cubicBezTo>
                    <a:cubicBezTo>
                      <a:pt x="110470" y="10195"/>
                      <a:pt x="111882" y="15441"/>
                      <a:pt x="110268" y="21294"/>
                    </a:cubicBezTo>
                    <a:cubicBezTo>
                      <a:pt x="108250" y="28356"/>
                      <a:pt x="108452" y="36226"/>
                      <a:pt x="107645" y="43693"/>
                    </a:cubicBezTo>
                    <a:cubicBezTo>
                      <a:pt x="107241" y="47325"/>
                      <a:pt x="107039" y="50957"/>
                      <a:pt x="106636" y="54590"/>
                    </a:cubicBezTo>
                    <a:cubicBezTo>
                      <a:pt x="106232" y="58424"/>
                      <a:pt x="105223" y="61854"/>
                      <a:pt x="100179" y="61653"/>
                    </a:cubicBezTo>
                    <a:cubicBezTo>
                      <a:pt x="97757" y="61451"/>
                      <a:pt x="96748" y="64074"/>
                      <a:pt x="94730" y="64478"/>
                    </a:cubicBezTo>
                    <a:cubicBezTo>
                      <a:pt x="90089" y="65083"/>
                      <a:pt x="85649" y="65688"/>
                      <a:pt x="81008" y="63267"/>
                    </a:cubicBezTo>
                    <a:cubicBezTo>
                      <a:pt x="67084" y="55599"/>
                      <a:pt x="52152" y="51563"/>
                      <a:pt x="36210" y="51159"/>
                    </a:cubicBezTo>
                    <a:cubicBezTo>
                      <a:pt x="27937" y="50957"/>
                      <a:pt x="19663" y="49747"/>
                      <a:pt x="11390" y="49141"/>
                    </a:cubicBezTo>
                    <a:cubicBezTo>
                      <a:pt x="8363" y="48738"/>
                      <a:pt x="5538" y="48334"/>
                      <a:pt x="3116" y="46518"/>
                    </a:cubicBezTo>
                    <a:close/>
                  </a:path>
                </a:pathLst>
              </a:custGeom>
              <a:solidFill>
                <a:srgbClr val="EAAB5E"/>
              </a:solidFill>
              <a:ln w="2018" cap="flat">
                <a:noFill/>
                <a:prstDash val="solid"/>
                <a:miter/>
              </a:ln>
            </p:spPr>
            <p:txBody>
              <a:bodyPr rtlCol="0" anchor="ctr"/>
              <a:lstStyle/>
              <a:p>
                <a:endParaRPr lang="en-US"/>
              </a:p>
            </p:txBody>
          </p:sp>
          <p:sp>
            <p:nvSpPr>
              <p:cNvPr id="189" name="Freeform 189">
                <a:extLst>
                  <a:ext uri="{FF2B5EF4-FFF2-40B4-BE49-F238E27FC236}">
                    <a16:creationId xmlns:a16="http://schemas.microsoft.com/office/drawing/2014/main" id="{F6EABBB8-9643-BAE6-BE96-737B8F3E5342}"/>
                  </a:ext>
                </a:extLst>
              </p:cNvPr>
              <p:cNvSpPr/>
              <p:nvPr/>
            </p:nvSpPr>
            <p:spPr>
              <a:xfrm>
                <a:off x="6802862" y="1198631"/>
                <a:ext cx="101166" cy="72666"/>
              </a:xfrm>
              <a:custGeom>
                <a:avLst/>
                <a:gdLst>
                  <a:gd name="connsiteX0" fmla="*/ 96053 w 101166"/>
                  <a:gd name="connsiteY0" fmla="*/ 64427 h 72666"/>
                  <a:gd name="connsiteX1" fmla="*/ 76883 w 101166"/>
                  <a:gd name="connsiteY1" fmla="*/ 71288 h 72666"/>
                  <a:gd name="connsiteX2" fmla="*/ 38946 w 101166"/>
                  <a:gd name="connsiteY2" fmla="*/ 66849 h 72666"/>
                  <a:gd name="connsiteX3" fmla="*/ 27242 w 101166"/>
                  <a:gd name="connsiteY3" fmla="*/ 66244 h 72666"/>
                  <a:gd name="connsiteX4" fmla="*/ 20179 w 101166"/>
                  <a:gd name="connsiteY4" fmla="*/ 67656 h 72666"/>
                  <a:gd name="connsiteX5" fmla="*/ 12713 w 101166"/>
                  <a:gd name="connsiteY5" fmla="*/ 63620 h 72666"/>
                  <a:gd name="connsiteX6" fmla="*/ 7466 w 101166"/>
                  <a:gd name="connsiteY6" fmla="*/ 49494 h 72666"/>
                  <a:gd name="connsiteX7" fmla="*/ 5852 w 101166"/>
                  <a:gd name="connsiteY7" fmla="*/ 44248 h 72666"/>
                  <a:gd name="connsiteX8" fmla="*/ 2421 w 101166"/>
                  <a:gd name="connsiteY8" fmla="*/ 30526 h 72666"/>
                  <a:gd name="connsiteX9" fmla="*/ 1009 w 101166"/>
                  <a:gd name="connsiteY9" fmla="*/ 21849 h 72666"/>
                  <a:gd name="connsiteX10" fmla="*/ 10896 w 101166"/>
                  <a:gd name="connsiteY10" fmla="*/ 14786 h 72666"/>
                  <a:gd name="connsiteX11" fmla="*/ 36524 w 101166"/>
                  <a:gd name="connsiteY11" fmla="*/ 14584 h 72666"/>
                  <a:gd name="connsiteX12" fmla="*/ 54282 w 101166"/>
                  <a:gd name="connsiteY12" fmla="*/ 15997 h 72666"/>
                  <a:gd name="connsiteX13" fmla="*/ 72040 w 101166"/>
                  <a:gd name="connsiteY13" fmla="*/ 17611 h 72666"/>
                  <a:gd name="connsiteX14" fmla="*/ 78295 w 101166"/>
                  <a:gd name="connsiteY14" fmla="*/ 16602 h 72666"/>
                  <a:gd name="connsiteX15" fmla="*/ 85358 w 101166"/>
                  <a:gd name="connsiteY15" fmla="*/ 6714 h 72666"/>
                  <a:gd name="connsiteX16" fmla="*/ 87577 w 101166"/>
                  <a:gd name="connsiteY16" fmla="*/ 1669 h 72666"/>
                  <a:gd name="connsiteX17" fmla="*/ 93833 w 101166"/>
                  <a:gd name="connsiteY17" fmla="*/ 1064 h 72666"/>
                  <a:gd name="connsiteX18" fmla="*/ 97466 w 101166"/>
                  <a:gd name="connsiteY18" fmla="*/ 13171 h 72666"/>
                  <a:gd name="connsiteX19" fmla="*/ 96860 w 101166"/>
                  <a:gd name="connsiteY19" fmla="*/ 22252 h 72666"/>
                  <a:gd name="connsiteX20" fmla="*/ 100694 w 101166"/>
                  <a:gd name="connsiteY20" fmla="*/ 50907 h 72666"/>
                  <a:gd name="connsiteX21" fmla="*/ 96053 w 101166"/>
                  <a:gd name="connsiteY21" fmla="*/ 64427 h 7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166" h="72666">
                    <a:moveTo>
                      <a:pt x="96053" y="64427"/>
                    </a:moveTo>
                    <a:cubicBezTo>
                      <a:pt x="91815" y="72499"/>
                      <a:pt x="85358" y="74315"/>
                      <a:pt x="76883" y="71288"/>
                    </a:cubicBezTo>
                    <a:cubicBezTo>
                      <a:pt x="64573" y="67051"/>
                      <a:pt x="51860" y="66647"/>
                      <a:pt x="38946" y="66849"/>
                    </a:cubicBezTo>
                    <a:cubicBezTo>
                      <a:pt x="35111" y="66849"/>
                      <a:pt x="31076" y="66849"/>
                      <a:pt x="27242" y="66244"/>
                    </a:cubicBezTo>
                    <a:cubicBezTo>
                      <a:pt x="24618" y="65840"/>
                      <a:pt x="22600" y="65840"/>
                      <a:pt x="20179" y="67656"/>
                    </a:cubicBezTo>
                    <a:cubicBezTo>
                      <a:pt x="16547" y="70279"/>
                      <a:pt x="12713" y="68261"/>
                      <a:pt x="12713" y="63620"/>
                    </a:cubicBezTo>
                    <a:cubicBezTo>
                      <a:pt x="12713" y="57970"/>
                      <a:pt x="11502" y="53530"/>
                      <a:pt x="7466" y="49494"/>
                    </a:cubicBezTo>
                    <a:cubicBezTo>
                      <a:pt x="6054" y="48082"/>
                      <a:pt x="6256" y="46064"/>
                      <a:pt x="5852" y="44248"/>
                    </a:cubicBezTo>
                    <a:cubicBezTo>
                      <a:pt x="4843" y="39607"/>
                      <a:pt x="3632" y="35167"/>
                      <a:pt x="2421" y="30526"/>
                    </a:cubicBezTo>
                    <a:cubicBezTo>
                      <a:pt x="1614" y="27701"/>
                      <a:pt x="-1615" y="25279"/>
                      <a:pt x="1009" y="21849"/>
                    </a:cubicBezTo>
                    <a:cubicBezTo>
                      <a:pt x="3632" y="18418"/>
                      <a:pt x="6256" y="15391"/>
                      <a:pt x="10896" y="14786"/>
                    </a:cubicBezTo>
                    <a:cubicBezTo>
                      <a:pt x="19372" y="13777"/>
                      <a:pt x="28049" y="12364"/>
                      <a:pt x="36524" y="14584"/>
                    </a:cubicBezTo>
                    <a:cubicBezTo>
                      <a:pt x="42376" y="16198"/>
                      <a:pt x="48228" y="16400"/>
                      <a:pt x="54282" y="15997"/>
                    </a:cubicBezTo>
                    <a:cubicBezTo>
                      <a:pt x="60335" y="15593"/>
                      <a:pt x="66389" y="15997"/>
                      <a:pt x="72040" y="17611"/>
                    </a:cubicBezTo>
                    <a:cubicBezTo>
                      <a:pt x="74663" y="18418"/>
                      <a:pt x="75874" y="17813"/>
                      <a:pt x="78295" y="16602"/>
                    </a:cubicBezTo>
                    <a:cubicBezTo>
                      <a:pt x="82735" y="14382"/>
                      <a:pt x="85156" y="11557"/>
                      <a:pt x="85358" y="6714"/>
                    </a:cubicBezTo>
                    <a:cubicBezTo>
                      <a:pt x="85559" y="4898"/>
                      <a:pt x="86165" y="3283"/>
                      <a:pt x="87577" y="1669"/>
                    </a:cubicBezTo>
                    <a:cubicBezTo>
                      <a:pt x="89394" y="-551"/>
                      <a:pt x="91815" y="-349"/>
                      <a:pt x="93833" y="1064"/>
                    </a:cubicBezTo>
                    <a:cubicBezTo>
                      <a:pt x="98071" y="3889"/>
                      <a:pt x="99483" y="8328"/>
                      <a:pt x="97466" y="13171"/>
                    </a:cubicBezTo>
                    <a:cubicBezTo>
                      <a:pt x="96255" y="16198"/>
                      <a:pt x="96053" y="19023"/>
                      <a:pt x="96860" y="22252"/>
                    </a:cubicBezTo>
                    <a:cubicBezTo>
                      <a:pt x="99080" y="31737"/>
                      <a:pt x="98272" y="41423"/>
                      <a:pt x="100694" y="50907"/>
                    </a:cubicBezTo>
                    <a:cubicBezTo>
                      <a:pt x="102107" y="56557"/>
                      <a:pt x="100290" y="60997"/>
                      <a:pt x="96053" y="64427"/>
                    </a:cubicBezTo>
                    <a:close/>
                  </a:path>
                </a:pathLst>
              </a:custGeom>
              <a:solidFill>
                <a:srgbClr val="EAAB5E"/>
              </a:solidFill>
              <a:ln w="2018" cap="flat">
                <a:noFill/>
                <a:prstDash val="solid"/>
                <a:miter/>
              </a:ln>
            </p:spPr>
            <p:txBody>
              <a:bodyPr rtlCol="0" anchor="ctr"/>
              <a:lstStyle/>
              <a:p>
                <a:endParaRPr lang="en-US"/>
              </a:p>
            </p:txBody>
          </p:sp>
          <p:sp>
            <p:nvSpPr>
              <p:cNvPr id="190" name="Freeform 190">
                <a:extLst>
                  <a:ext uri="{FF2B5EF4-FFF2-40B4-BE49-F238E27FC236}">
                    <a16:creationId xmlns:a16="http://schemas.microsoft.com/office/drawing/2014/main" id="{6AEF5E9E-D858-6FA2-0A84-FB37CAF206CE}"/>
                  </a:ext>
                </a:extLst>
              </p:cNvPr>
              <p:cNvSpPr/>
              <p:nvPr/>
            </p:nvSpPr>
            <p:spPr>
              <a:xfrm>
                <a:off x="6333987" y="1023909"/>
                <a:ext cx="94753" cy="77960"/>
              </a:xfrm>
              <a:custGeom>
                <a:avLst/>
                <a:gdLst>
                  <a:gd name="connsiteX0" fmla="*/ 72354 w 94753"/>
                  <a:gd name="connsiteY0" fmla="*/ 67018 h 77960"/>
                  <a:gd name="connsiteX1" fmla="*/ 62265 w 94753"/>
                  <a:gd name="connsiteY1" fmla="*/ 70045 h 77960"/>
                  <a:gd name="connsiteX2" fmla="*/ 53991 w 94753"/>
                  <a:gd name="connsiteY2" fmla="*/ 69237 h 77960"/>
                  <a:gd name="connsiteX3" fmla="*/ 48745 w 94753"/>
                  <a:gd name="connsiteY3" fmla="*/ 68027 h 77960"/>
                  <a:gd name="connsiteX4" fmla="*/ 20292 w 94753"/>
                  <a:gd name="connsiteY4" fmla="*/ 63385 h 77960"/>
                  <a:gd name="connsiteX5" fmla="*/ 8992 w 94753"/>
                  <a:gd name="connsiteY5" fmla="*/ 58542 h 77960"/>
                  <a:gd name="connsiteX6" fmla="*/ 4754 w 94753"/>
                  <a:gd name="connsiteY6" fmla="*/ 52287 h 77960"/>
                  <a:gd name="connsiteX7" fmla="*/ 718 w 94753"/>
                  <a:gd name="connsiteY7" fmla="*/ 37959 h 77960"/>
                  <a:gd name="connsiteX8" fmla="*/ 4754 w 94753"/>
                  <a:gd name="connsiteY8" fmla="*/ 27668 h 77960"/>
                  <a:gd name="connsiteX9" fmla="*/ 27960 w 94753"/>
                  <a:gd name="connsiteY9" fmla="*/ 3452 h 77960"/>
                  <a:gd name="connsiteX10" fmla="*/ 33408 w 94753"/>
                  <a:gd name="connsiteY10" fmla="*/ 22 h 77960"/>
                  <a:gd name="connsiteX11" fmla="*/ 61054 w 94753"/>
                  <a:gd name="connsiteY11" fmla="*/ 9910 h 77960"/>
                  <a:gd name="connsiteX12" fmla="*/ 73969 w 94753"/>
                  <a:gd name="connsiteY12" fmla="*/ 22219 h 77960"/>
                  <a:gd name="connsiteX13" fmla="*/ 78206 w 94753"/>
                  <a:gd name="connsiteY13" fmla="*/ 21614 h 77960"/>
                  <a:gd name="connsiteX14" fmla="*/ 79820 w 94753"/>
                  <a:gd name="connsiteY14" fmla="*/ 17981 h 77960"/>
                  <a:gd name="connsiteX15" fmla="*/ 86480 w 94753"/>
                  <a:gd name="connsiteY15" fmla="*/ 15964 h 77960"/>
                  <a:gd name="connsiteX16" fmla="*/ 94551 w 94753"/>
                  <a:gd name="connsiteY16" fmla="*/ 27062 h 77960"/>
                  <a:gd name="connsiteX17" fmla="*/ 94753 w 94753"/>
                  <a:gd name="connsiteY17" fmla="*/ 44215 h 77960"/>
                  <a:gd name="connsiteX18" fmla="*/ 93946 w 94753"/>
                  <a:gd name="connsiteY18" fmla="*/ 48049 h 77960"/>
                  <a:gd name="connsiteX19" fmla="*/ 86076 w 94753"/>
                  <a:gd name="connsiteY19" fmla="*/ 71255 h 77960"/>
                  <a:gd name="connsiteX20" fmla="*/ 85471 w 94753"/>
                  <a:gd name="connsiteY20" fmla="*/ 74282 h 77960"/>
                  <a:gd name="connsiteX21" fmla="*/ 81838 w 94753"/>
                  <a:gd name="connsiteY21" fmla="*/ 77915 h 77960"/>
                  <a:gd name="connsiteX22" fmla="*/ 76592 w 94753"/>
                  <a:gd name="connsiteY22" fmla="*/ 75493 h 77960"/>
                  <a:gd name="connsiteX23" fmla="*/ 72354 w 94753"/>
                  <a:gd name="connsiteY23" fmla="*/ 67018 h 7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753" h="77960">
                    <a:moveTo>
                      <a:pt x="72354" y="67018"/>
                    </a:moveTo>
                    <a:cubicBezTo>
                      <a:pt x="68924" y="68228"/>
                      <a:pt x="65695" y="69439"/>
                      <a:pt x="62265" y="70045"/>
                    </a:cubicBezTo>
                    <a:cubicBezTo>
                      <a:pt x="59440" y="70448"/>
                      <a:pt x="56816" y="70852"/>
                      <a:pt x="53991" y="69237"/>
                    </a:cubicBezTo>
                    <a:cubicBezTo>
                      <a:pt x="52377" y="68430"/>
                      <a:pt x="50561" y="67825"/>
                      <a:pt x="48745" y="68027"/>
                    </a:cubicBezTo>
                    <a:cubicBezTo>
                      <a:pt x="38857" y="68632"/>
                      <a:pt x="29776" y="64798"/>
                      <a:pt x="20292" y="63385"/>
                    </a:cubicBezTo>
                    <a:cubicBezTo>
                      <a:pt x="16054" y="62780"/>
                      <a:pt x="12220" y="61367"/>
                      <a:pt x="8992" y="58542"/>
                    </a:cubicBezTo>
                    <a:cubicBezTo>
                      <a:pt x="6974" y="56928"/>
                      <a:pt x="5157" y="55112"/>
                      <a:pt x="4754" y="52287"/>
                    </a:cubicBezTo>
                    <a:cubicBezTo>
                      <a:pt x="4148" y="47444"/>
                      <a:pt x="2333" y="42802"/>
                      <a:pt x="718" y="37959"/>
                    </a:cubicBezTo>
                    <a:cubicBezTo>
                      <a:pt x="-896" y="32914"/>
                      <a:pt x="113" y="30493"/>
                      <a:pt x="4754" y="27668"/>
                    </a:cubicBezTo>
                    <a:cubicBezTo>
                      <a:pt x="14642" y="21614"/>
                      <a:pt x="23117" y="14349"/>
                      <a:pt x="27960" y="3452"/>
                    </a:cubicBezTo>
                    <a:cubicBezTo>
                      <a:pt x="28969" y="1031"/>
                      <a:pt x="30785" y="-180"/>
                      <a:pt x="33408" y="22"/>
                    </a:cubicBezTo>
                    <a:cubicBezTo>
                      <a:pt x="43700" y="627"/>
                      <a:pt x="53587" y="2040"/>
                      <a:pt x="61054" y="9910"/>
                    </a:cubicBezTo>
                    <a:cubicBezTo>
                      <a:pt x="65090" y="14147"/>
                      <a:pt x="70942" y="16569"/>
                      <a:pt x="73969" y="22219"/>
                    </a:cubicBezTo>
                    <a:cubicBezTo>
                      <a:pt x="74978" y="24035"/>
                      <a:pt x="76996" y="23834"/>
                      <a:pt x="78206" y="21614"/>
                    </a:cubicBezTo>
                    <a:cubicBezTo>
                      <a:pt x="78811" y="20403"/>
                      <a:pt x="79215" y="19192"/>
                      <a:pt x="79820" y="17981"/>
                    </a:cubicBezTo>
                    <a:cubicBezTo>
                      <a:pt x="81435" y="15358"/>
                      <a:pt x="83453" y="14753"/>
                      <a:pt x="86480" y="15964"/>
                    </a:cubicBezTo>
                    <a:cubicBezTo>
                      <a:pt x="91524" y="18183"/>
                      <a:pt x="94551" y="21210"/>
                      <a:pt x="94551" y="27062"/>
                    </a:cubicBezTo>
                    <a:cubicBezTo>
                      <a:pt x="94349" y="32712"/>
                      <a:pt x="94753" y="38565"/>
                      <a:pt x="94753" y="44215"/>
                    </a:cubicBezTo>
                    <a:cubicBezTo>
                      <a:pt x="94753" y="45426"/>
                      <a:pt x="94753" y="47242"/>
                      <a:pt x="93946" y="48049"/>
                    </a:cubicBezTo>
                    <a:cubicBezTo>
                      <a:pt x="87691" y="54708"/>
                      <a:pt x="88296" y="63385"/>
                      <a:pt x="86076" y="71255"/>
                    </a:cubicBezTo>
                    <a:cubicBezTo>
                      <a:pt x="85874" y="72264"/>
                      <a:pt x="85673" y="73273"/>
                      <a:pt x="85471" y="74282"/>
                    </a:cubicBezTo>
                    <a:cubicBezTo>
                      <a:pt x="85067" y="76300"/>
                      <a:pt x="84058" y="77511"/>
                      <a:pt x="81838" y="77915"/>
                    </a:cubicBezTo>
                    <a:cubicBezTo>
                      <a:pt x="79619" y="78116"/>
                      <a:pt x="77803" y="77713"/>
                      <a:pt x="76592" y="75493"/>
                    </a:cubicBezTo>
                    <a:cubicBezTo>
                      <a:pt x="75381" y="72870"/>
                      <a:pt x="73969" y="70045"/>
                      <a:pt x="72354" y="67018"/>
                    </a:cubicBezTo>
                    <a:close/>
                  </a:path>
                </a:pathLst>
              </a:custGeom>
              <a:solidFill>
                <a:srgbClr val="EAAB5E"/>
              </a:solidFill>
              <a:ln w="2018" cap="flat">
                <a:noFill/>
                <a:prstDash val="solid"/>
                <a:miter/>
              </a:ln>
            </p:spPr>
            <p:txBody>
              <a:bodyPr rtlCol="0" anchor="ctr"/>
              <a:lstStyle/>
              <a:p>
                <a:endParaRPr lang="en-US"/>
              </a:p>
            </p:txBody>
          </p:sp>
          <p:sp>
            <p:nvSpPr>
              <p:cNvPr id="191" name="Freeform 191">
                <a:extLst>
                  <a:ext uri="{FF2B5EF4-FFF2-40B4-BE49-F238E27FC236}">
                    <a16:creationId xmlns:a16="http://schemas.microsoft.com/office/drawing/2014/main" id="{5BC8270A-9EC4-AAAC-52F4-B51A0E77980F}"/>
                  </a:ext>
                </a:extLst>
              </p:cNvPr>
              <p:cNvSpPr/>
              <p:nvPr/>
            </p:nvSpPr>
            <p:spPr>
              <a:xfrm>
                <a:off x="6441044" y="1044232"/>
                <a:ext cx="107009" cy="65717"/>
              </a:xfrm>
              <a:custGeom>
                <a:avLst/>
                <a:gdLst>
                  <a:gd name="connsiteX0" fmla="*/ 13323 w 107009"/>
                  <a:gd name="connsiteY0" fmla="*/ 5125 h 65717"/>
                  <a:gd name="connsiteX1" fmla="*/ 23614 w 107009"/>
                  <a:gd name="connsiteY1" fmla="*/ 9161 h 65717"/>
                  <a:gd name="connsiteX2" fmla="*/ 57112 w 107009"/>
                  <a:gd name="connsiteY2" fmla="*/ 11582 h 65717"/>
                  <a:gd name="connsiteX3" fmla="*/ 86574 w 107009"/>
                  <a:gd name="connsiteY3" fmla="*/ 15618 h 65717"/>
                  <a:gd name="connsiteX4" fmla="*/ 98277 w 107009"/>
                  <a:gd name="connsiteY4" fmla="*/ 16627 h 65717"/>
                  <a:gd name="connsiteX5" fmla="*/ 106753 w 107009"/>
                  <a:gd name="connsiteY5" fmla="*/ 21874 h 65717"/>
                  <a:gd name="connsiteX6" fmla="*/ 101708 w 107009"/>
                  <a:gd name="connsiteY6" fmla="*/ 30551 h 65717"/>
                  <a:gd name="connsiteX7" fmla="*/ 97067 w 107009"/>
                  <a:gd name="connsiteY7" fmla="*/ 45080 h 65717"/>
                  <a:gd name="connsiteX8" fmla="*/ 86372 w 107009"/>
                  <a:gd name="connsiteY8" fmla="*/ 65058 h 65717"/>
                  <a:gd name="connsiteX9" fmla="*/ 79309 w 107009"/>
                  <a:gd name="connsiteY9" fmla="*/ 65663 h 65717"/>
                  <a:gd name="connsiteX10" fmla="*/ 32493 w 107009"/>
                  <a:gd name="connsiteY10" fmla="*/ 62031 h 65717"/>
                  <a:gd name="connsiteX11" fmla="*/ 21596 w 107009"/>
                  <a:gd name="connsiteY11" fmla="*/ 61224 h 65717"/>
                  <a:gd name="connsiteX12" fmla="*/ 10498 w 107009"/>
                  <a:gd name="connsiteY12" fmla="*/ 53959 h 65717"/>
                  <a:gd name="connsiteX13" fmla="*/ 2224 w 107009"/>
                  <a:gd name="connsiteY13" fmla="*/ 16022 h 65717"/>
                  <a:gd name="connsiteX14" fmla="*/ 1014 w 107009"/>
                  <a:gd name="connsiteY14" fmla="*/ 7546 h 65717"/>
                  <a:gd name="connsiteX15" fmla="*/ 1417 w 107009"/>
                  <a:gd name="connsiteY15" fmla="*/ 1089 h 65717"/>
                  <a:gd name="connsiteX16" fmla="*/ 9085 w 107009"/>
                  <a:gd name="connsiteY16" fmla="*/ 2300 h 65717"/>
                  <a:gd name="connsiteX17" fmla="*/ 13323 w 107009"/>
                  <a:gd name="connsiteY17" fmla="*/ 5125 h 6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009" h="65717">
                    <a:moveTo>
                      <a:pt x="13323" y="5125"/>
                    </a:moveTo>
                    <a:cubicBezTo>
                      <a:pt x="15341" y="8152"/>
                      <a:pt x="19377" y="8757"/>
                      <a:pt x="23614" y="9161"/>
                    </a:cubicBezTo>
                    <a:cubicBezTo>
                      <a:pt x="34713" y="10170"/>
                      <a:pt x="46013" y="10977"/>
                      <a:pt x="57112" y="11582"/>
                    </a:cubicBezTo>
                    <a:cubicBezTo>
                      <a:pt x="66999" y="12188"/>
                      <a:pt x="76686" y="14206"/>
                      <a:pt x="86574" y="15618"/>
                    </a:cubicBezTo>
                    <a:cubicBezTo>
                      <a:pt x="90408" y="16224"/>
                      <a:pt x="94443" y="16627"/>
                      <a:pt x="98277" y="16627"/>
                    </a:cubicBezTo>
                    <a:cubicBezTo>
                      <a:pt x="102313" y="16627"/>
                      <a:pt x="105542" y="17636"/>
                      <a:pt x="106753" y="21874"/>
                    </a:cubicBezTo>
                    <a:cubicBezTo>
                      <a:pt x="107762" y="25103"/>
                      <a:pt x="105744" y="28130"/>
                      <a:pt x="101708" y="30551"/>
                    </a:cubicBezTo>
                    <a:cubicBezTo>
                      <a:pt x="94443" y="34587"/>
                      <a:pt x="93636" y="37210"/>
                      <a:pt x="97067" y="45080"/>
                    </a:cubicBezTo>
                    <a:cubicBezTo>
                      <a:pt x="100901" y="53758"/>
                      <a:pt x="95654" y="63645"/>
                      <a:pt x="86372" y="65058"/>
                    </a:cubicBezTo>
                    <a:cubicBezTo>
                      <a:pt x="84152" y="65462"/>
                      <a:pt x="81730" y="65865"/>
                      <a:pt x="79309" y="65663"/>
                    </a:cubicBezTo>
                    <a:cubicBezTo>
                      <a:pt x="63771" y="64251"/>
                      <a:pt x="48031" y="64251"/>
                      <a:pt x="32493" y="62031"/>
                    </a:cubicBezTo>
                    <a:cubicBezTo>
                      <a:pt x="28861" y="61426"/>
                      <a:pt x="25229" y="61426"/>
                      <a:pt x="21596" y="61224"/>
                    </a:cubicBezTo>
                    <a:cubicBezTo>
                      <a:pt x="16350" y="61022"/>
                      <a:pt x="13121" y="58399"/>
                      <a:pt x="10498" y="53959"/>
                    </a:cubicBezTo>
                    <a:cubicBezTo>
                      <a:pt x="3031" y="42255"/>
                      <a:pt x="408" y="29744"/>
                      <a:pt x="2224" y="16022"/>
                    </a:cubicBezTo>
                    <a:cubicBezTo>
                      <a:pt x="2628" y="13197"/>
                      <a:pt x="2224" y="10372"/>
                      <a:pt x="1014" y="7546"/>
                    </a:cubicBezTo>
                    <a:cubicBezTo>
                      <a:pt x="5" y="5327"/>
                      <a:pt x="-802" y="2703"/>
                      <a:pt x="1417" y="1089"/>
                    </a:cubicBezTo>
                    <a:cubicBezTo>
                      <a:pt x="4242" y="-929"/>
                      <a:pt x="6866" y="80"/>
                      <a:pt x="9085" y="2300"/>
                    </a:cubicBezTo>
                    <a:cubicBezTo>
                      <a:pt x="10498" y="2905"/>
                      <a:pt x="11507" y="3712"/>
                      <a:pt x="13323" y="5125"/>
                    </a:cubicBezTo>
                    <a:close/>
                  </a:path>
                </a:pathLst>
              </a:custGeom>
              <a:solidFill>
                <a:srgbClr val="EAAB5E"/>
              </a:solidFill>
              <a:ln w="2018" cap="flat">
                <a:noFill/>
                <a:prstDash val="solid"/>
                <a:miter/>
              </a:ln>
            </p:spPr>
            <p:txBody>
              <a:bodyPr rtlCol="0" anchor="ctr"/>
              <a:lstStyle/>
              <a:p>
                <a:endParaRPr lang="en-US"/>
              </a:p>
            </p:txBody>
          </p:sp>
          <p:sp>
            <p:nvSpPr>
              <p:cNvPr id="192" name="Freeform 192">
                <a:extLst>
                  <a:ext uri="{FF2B5EF4-FFF2-40B4-BE49-F238E27FC236}">
                    <a16:creationId xmlns:a16="http://schemas.microsoft.com/office/drawing/2014/main" id="{00A42782-C03A-10CF-8F2A-F662A6D613DC}"/>
                  </a:ext>
                </a:extLst>
              </p:cNvPr>
              <p:cNvSpPr/>
              <p:nvPr/>
            </p:nvSpPr>
            <p:spPr>
              <a:xfrm>
                <a:off x="6918094" y="1203692"/>
                <a:ext cx="104126" cy="75905"/>
              </a:xfrm>
              <a:custGeom>
                <a:avLst/>
                <a:gdLst>
                  <a:gd name="connsiteX0" fmla="*/ 102906 w 104126"/>
                  <a:gd name="connsiteY0" fmla="*/ 72079 h 75905"/>
                  <a:gd name="connsiteX1" fmla="*/ 96448 w 104126"/>
                  <a:gd name="connsiteY1" fmla="*/ 73694 h 75905"/>
                  <a:gd name="connsiteX2" fmla="*/ 86561 w 104126"/>
                  <a:gd name="connsiteY2" fmla="*/ 75106 h 75905"/>
                  <a:gd name="connsiteX3" fmla="*/ 75664 w 104126"/>
                  <a:gd name="connsiteY3" fmla="*/ 75308 h 75905"/>
                  <a:gd name="connsiteX4" fmla="*/ 53063 w 104126"/>
                  <a:gd name="connsiteY4" fmla="*/ 73290 h 75905"/>
                  <a:gd name="connsiteX5" fmla="*/ 39946 w 104126"/>
                  <a:gd name="connsiteY5" fmla="*/ 70869 h 75905"/>
                  <a:gd name="connsiteX6" fmla="*/ 29252 w 104126"/>
                  <a:gd name="connsiteY6" fmla="*/ 69456 h 75905"/>
                  <a:gd name="connsiteX7" fmla="*/ 4633 w 104126"/>
                  <a:gd name="connsiteY7" fmla="*/ 65622 h 75905"/>
                  <a:gd name="connsiteX8" fmla="*/ 395 w 104126"/>
                  <a:gd name="connsiteY8" fmla="*/ 58559 h 75905"/>
                  <a:gd name="connsiteX9" fmla="*/ 1001 w 104126"/>
                  <a:gd name="connsiteY9" fmla="*/ 29299 h 75905"/>
                  <a:gd name="connsiteX10" fmla="*/ 6853 w 104126"/>
                  <a:gd name="connsiteY10" fmla="*/ 16989 h 75905"/>
                  <a:gd name="connsiteX11" fmla="*/ 9274 w 104126"/>
                  <a:gd name="connsiteY11" fmla="*/ 12348 h 75905"/>
                  <a:gd name="connsiteX12" fmla="*/ 9880 w 104126"/>
                  <a:gd name="connsiteY12" fmla="*/ 6092 h 75905"/>
                  <a:gd name="connsiteX13" fmla="*/ 15731 w 104126"/>
                  <a:gd name="connsiteY13" fmla="*/ 38 h 75905"/>
                  <a:gd name="connsiteX14" fmla="*/ 21785 w 104126"/>
                  <a:gd name="connsiteY14" fmla="*/ 5891 h 75905"/>
                  <a:gd name="connsiteX15" fmla="*/ 22391 w 104126"/>
                  <a:gd name="connsiteY15" fmla="*/ 13761 h 75905"/>
                  <a:gd name="connsiteX16" fmla="*/ 25821 w 104126"/>
                  <a:gd name="connsiteY16" fmla="*/ 17998 h 75905"/>
                  <a:gd name="connsiteX17" fmla="*/ 65978 w 104126"/>
                  <a:gd name="connsiteY17" fmla="*/ 23245 h 75905"/>
                  <a:gd name="connsiteX18" fmla="*/ 80910 w 104126"/>
                  <a:gd name="connsiteY18" fmla="*/ 23245 h 75905"/>
                  <a:gd name="connsiteX19" fmla="*/ 87166 w 104126"/>
                  <a:gd name="connsiteY19" fmla="*/ 32931 h 75905"/>
                  <a:gd name="connsiteX20" fmla="*/ 84341 w 104126"/>
                  <a:gd name="connsiteY20" fmla="*/ 40196 h 75905"/>
                  <a:gd name="connsiteX21" fmla="*/ 85350 w 104126"/>
                  <a:gd name="connsiteY21" fmla="*/ 51295 h 75905"/>
                  <a:gd name="connsiteX22" fmla="*/ 100484 w 104126"/>
                  <a:gd name="connsiteY22" fmla="*/ 64411 h 75905"/>
                  <a:gd name="connsiteX23" fmla="*/ 102906 w 104126"/>
                  <a:gd name="connsiteY23" fmla="*/ 72079 h 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126" h="75905">
                    <a:moveTo>
                      <a:pt x="102906" y="72079"/>
                    </a:moveTo>
                    <a:cubicBezTo>
                      <a:pt x="101089" y="73694"/>
                      <a:pt x="98668" y="73896"/>
                      <a:pt x="96448" y="73694"/>
                    </a:cubicBezTo>
                    <a:cubicBezTo>
                      <a:pt x="93018" y="73492"/>
                      <a:pt x="89789" y="73694"/>
                      <a:pt x="86561" y="75106"/>
                    </a:cubicBezTo>
                    <a:cubicBezTo>
                      <a:pt x="83130" y="76519"/>
                      <a:pt x="79296" y="75712"/>
                      <a:pt x="75664" y="75308"/>
                    </a:cubicBezTo>
                    <a:cubicBezTo>
                      <a:pt x="68197" y="74299"/>
                      <a:pt x="60731" y="73694"/>
                      <a:pt x="53063" y="73290"/>
                    </a:cubicBezTo>
                    <a:cubicBezTo>
                      <a:pt x="48624" y="73088"/>
                      <a:pt x="44184" y="72281"/>
                      <a:pt x="39946" y="70869"/>
                    </a:cubicBezTo>
                    <a:cubicBezTo>
                      <a:pt x="36516" y="69658"/>
                      <a:pt x="32884" y="69254"/>
                      <a:pt x="29252" y="69456"/>
                    </a:cubicBezTo>
                    <a:cubicBezTo>
                      <a:pt x="20776" y="69658"/>
                      <a:pt x="12704" y="68043"/>
                      <a:pt x="4633" y="65622"/>
                    </a:cubicBezTo>
                    <a:cubicBezTo>
                      <a:pt x="799" y="64613"/>
                      <a:pt x="-816" y="61990"/>
                      <a:pt x="395" y="58559"/>
                    </a:cubicBezTo>
                    <a:cubicBezTo>
                      <a:pt x="3826" y="48873"/>
                      <a:pt x="395" y="38985"/>
                      <a:pt x="1001" y="29299"/>
                    </a:cubicBezTo>
                    <a:cubicBezTo>
                      <a:pt x="1404" y="24254"/>
                      <a:pt x="799" y="19209"/>
                      <a:pt x="6853" y="16989"/>
                    </a:cubicBezTo>
                    <a:cubicBezTo>
                      <a:pt x="8871" y="16182"/>
                      <a:pt x="9073" y="14366"/>
                      <a:pt x="9274" y="12348"/>
                    </a:cubicBezTo>
                    <a:cubicBezTo>
                      <a:pt x="9476" y="10330"/>
                      <a:pt x="9678" y="8110"/>
                      <a:pt x="9880" y="6092"/>
                    </a:cubicBezTo>
                    <a:cubicBezTo>
                      <a:pt x="10082" y="2258"/>
                      <a:pt x="12301" y="442"/>
                      <a:pt x="15731" y="38"/>
                    </a:cubicBezTo>
                    <a:cubicBezTo>
                      <a:pt x="19767" y="-365"/>
                      <a:pt x="21180" y="2460"/>
                      <a:pt x="21785" y="5891"/>
                    </a:cubicBezTo>
                    <a:cubicBezTo>
                      <a:pt x="22189" y="8514"/>
                      <a:pt x="22593" y="11137"/>
                      <a:pt x="22391" y="13761"/>
                    </a:cubicBezTo>
                    <a:cubicBezTo>
                      <a:pt x="22391" y="16384"/>
                      <a:pt x="23198" y="17393"/>
                      <a:pt x="25821" y="17998"/>
                    </a:cubicBezTo>
                    <a:cubicBezTo>
                      <a:pt x="39139" y="21227"/>
                      <a:pt x="52256" y="23850"/>
                      <a:pt x="65978" y="23245"/>
                    </a:cubicBezTo>
                    <a:cubicBezTo>
                      <a:pt x="70821" y="23043"/>
                      <a:pt x="75865" y="22841"/>
                      <a:pt x="80910" y="23245"/>
                    </a:cubicBezTo>
                    <a:cubicBezTo>
                      <a:pt x="87771" y="23649"/>
                      <a:pt x="89587" y="26675"/>
                      <a:pt x="87166" y="32931"/>
                    </a:cubicBezTo>
                    <a:cubicBezTo>
                      <a:pt x="86359" y="35353"/>
                      <a:pt x="85955" y="38380"/>
                      <a:pt x="84341" y="40196"/>
                    </a:cubicBezTo>
                    <a:cubicBezTo>
                      <a:pt x="80305" y="44433"/>
                      <a:pt x="82323" y="48268"/>
                      <a:pt x="85350" y="51295"/>
                    </a:cubicBezTo>
                    <a:cubicBezTo>
                      <a:pt x="90193" y="55936"/>
                      <a:pt x="93825" y="61788"/>
                      <a:pt x="100484" y="64411"/>
                    </a:cubicBezTo>
                    <a:cubicBezTo>
                      <a:pt x="104318" y="65824"/>
                      <a:pt x="105125" y="69456"/>
                      <a:pt x="102906" y="72079"/>
                    </a:cubicBezTo>
                    <a:close/>
                  </a:path>
                </a:pathLst>
              </a:custGeom>
              <a:solidFill>
                <a:srgbClr val="EAAB5E"/>
              </a:solidFill>
              <a:ln w="2018" cap="flat">
                <a:noFill/>
                <a:prstDash val="solid"/>
                <a:miter/>
              </a:ln>
            </p:spPr>
            <p:txBody>
              <a:bodyPr rtlCol="0" anchor="ctr"/>
              <a:lstStyle/>
              <a:p>
                <a:endParaRPr lang="en-US"/>
              </a:p>
            </p:txBody>
          </p:sp>
          <p:sp>
            <p:nvSpPr>
              <p:cNvPr id="193" name="Freeform 193">
                <a:extLst>
                  <a:ext uri="{FF2B5EF4-FFF2-40B4-BE49-F238E27FC236}">
                    <a16:creationId xmlns:a16="http://schemas.microsoft.com/office/drawing/2014/main" id="{7C972F9B-63F8-111C-ABB2-1A5B0501450F}"/>
                  </a:ext>
                </a:extLst>
              </p:cNvPr>
              <p:cNvSpPr/>
              <p:nvPr/>
            </p:nvSpPr>
            <p:spPr>
              <a:xfrm>
                <a:off x="6811441" y="1096862"/>
                <a:ext cx="105280" cy="62463"/>
              </a:xfrm>
              <a:custGeom>
                <a:avLst/>
                <a:gdLst>
                  <a:gd name="connsiteX0" fmla="*/ 1914 w 105280"/>
                  <a:gd name="connsiteY0" fmla="*/ 4961 h 62463"/>
                  <a:gd name="connsiteX1" fmla="*/ 7161 w 105280"/>
                  <a:gd name="connsiteY1" fmla="*/ 1733 h 62463"/>
                  <a:gd name="connsiteX2" fmla="*/ 30367 w 105280"/>
                  <a:gd name="connsiteY2" fmla="*/ 118 h 62463"/>
                  <a:gd name="connsiteX3" fmla="*/ 56801 w 105280"/>
                  <a:gd name="connsiteY3" fmla="*/ 522 h 62463"/>
                  <a:gd name="connsiteX4" fmla="*/ 72743 w 105280"/>
                  <a:gd name="connsiteY4" fmla="*/ 3145 h 62463"/>
                  <a:gd name="connsiteX5" fmla="*/ 83438 w 105280"/>
                  <a:gd name="connsiteY5" fmla="*/ 5163 h 62463"/>
                  <a:gd name="connsiteX6" fmla="*/ 89492 w 105280"/>
                  <a:gd name="connsiteY6" fmla="*/ 6576 h 62463"/>
                  <a:gd name="connsiteX7" fmla="*/ 101600 w 105280"/>
                  <a:gd name="connsiteY7" fmla="*/ 22518 h 62463"/>
                  <a:gd name="connsiteX8" fmla="*/ 104425 w 105280"/>
                  <a:gd name="connsiteY8" fmla="*/ 43101 h 62463"/>
                  <a:gd name="connsiteX9" fmla="*/ 99178 w 105280"/>
                  <a:gd name="connsiteY9" fmla="*/ 50164 h 62463"/>
                  <a:gd name="connsiteX10" fmla="*/ 78192 w 105280"/>
                  <a:gd name="connsiteY10" fmla="*/ 50769 h 62463"/>
                  <a:gd name="connsiteX11" fmla="*/ 42475 w 105280"/>
                  <a:gd name="connsiteY11" fmla="*/ 47742 h 62463"/>
                  <a:gd name="connsiteX12" fmla="*/ 37430 w 105280"/>
                  <a:gd name="connsiteY12" fmla="*/ 48549 h 62463"/>
                  <a:gd name="connsiteX13" fmla="*/ 33999 w 105280"/>
                  <a:gd name="connsiteY13" fmla="*/ 50365 h 62463"/>
                  <a:gd name="connsiteX14" fmla="*/ 16443 w 105280"/>
                  <a:gd name="connsiteY14" fmla="*/ 59850 h 62463"/>
                  <a:gd name="connsiteX15" fmla="*/ 10389 w 105280"/>
                  <a:gd name="connsiteY15" fmla="*/ 62069 h 62463"/>
                  <a:gd name="connsiteX16" fmla="*/ 7564 w 105280"/>
                  <a:gd name="connsiteY16" fmla="*/ 55612 h 62463"/>
                  <a:gd name="connsiteX17" fmla="*/ 8775 w 105280"/>
                  <a:gd name="connsiteY17" fmla="*/ 44715 h 62463"/>
                  <a:gd name="connsiteX18" fmla="*/ 1309 w 105280"/>
                  <a:gd name="connsiteY18" fmla="*/ 12831 h 62463"/>
                  <a:gd name="connsiteX19" fmla="*/ 1914 w 105280"/>
                  <a:gd name="connsiteY19" fmla="*/ 4961 h 6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280" h="62463">
                    <a:moveTo>
                      <a:pt x="1914" y="4961"/>
                    </a:moveTo>
                    <a:cubicBezTo>
                      <a:pt x="3327" y="3145"/>
                      <a:pt x="4941" y="1329"/>
                      <a:pt x="7161" y="1733"/>
                    </a:cubicBezTo>
                    <a:cubicBezTo>
                      <a:pt x="15031" y="2943"/>
                      <a:pt x="22497" y="-689"/>
                      <a:pt x="30367" y="118"/>
                    </a:cubicBezTo>
                    <a:cubicBezTo>
                      <a:pt x="39246" y="925"/>
                      <a:pt x="48125" y="925"/>
                      <a:pt x="56801" y="522"/>
                    </a:cubicBezTo>
                    <a:cubicBezTo>
                      <a:pt x="62250" y="118"/>
                      <a:pt x="67699" y="925"/>
                      <a:pt x="72743" y="3145"/>
                    </a:cubicBezTo>
                    <a:cubicBezTo>
                      <a:pt x="75972" y="4558"/>
                      <a:pt x="79806" y="4558"/>
                      <a:pt x="83438" y="5163"/>
                    </a:cubicBezTo>
                    <a:cubicBezTo>
                      <a:pt x="85456" y="5567"/>
                      <a:pt x="87676" y="5769"/>
                      <a:pt x="89492" y="6576"/>
                    </a:cubicBezTo>
                    <a:cubicBezTo>
                      <a:pt x="101196" y="10813"/>
                      <a:pt x="102003" y="12630"/>
                      <a:pt x="101600" y="22518"/>
                    </a:cubicBezTo>
                    <a:cubicBezTo>
                      <a:pt x="101398" y="29379"/>
                      <a:pt x="100389" y="36441"/>
                      <a:pt x="104425" y="43101"/>
                    </a:cubicBezTo>
                    <a:cubicBezTo>
                      <a:pt x="106645" y="46935"/>
                      <a:pt x="104425" y="49760"/>
                      <a:pt x="99178" y="50164"/>
                    </a:cubicBezTo>
                    <a:cubicBezTo>
                      <a:pt x="92115" y="50769"/>
                      <a:pt x="85052" y="50971"/>
                      <a:pt x="78192" y="50769"/>
                    </a:cubicBezTo>
                    <a:cubicBezTo>
                      <a:pt x="66286" y="50365"/>
                      <a:pt x="54179" y="50971"/>
                      <a:pt x="42475" y="47742"/>
                    </a:cubicBezTo>
                    <a:cubicBezTo>
                      <a:pt x="40658" y="47137"/>
                      <a:pt x="38842" y="46935"/>
                      <a:pt x="37430" y="48549"/>
                    </a:cubicBezTo>
                    <a:cubicBezTo>
                      <a:pt x="36622" y="49558"/>
                      <a:pt x="35412" y="50365"/>
                      <a:pt x="33999" y="50365"/>
                    </a:cubicBezTo>
                    <a:cubicBezTo>
                      <a:pt x="25726" y="49155"/>
                      <a:pt x="21488" y="55208"/>
                      <a:pt x="16443" y="59850"/>
                    </a:cubicBezTo>
                    <a:cubicBezTo>
                      <a:pt x="14627" y="61464"/>
                      <a:pt x="13013" y="63280"/>
                      <a:pt x="10389" y="62069"/>
                    </a:cubicBezTo>
                    <a:cubicBezTo>
                      <a:pt x="7564" y="60859"/>
                      <a:pt x="7161" y="58437"/>
                      <a:pt x="7564" y="55612"/>
                    </a:cubicBezTo>
                    <a:cubicBezTo>
                      <a:pt x="8170" y="51980"/>
                      <a:pt x="7968" y="48347"/>
                      <a:pt x="8775" y="44715"/>
                    </a:cubicBezTo>
                    <a:cubicBezTo>
                      <a:pt x="10995" y="33011"/>
                      <a:pt x="7564" y="22518"/>
                      <a:pt x="1309" y="12831"/>
                    </a:cubicBezTo>
                    <a:cubicBezTo>
                      <a:pt x="-709" y="9401"/>
                      <a:pt x="-305" y="7181"/>
                      <a:pt x="1914" y="4961"/>
                    </a:cubicBezTo>
                    <a:close/>
                  </a:path>
                </a:pathLst>
              </a:custGeom>
              <a:solidFill>
                <a:srgbClr val="EAAB5E"/>
              </a:solidFill>
              <a:ln w="2018" cap="flat">
                <a:noFill/>
                <a:prstDash val="solid"/>
                <a:miter/>
              </a:ln>
            </p:spPr>
            <p:txBody>
              <a:bodyPr rtlCol="0" anchor="ctr"/>
              <a:lstStyle/>
              <a:p>
                <a:endParaRPr lang="en-US"/>
              </a:p>
            </p:txBody>
          </p:sp>
          <p:sp>
            <p:nvSpPr>
              <p:cNvPr id="194" name="Freeform 194">
                <a:extLst>
                  <a:ext uri="{FF2B5EF4-FFF2-40B4-BE49-F238E27FC236}">
                    <a16:creationId xmlns:a16="http://schemas.microsoft.com/office/drawing/2014/main" id="{52EDD1F5-13D3-B849-746F-E6601002A65E}"/>
                  </a:ext>
                </a:extLst>
              </p:cNvPr>
              <p:cNvSpPr/>
              <p:nvPr/>
            </p:nvSpPr>
            <p:spPr>
              <a:xfrm>
                <a:off x="6975075" y="749154"/>
                <a:ext cx="129908" cy="59497"/>
              </a:xfrm>
              <a:custGeom>
                <a:avLst/>
                <a:gdLst>
                  <a:gd name="connsiteX0" fmla="*/ 5969 w 129908"/>
                  <a:gd name="connsiteY0" fmla="*/ 48363 h 59497"/>
                  <a:gd name="connsiteX1" fmla="*/ 1933 w 129908"/>
                  <a:gd name="connsiteY1" fmla="*/ 31210 h 59497"/>
                  <a:gd name="connsiteX2" fmla="*/ 2942 w 129908"/>
                  <a:gd name="connsiteY2" fmla="*/ 25156 h 59497"/>
                  <a:gd name="connsiteX3" fmla="*/ 13839 w 129908"/>
                  <a:gd name="connsiteY3" fmla="*/ 13452 h 59497"/>
                  <a:gd name="connsiteX4" fmla="*/ 39870 w 129908"/>
                  <a:gd name="connsiteY4" fmla="*/ 17690 h 59497"/>
                  <a:gd name="connsiteX5" fmla="*/ 45924 w 129908"/>
                  <a:gd name="connsiteY5" fmla="*/ 19506 h 59497"/>
                  <a:gd name="connsiteX6" fmla="*/ 56215 w 129908"/>
                  <a:gd name="connsiteY6" fmla="*/ 16277 h 59497"/>
                  <a:gd name="connsiteX7" fmla="*/ 64892 w 129908"/>
                  <a:gd name="connsiteY7" fmla="*/ 5178 h 59497"/>
                  <a:gd name="connsiteX8" fmla="*/ 77202 w 129908"/>
                  <a:gd name="connsiteY8" fmla="*/ 134 h 59497"/>
                  <a:gd name="connsiteX9" fmla="*/ 85274 w 129908"/>
                  <a:gd name="connsiteY9" fmla="*/ 14663 h 59497"/>
                  <a:gd name="connsiteX10" fmla="*/ 82852 w 129908"/>
                  <a:gd name="connsiteY10" fmla="*/ 19506 h 59497"/>
                  <a:gd name="connsiteX11" fmla="*/ 87896 w 129908"/>
                  <a:gd name="connsiteY11" fmla="*/ 26771 h 59497"/>
                  <a:gd name="connsiteX12" fmla="*/ 117560 w 129908"/>
                  <a:gd name="connsiteY12" fmla="*/ 28183 h 59497"/>
                  <a:gd name="connsiteX13" fmla="*/ 127650 w 129908"/>
                  <a:gd name="connsiteY13" fmla="*/ 31412 h 59497"/>
                  <a:gd name="connsiteX14" fmla="*/ 126842 w 129908"/>
                  <a:gd name="connsiteY14" fmla="*/ 39484 h 59497"/>
                  <a:gd name="connsiteX15" fmla="*/ 124825 w 129908"/>
                  <a:gd name="connsiteY15" fmla="*/ 40493 h 59497"/>
                  <a:gd name="connsiteX16" fmla="*/ 113524 w 129908"/>
                  <a:gd name="connsiteY16" fmla="*/ 49775 h 59497"/>
                  <a:gd name="connsiteX17" fmla="*/ 104847 w 129908"/>
                  <a:gd name="connsiteY17" fmla="*/ 56031 h 59497"/>
                  <a:gd name="connsiteX18" fmla="*/ 57830 w 129908"/>
                  <a:gd name="connsiteY18" fmla="*/ 56434 h 59497"/>
                  <a:gd name="connsiteX19" fmla="*/ 25341 w 129908"/>
                  <a:gd name="connsiteY19" fmla="*/ 53408 h 59497"/>
                  <a:gd name="connsiteX20" fmla="*/ 5969 w 129908"/>
                  <a:gd name="connsiteY20" fmla="*/ 48363 h 5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908" h="59497">
                    <a:moveTo>
                      <a:pt x="5969" y="48363"/>
                    </a:moveTo>
                    <a:cubicBezTo>
                      <a:pt x="-488" y="42914"/>
                      <a:pt x="-1497" y="39484"/>
                      <a:pt x="1933" y="31210"/>
                    </a:cubicBezTo>
                    <a:cubicBezTo>
                      <a:pt x="2740" y="29192"/>
                      <a:pt x="2942" y="27376"/>
                      <a:pt x="2942" y="25156"/>
                    </a:cubicBezTo>
                    <a:cubicBezTo>
                      <a:pt x="2740" y="16883"/>
                      <a:pt x="5566" y="13856"/>
                      <a:pt x="13839" y="13452"/>
                    </a:cubicBezTo>
                    <a:cubicBezTo>
                      <a:pt x="22920" y="13048"/>
                      <a:pt x="31395" y="15066"/>
                      <a:pt x="39870" y="17690"/>
                    </a:cubicBezTo>
                    <a:cubicBezTo>
                      <a:pt x="41888" y="18295"/>
                      <a:pt x="43906" y="18901"/>
                      <a:pt x="45924" y="19506"/>
                    </a:cubicBezTo>
                    <a:cubicBezTo>
                      <a:pt x="50161" y="20717"/>
                      <a:pt x="53592" y="20111"/>
                      <a:pt x="56215" y="16277"/>
                    </a:cubicBezTo>
                    <a:cubicBezTo>
                      <a:pt x="58839" y="12443"/>
                      <a:pt x="62067" y="9013"/>
                      <a:pt x="64892" y="5178"/>
                    </a:cubicBezTo>
                    <a:cubicBezTo>
                      <a:pt x="67919" y="941"/>
                      <a:pt x="72157" y="-472"/>
                      <a:pt x="77202" y="134"/>
                    </a:cubicBezTo>
                    <a:cubicBezTo>
                      <a:pt x="86484" y="941"/>
                      <a:pt x="89511" y="6389"/>
                      <a:pt x="85274" y="14663"/>
                    </a:cubicBezTo>
                    <a:cubicBezTo>
                      <a:pt x="84466" y="16277"/>
                      <a:pt x="83256" y="17892"/>
                      <a:pt x="82852" y="19506"/>
                    </a:cubicBezTo>
                    <a:cubicBezTo>
                      <a:pt x="81641" y="23945"/>
                      <a:pt x="83256" y="26367"/>
                      <a:pt x="87896" y="26771"/>
                    </a:cubicBezTo>
                    <a:cubicBezTo>
                      <a:pt x="97785" y="27376"/>
                      <a:pt x="107672" y="27780"/>
                      <a:pt x="117560" y="28183"/>
                    </a:cubicBezTo>
                    <a:cubicBezTo>
                      <a:pt x="121192" y="28385"/>
                      <a:pt x="124825" y="28789"/>
                      <a:pt x="127650" y="31412"/>
                    </a:cubicBezTo>
                    <a:cubicBezTo>
                      <a:pt x="130878" y="34439"/>
                      <a:pt x="130677" y="37264"/>
                      <a:pt x="126842" y="39484"/>
                    </a:cubicBezTo>
                    <a:cubicBezTo>
                      <a:pt x="126237" y="39887"/>
                      <a:pt x="125430" y="40291"/>
                      <a:pt x="124825" y="40493"/>
                    </a:cubicBezTo>
                    <a:cubicBezTo>
                      <a:pt x="119376" y="41502"/>
                      <a:pt x="115744" y="44529"/>
                      <a:pt x="113524" y="49775"/>
                    </a:cubicBezTo>
                    <a:cubicBezTo>
                      <a:pt x="112112" y="53206"/>
                      <a:pt x="108480" y="55022"/>
                      <a:pt x="104847" y="56031"/>
                    </a:cubicBezTo>
                    <a:cubicBezTo>
                      <a:pt x="89107" y="60269"/>
                      <a:pt x="73771" y="60874"/>
                      <a:pt x="57830" y="56434"/>
                    </a:cubicBezTo>
                    <a:cubicBezTo>
                      <a:pt x="47337" y="53408"/>
                      <a:pt x="36238" y="53004"/>
                      <a:pt x="25341" y="53408"/>
                    </a:cubicBezTo>
                    <a:cubicBezTo>
                      <a:pt x="17471" y="53811"/>
                      <a:pt x="10207" y="51995"/>
                      <a:pt x="5969" y="48363"/>
                    </a:cubicBezTo>
                    <a:close/>
                  </a:path>
                </a:pathLst>
              </a:custGeom>
              <a:solidFill>
                <a:srgbClr val="EAAB5E"/>
              </a:solidFill>
              <a:ln w="2018" cap="flat">
                <a:noFill/>
                <a:prstDash val="solid"/>
                <a:miter/>
              </a:ln>
            </p:spPr>
            <p:txBody>
              <a:bodyPr rtlCol="0" anchor="ctr"/>
              <a:lstStyle/>
              <a:p>
                <a:endParaRPr lang="en-US"/>
              </a:p>
            </p:txBody>
          </p:sp>
          <p:sp>
            <p:nvSpPr>
              <p:cNvPr id="195" name="Freeform 195">
                <a:extLst>
                  <a:ext uri="{FF2B5EF4-FFF2-40B4-BE49-F238E27FC236}">
                    <a16:creationId xmlns:a16="http://schemas.microsoft.com/office/drawing/2014/main" id="{C5996F22-5FD7-0322-0DE5-E0389893540B}"/>
                  </a:ext>
                </a:extLst>
              </p:cNvPr>
              <p:cNvSpPr/>
              <p:nvPr/>
            </p:nvSpPr>
            <p:spPr>
              <a:xfrm>
                <a:off x="6461408" y="808061"/>
                <a:ext cx="128176" cy="55241"/>
              </a:xfrm>
              <a:custGeom>
                <a:avLst/>
                <a:gdLst>
                  <a:gd name="connsiteX0" fmla="*/ 30089 w 128176"/>
                  <a:gd name="connsiteY0" fmla="*/ 30017 h 55241"/>
                  <a:gd name="connsiteX1" fmla="*/ 26860 w 128176"/>
                  <a:gd name="connsiteY1" fmla="*/ 26183 h 55241"/>
                  <a:gd name="connsiteX2" fmla="*/ 28474 w 128176"/>
                  <a:gd name="connsiteY2" fmla="*/ 17909 h 55241"/>
                  <a:gd name="connsiteX3" fmla="*/ 33519 w 128176"/>
                  <a:gd name="connsiteY3" fmla="*/ 12864 h 55241"/>
                  <a:gd name="connsiteX4" fmla="*/ 7488 w 128176"/>
                  <a:gd name="connsiteY4" fmla="*/ 9636 h 55241"/>
                  <a:gd name="connsiteX5" fmla="*/ 2847 w 128176"/>
                  <a:gd name="connsiteY5" fmla="*/ 8829 h 55241"/>
                  <a:gd name="connsiteX6" fmla="*/ 22 w 128176"/>
                  <a:gd name="connsiteY6" fmla="*/ 4591 h 55241"/>
                  <a:gd name="connsiteX7" fmla="*/ 3856 w 128176"/>
                  <a:gd name="connsiteY7" fmla="*/ 151 h 55241"/>
                  <a:gd name="connsiteX8" fmla="*/ 9304 w 128176"/>
                  <a:gd name="connsiteY8" fmla="*/ 151 h 55241"/>
                  <a:gd name="connsiteX9" fmla="*/ 72465 w 128176"/>
                  <a:gd name="connsiteY9" fmla="*/ 4389 h 55241"/>
                  <a:gd name="connsiteX10" fmla="*/ 104954 w 128176"/>
                  <a:gd name="connsiteY10" fmla="*/ 8627 h 55241"/>
                  <a:gd name="connsiteX11" fmla="*/ 108586 w 128176"/>
                  <a:gd name="connsiteY11" fmla="*/ 10039 h 55241"/>
                  <a:gd name="connsiteX12" fmla="*/ 119886 w 128176"/>
                  <a:gd name="connsiteY12" fmla="*/ 14681 h 55241"/>
                  <a:gd name="connsiteX13" fmla="*/ 124528 w 128176"/>
                  <a:gd name="connsiteY13" fmla="*/ 15891 h 55241"/>
                  <a:gd name="connsiteX14" fmla="*/ 128160 w 128176"/>
                  <a:gd name="connsiteY14" fmla="*/ 20533 h 55241"/>
                  <a:gd name="connsiteX15" fmla="*/ 124528 w 128176"/>
                  <a:gd name="connsiteY15" fmla="*/ 24972 h 55241"/>
                  <a:gd name="connsiteX16" fmla="*/ 119079 w 128176"/>
                  <a:gd name="connsiteY16" fmla="*/ 32640 h 55241"/>
                  <a:gd name="connsiteX17" fmla="*/ 119483 w 128176"/>
                  <a:gd name="connsiteY17" fmla="*/ 50197 h 55241"/>
                  <a:gd name="connsiteX18" fmla="*/ 116456 w 128176"/>
                  <a:gd name="connsiteY18" fmla="*/ 54838 h 55241"/>
                  <a:gd name="connsiteX19" fmla="*/ 112622 w 128176"/>
                  <a:gd name="connsiteY19" fmla="*/ 55241 h 55241"/>
                  <a:gd name="connsiteX20" fmla="*/ 73676 w 128176"/>
                  <a:gd name="connsiteY20" fmla="*/ 52416 h 55241"/>
                  <a:gd name="connsiteX21" fmla="*/ 34125 w 128176"/>
                  <a:gd name="connsiteY21" fmla="*/ 47977 h 55241"/>
                  <a:gd name="connsiteX22" fmla="*/ 24842 w 128176"/>
                  <a:gd name="connsiteY22" fmla="*/ 40712 h 55241"/>
                  <a:gd name="connsiteX23" fmla="*/ 28474 w 128176"/>
                  <a:gd name="connsiteY23" fmla="*/ 31833 h 55241"/>
                  <a:gd name="connsiteX24" fmla="*/ 29887 w 128176"/>
                  <a:gd name="connsiteY24" fmla="*/ 31026 h 55241"/>
                  <a:gd name="connsiteX25" fmla="*/ 30089 w 128176"/>
                  <a:gd name="connsiteY25" fmla="*/ 30017 h 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176" h="55241">
                    <a:moveTo>
                      <a:pt x="30089" y="30017"/>
                    </a:moveTo>
                    <a:cubicBezTo>
                      <a:pt x="29685" y="27999"/>
                      <a:pt x="27869" y="27595"/>
                      <a:pt x="26860" y="26183"/>
                    </a:cubicBezTo>
                    <a:cubicBezTo>
                      <a:pt x="24237" y="22551"/>
                      <a:pt x="24640" y="20129"/>
                      <a:pt x="28474" y="17909"/>
                    </a:cubicBezTo>
                    <a:cubicBezTo>
                      <a:pt x="30492" y="16699"/>
                      <a:pt x="32712" y="16093"/>
                      <a:pt x="33519" y="12864"/>
                    </a:cubicBezTo>
                    <a:cubicBezTo>
                      <a:pt x="24842" y="11855"/>
                      <a:pt x="16165" y="10645"/>
                      <a:pt x="7488" y="9636"/>
                    </a:cubicBezTo>
                    <a:cubicBezTo>
                      <a:pt x="5874" y="9434"/>
                      <a:pt x="4259" y="9232"/>
                      <a:pt x="2847" y="8829"/>
                    </a:cubicBezTo>
                    <a:cubicBezTo>
                      <a:pt x="1031" y="8223"/>
                      <a:pt x="-180" y="6609"/>
                      <a:pt x="22" y="4591"/>
                    </a:cubicBezTo>
                    <a:cubicBezTo>
                      <a:pt x="223" y="2169"/>
                      <a:pt x="1434" y="555"/>
                      <a:pt x="3856" y="151"/>
                    </a:cubicBezTo>
                    <a:cubicBezTo>
                      <a:pt x="5672" y="-50"/>
                      <a:pt x="7488" y="-50"/>
                      <a:pt x="9304" y="151"/>
                    </a:cubicBezTo>
                    <a:cubicBezTo>
                      <a:pt x="30291" y="3380"/>
                      <a:pt x="51479" y="2976"/>
                      <a:pt x="72465" y="4389"/>
                    </a:cubicBezTo>
                    <a:cubicBezTo>
                      <a:pt x="83362" y="5196"/>
                      <a:pt x="94057" y="8223"/>
                      <a:pt x="104954" y="8627"/>
                    </a:cubicBezTo>
                    <a:cubicBezTo>
                      <a:pt x="106164" y="8627"/>
                      <a:pt x="107779" y="9030"/>
                      <a:pt x="108586" y="10039"/>
                    </a:cubicBezTo>
                    <a:cubicBezTo>
                      <a:pt x="111613" y="13470"/>
                      <a:pt x="115850" y="13873"/>
                      <a:pt x="119886" y="14681"/>
                    </a:cubicBezTo>
                    <a:cubicBezTo>
                      <a:pt x="121501" y="15084"/>
                      <a:pt x="122913" y="15488"/>
                      <a:pt x="124528" y="15891"/>
                    </a:cubicBezTo>
                    <a:cubicBezTo>
                      <a:pt x="126949" y="16497"/>
                      <a:pt x="127958" y="18313"/>
                      <a:pt x="128160" y="20533"/>
                    </a:cubicBezTo>
                    <a:cubicBezTo>
                      <a:pt x="128361" y="22954"/>
                      <a:pt x="126747" y="24770"/>
                      <a:pt x="124528" y="24972"/>
                    </a:cubicBezTo>
                    <a:cubicBezTo>
                      <a:pt x="119079" y="25174"/>
                      <a:pt x="119079" y="29210"/>
                      <a:pt x="119079" y="32640"/>
                    </a:cubicBezTo>
                    <a:cubicBezTo>
                      <a:pt x="119079" y="38492"/>
                      <a:pt x="117061" y="44344"/>
                      <a:pt x="119483" y="50197"/>
                    </a:cubicBezTo>
                    <a:cubicBezTo>
                      <a:pt x="120492" y="52416"/>
                      <a:pt x="118676" y="54232"/>
                      <a:pt x="116456" y="54838"/>
                    </a:cubicBezTo>
                    <a:cubicBezTo>
                      <a:pt x="115245" y="55241"/>
                      <a:pt x="113832" y="55241"/>
                      <a:pt x="112622" y="55241"/>
                    </a:cubicBezTo>
                    <a:cubicBezTo>
                      <a:pt x="99707" y="53627"/>
                      <a:pt x="86591" y="53627"/>
                      <a:pt x="73676" y="52416"/>
                    </a:cubicBezTo>
                    <a:cubicBezTo>
                      <a:pt x="60358" y="51206"/>
                      <a:pt x="47241" y="50398"/>
                      <a:pt x="34125" y="47977"/>
                    </a:cubicBezTo>
                    <a:cubicBezTo>
                      <a:pt x="29685" y="47170"/>
                      <a:pt x="26456" y="45152"/>
                      <a:pt x="24842" y="40712"/>
                    </a:cubicBezTo>
                    <a:cubicBezTo>
                      <a:pt x="22825" y="35667"/>
                      <a:pt x="23026" y="34457"/>
                      <a:pt x="28474" y="31833"/>
                    </a:cubicBezTo>
                    <a:cubicBezTo>
                      <a:pt x="28878" y="31631"/>
                      <a:pt x="29483" y="31430"/>
                      <a:pt x="29887" y="31026"/>
                    </a:cubicBezTo>
                    <a:cubicBezTo>
                      <a:pt x="29685" y="31026"/>
                      <a:pt x="29685" y="30622"/>
                      <a:pt x="30089" y="30017"/>
                    </a:cubicBezTo>
                    <a:close/>
                  </a:path>
                </a:pathLst>
              </a:custGeom>
              <a:solidFill>
                <a:srgbClr val="EAAB5E"/>
              </a:solidFill>
              <a:ln w="2018" cap="flat">
                <a:noFill/>
                <a:prstDash val="solid"/>
                <a:miter/>
              </a:ln>
            </p:spPr>
            <p:txBody>
              <a:bodyPr rtlCol="0" anchor="ctr"/>
              <a:lstStyle/>
              <a:p>
                <a:endParaRPr lang="en-US"/>
              </a:p>
            </p:txBody>
          </p:sp>
          <p:sp>
            <p:nvSpPr>
              <p:cNvPr id="196" name="Freeform 196">
                <a:extLst>
                  <a:ext uri="{FF2B5EF4-FFF2-40B4-BE49-F238E27FC236}">
                    <a16:creationId xmlns:a16="http://schemas.microsoft.com/office/drawing/2014/main" id="{1C7DCAF4-EB3B-E890-454A-B0A14C7E6E04}"/>
                  </a:ext>
                </a:extLst>
              </p:cNvPr>
              <p:cNvSpPr/>
              <p:nvPr/>
            </p:nvSpPr>
            <p:spPr>
              <a:xfrm>
                <a:off x="6292244" y="1153623"/>
                <a:ext cx="108446" cy="68334"/>
              </a:xfrm>
              <a:custGeom>
                <a:avLst/>
                <a:gdLst>
                  <a:gd name="connsiteX0" fmla="*/ 97348 w 108446"/>
                  <a:gd name="connsiteY0" fmla="*/ 8537 h 68334"/>
                  <a:gd name="connsiteX1" fmla="*/ 103805 w 108446"/>
                  <a:gd name="connsiteY1" fmla="*/ 3896 h 68334"/>
                  <a:gd name="connsiteX2" fmla="*/ 108245 w 108446"/>
                  <a:gd name="connsiteY2" fmla="*/ 10555 h 68334"/>
                  <a:gd name="connsiteX3" fmla="*/ 108043 w 108446"/>
                  <a:gd name="connsiteY3" fmla="*/ 17618 h 68334"/>
                  <a:gd name="connsiteX4" fmla="*/ 107640 w 108446"/>
                  <a:gd name="connsiteY4" fmla="*/ 60197 h 68334"/>
                  <a:gd name="connsiteX5" fmla="*/ 108043 w 108446"/>
                  <a:gd name="connsiteY5" fmla="*/ 64031 h 68334"/>
                  <a:gd name="connsiteX6" fmla="*/ 104814 w 108446"/>
                  <a:gd name="connsiteY6" fmla="*/ 68067 h 68334"/>
                  <a:gd name="connsiteX7" fmla="*/ 99971 w 108446"/>
                  <a:gd name="connsiteY7" fmla="*/ 66654 h 68334"/>
                  <a:gd name="connsiteX8" fmla="*/ 70914 w 108446"/>
                  <a:gd name="connsiteY8" fmla="*/ 53941 h 68334"/>
                  <a:gd name="connsiteX9" fmla="*/ 39434 w 108446"/>
                  <a:gd name="connsiteY9" fmla="*/ 49098 h 68334"/>
                  <a:gd name="connsiteX10" fmla="*/ 18448 w 108446"/>
                  <a:gd name="connsiteY10" fmla="*/ 52529 h 68334"/>
                  <a:gd name="connsiteX11" fmla="*/ 7954 w 108446"/>
                  <a:gd name="connsiteY11" fmla="*/ 57574 h 68334"/>
                  <a:gd name="connsiteX12" fmla="*/ 891 w 108446"/>
                  <a:gd name="connsiteY12" fmla="*/ 56363 h 68334"/>
                  <a:gd name="connsiteX13" fmla="*/ 1497 w 108446"/>
                  <a:gd name="connsiteY13" fmla="*/ 49905 h 68334"/>
                  <a:gd name="connsiteX14" fmla="*/ 3111 w 108446"/>
                  <a:gd name="connsiteY14" fmla="*/ 46475 h 68334"/>
                  <a:gd name="connsiteX15" fmla="*/ 7954 w 108446"/>
                  <a:gd name="connsiteY15" fmla="*/ 19031 h 68334"/>
                  <a:gd name="connsiteX16" fmla="*/ 12797 w 108446"/>
                  <a:gd name="connsiteY16" fmla="*/ 1878 h 68334"/>
                  <a:gd name="connsiteX17" fmla="*/ 19457 w 108446"/>
                  <a:gd name="connsiteY17" fmla="*/ 2080 h 68334"/>
                  <a:gd name="connsiteX18" fmla="*/ 48111 w 108446"/>
                  <a:gd name="connsiteY18" fmla="*/ 12170 h 68334"/>
                  <a:gd name="connsiteX19" fmla="*/ 88873 w 108446"/>
                  <a:gd name="connsiteY19" fmla="*/ 12573 h 68334"/>
                  <a:gd name="connsiteX20" fmla="*/ 97348 w 108446"/>
                  <a:gd name="connsiteY20" fmla="*/ 8537 h 6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446" h="68334">
                    <a:moveTo>
                      <a:pt x="97348" y="8537"/>
                    </a:moveTo>
                    <a:cubicBezTo>
                      <a:pt x="99568" y="5914"/>
                      <a:pt x="100577" y="2887"/>
                      <a:pt x="103805" y="3896"/>
                    </a:cubicBezTo>
                    <a:cubicBezTo>
                      <a:pt x="107034" y="4905"/>
                      <a:pt x="108043" y="7528"/>
                      <a:pt x="108245" y="10555"/>
                    </a:cubicBezTo>
                    <a:cubicBezTo>
                      <a:pt x="108447" y="12977"/>
                      <a:pt x="108649" y="15197"/>
                      <a:pt x="108043" y="17618"/>
                    </a:cubicBezTo>
                    <a:cubicBezTo>
                      <a:pt x="104814" y="31744"/>
                      <a:pt x="103805" y="45870"/>
                      <a:pt x="107640" y="60197"/>
                    </a:cubicBezTo>
                    <a:cubicBezTo>
                      <a:pt x="108043" y="61408"/>
                      <a:pt x="108043" y="62820"/>
                      <a:pt x="108043" y="64031"/>
                    </a:cubicBezTo>
                    <a:cubicBezTo>
                      <a:pt x="107841" y="66049"/>
                      <a:pt x="106832" y="67462"/>
                      <a:pt x="104814" y="68067"/>
                    </a:cubicBezTo>
                    <a:cubicBezTo>
                      <a:pt x="102796" y="68672"/>
                      <a:pt x="100980" y="68269"/>
                      <a:pt x="99971" y="66654"/>
                    </a:cubicBezTo>
                    <a:cubicBezTo>
                      <a:pt x="93111" y="55556"/>
                      <a:pt x="82416" y="54143"/>
                      <a:pt x="70914" y="53941"/>
                    </a:cubicBezTo>
                    <a:cubicBezTo>
                      <a:pt x="60218" y="53740"/>
                      <a:pt x="49523" y="52932"/>
                      <a:pt x="39434" y="49098"/>
                    </a:cubicBezTo>
                    <a:cubicBezTo>
                      <a:pt x="31968" y="46273"/>
                      <a:pt x="25106" y="48896"/>
                      <a:pt x="18448" y="52529"/>
                    </a:cubicBezTo>
                    <a:cubicBezTo>
                      <a:pt x="15017" y="54345"/>
                      <a:pt x="11586" y="56565"/>
                      <a:pt x="7954" y="57574"/>
                    </a:cubicBezTo>
                    <a:cubicBezTo>
                      <a:pt x="5533" y="58381"/>
                      <a:pt x="2708" y="58986"/>
                      <a:pt x="891" y="56363"/>
                    </a:cubicBezTo>
                    <a:cubicBezTo>
                      <a:pt x="-723" y="54143"/>
                      <a:pt x="84" y="51923"/>
                      <a:pt x="1497" y="49905"/>
                    </a:cubicBezTo>
                    <a:cubicBezTo>
                      <a:pt x="2304" y="48896"/>
                      <a:pt x="2304" y="47282"/>
                      <a:pt x="3111" y="46475"/>
                    </a:cubicBezTo>
                    <a:cubicBezTo>
                      <a:pt x="10577" y="38403"/>
                      <a:pt x="10981" y="28717"/>
                      <a:pt x="7954" y="19031"/>
                    </a:cubicBezTo>
                    <a:cubicBezTo>
                      <a:pt x="5735" y="11766"/>
                      <a:pt x="10174" y="7125"/>
                      <a:pt x="12797" y="1878"/>
                    </a:cubicBezTo>
                    <a:cubicBezTo>
                      <a:pt x="14210" y="-947"/>
                      <a:pt x="17842" y="-342"/>
                      <a:pt x="19457" y="2080"/>
                    </a:cubicBezTo>
                    <a:cubicBezTo>
                      <a:pt x="26519" y="12372"/>
                      <a:pt x="37618" y="12372"/>
                      <a:pt x="48111" y="12170"/>
                    </a:cubicBezTo>
                    <a:cubicBezTo>
                      <a:pt x="61631" y="11968"/>
                      <a:pt x="75353" y="11766"/>
                      <a:pt x="88873" y="12573"/>
                    </a:cubicBezTo>
                    <a:cubicBezTo>
                      <a:pt x="92707" y="12573"/>
                      <a:pt x="96339" y="12775"/>
                      <a:pt x="97348" y="8537"/>
                    </a:cubicBezTo>
                    <a:close/>
                  </a:path>
                </a:pathLst>
              </a:custGeom>
              <a:solidFill>
                <a:srgbClr val="EAAB5E"/>
              </a:solidFill>
              <a:ln w="2018" cap="flat">
                <a:noFill/>
                <a:prstDash val="solid"/>
                <a:miter/>
              </a:ln>
            </p:spPr>
            <p:txBody>
              <a:bodyPr rtlCol="0" anchor="ctr"/>
              <a:lstStyle/>
              <a:p>
                <a:endParaRPr lang="en-US"/>
              </a:p>
            </p:txBody>
          </p:sp>
          <p:sp>
            <p:nvSpPr>
              <p:cNvPr id="197" name="Freeform 197">
                <a:extLst>
                  <a:ext uri="{FF2B5EF4-FFF2-40B4-BE49-F238E27FC236}">
                    <a16:creationId xmlns:a16="http://schemas.microsoft.com/office/drawing/2014/main" id="{6C22DDB8-838D-70B8-154F-ECA2B146C162}"/>
                  </a:ext>
                </a:extLst>
              </p:cNvPr>
              <p:cNvSpPr/>
              <p:nvPr/>
            </p:nvSpPr>
            <p:spPr>
              <a:xfrm>
                <a:off x="6695700" y="1193010"/>
                <a:ext cx="91270" cy="62085"/>
              </a:xfrm>
              <a:custGeom>
                <a:avLst/>
                <a:gdLst>
                  <a:gd name="connsiteX0" fmla="*/ 88799 w 91270"/>
                  <a:gd name="connsiteY0" fmla="*/ 19398 h 62085"/>
                  <a:gd name="connsiteX1" fmla="*/ 79718 w 91270"/>
                  <a:gd name="connsiteY1" fmla="*/ 23636 h 62085"/>
                  <a:gd name="connsiteX2" fmla="*/ 62566 w 91270"/>
                  <a:gd name="connsiteY2" fmla="*/ 25653 h 62085"/>
                  <a:gd name="connsiteX3" fmla="*/ 57925 w 91270"/>
                  <a:gd name="connsiteY3" fmla="*/ 26259 h 62085"/>
                  <a:gd name="connsiteX4" fmla="*/ 50458 w 91270"/>
                  <a:gd name="connsiteY4" fmla="*/ 30497 h 62085"/>
                  <a:gd name="connsiteX5" fmla="*/ 57117 w 91270"/>
                  <a:gd name="connsiteY5" fmla="*/ 34129 h 62085"/>
                  <a:gd name="connsiteX6" fmla="*/ 79920 w 91270"/>
                  <a:gd name="connsiteY6" fmla="*/ 39577 h 62085"/>
                  <a:gd name="connsiteX7" fmla="*/ 84561 w 91270"/>
                  <a:gd name="connsiteY7" fmla="*/ 50071 h 62085"/>
                  <a:gd name="connsiteX8" fmla="*/ 82745 w 91270"/>
                  <a:gd name="connsiteY8" fmla="*/ 55116 h 62085"/>
                  <a:gd name="connsiteX9" fmla="*/ 73261 w 91270"/>
                  <a:gd name="connsiteY9" fmla="*/ 61977 h 62085"/>
                  <a:gd name="connsiteX10" fmla="*/ 59337 w 91270"/>
                  <a:gd name="connsiteY10" fmla="*/ 60362 h 62085"/>
                  <a:gd name="connsiteX11" fmla="*/ 23620 w 91270"/>
                  <a:gd name="connsiteY11" fmla="*/ 56326 h 62085"/>
                  <a:gd name="connsiteX12" fmla="*/ 7678 w 91270"/>
                  <a:gd name="connsiteY12" fmla="*/ 52492 h 62085"/>
                  <a:gd name="connsiteX13" fmla="*/ 212 w 91270"/>
                  <a:gd name="connsiteY13" fmla="*/ 41797 h 62085"/>
                  <a:gd name="connsiteX14" fmla="*/ 10 w 91270"/>
                  <a:gd name="connsiteY14" fmla="*/ 13546 h 62085"/>
                  <a:gd name="connsiteX15" fmla="*/ 7275 w 91270"/>
                  <a:gd name="connsiteY15" fmla="*/ 2649 h 62085"/>
                  <a:gd name="connsiteX16" fmla="*/ 19382 w 91270"/>
                  <a:gd name="connsiteY16" fmla="*/ 25 h 62085"/>
                  <a:gd name="connsiteX17" fmla="*/ 85167 w 91270"/>
                  <a:gd name="connsiteY17" fmla="*/ 7895 h 62085"/>
                  <a:gd name="connsiteX18" fmla="*/ 88799 w 91270"/>
                  <a:gd name="connsiteY18" fmla="*/ 19398 h 6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70" h="62085">
                    <a:moveTo>
                      <a:pt x="88799" y="19398"/>
                    </a:moveTo>
                    <a:cubicBezTo>
                      <a:pt x="86377" y="22223"/>
                      <a:pt x="83149" y="23232"/>
                      <a:pt x="79718" y="23636"/>
                    </a:cubicBezTo>
                    <a:cubicBezTo>
                      <a:pt x="74068" y="24443"/>
                      <a:pt x="68216" y="24846"/>
                      <a:pt x="62566" y="25653"/>
                    </a:cubicBezTo>
                    <a:cubicBezTo>
                      <a:pt x="60952" y="25855"/>
                      <a:pt x="59337" y="25855"/>
                      <a:pt x="57925" y="26259"/>
                    </a:cubicBezTo>
                    <a:cubicBezTo>
                      <a:pt x="55099" y="27066"/>
                      <a:pt x="50660" y="26662"/>
                      <a:pt x="50458" y="30497"/>
                    </a:cubicBezTo>
                    <a:cubicBezTo>
                      <a:pt x="50257" y="34331"/>
                      <a:pt x="54696" y="33523"/>
                      <a:pt x="57117" y="34129"/>
                    </a:cubicBezTo>
                    <a:cubicBezTo>
                      <a:pt x="64786" y="36147"/>
                      <a:pt x="72454" y="37358"/>
                      <a:pt x="79920" y="39577"/>
                    </a:cubicBezTo>
                    <a:cubicBezTo>
                      <a:pt x="87185" y="41595"/>
                      <a:pt x="87588" y="43008"/>
                      <a:pt x="84561" y="50071"/>
                    </a:cubicBezTo>
                    <a:cubicBezTo>
                      <a:pt x="83956" y="51685"/>
                      <a:pt x="83149" y="53501"/>
                      <a:pt x="82745" y="55116"/>
                    </a:cubicBezTo>
                    <a:cubicBezTo>
                      <a:pt x="80727" y="61977"/>
                      <a:pt x="80122" y="62380"/>
                      <a:pt x="73261" y="61977"/>
                    </a:cubicBezTo>
                    <a:cubicBezTo>
                      <a:pt x="68619" y="61775"/>
                      <a:pt x="63777" y="61169"/>
                      <a:pt x="59337" y="60362"/>
                    </a:cubicBezTo>
                    <a:cubicBezTo>
                      <a:pt x="47431" y="57941"/>
                      <a:pt x="35526" y="57941"/>
                      <a:pt x="23620" y="56326"/>
                    </a:cubicBezTo>
                    <a:cubicBezTo>
                      <a:pt x="18171" y="55519"/>
                      <a:pt x="12925" y="54308"/>
                      <a:pt x="7678" y="52492"/>
                    </a:cubicBezTo>
                    <a:cubicBezTo>
                      <a:pt x="2634" y="50676"/>
                      <a:pt x="212" y="47044"/>
                      <a:pt x="212" y="41797"/>
                    </a:cubicBezTo>
                    <a:cubicBezTo>
                      <a:pt x="212" y="32313"/>
                      <a:pt x="212" y="23030"/>
                      <a:pt x="10" y="13546"/>
                    </a:cubicBezTo>
                    <a:cubicBezTo>
                      <a:pt x="-191" y="8097"/>
                      <a:pt x="2634" y="4667"/>
                      <a:pt x="7275" y="2649"/>
                    </a:cubicBezTo>
                    <a:cubicBezTo>
                      <a:pt x="11109" y="833"/>
                      <a:pt x="15145" y="-176"/>
                      <a:pt x="19382" y="25"/>
                    </a:cubicBezTo>
                    <a:cubicBezTo>
                      <a:pt x="41579" y="833"/>
                      <a:pt x="63777" y="1236"/>
                      <a:pt x="85167" y="7895"/>
                    </a:cubicBezTo>
                    <a:cubicBezTo>
                      <a:pt x="91825" y="9712"/>
                      <a:pt x="93036" y="14151"/>
                      <a:pt x="88799" y="19398"/>
                    </a:cubicBezTo>
                    <a:close/>
                  </a:path>
                </a:pathLst>
              </a:custGeom>
              <a:solidFill>
                <a:srgbClr val="EAAB5E"/>
              </a:solidFill>
              <a:ln w="2018" cap="flat">
                <a:noFill/>
                <a:prstDash val="solid"/>
                <a:miter/>
              </a:ln>
            </p:spPr>
            <p:txBody>
              <a:bodyPr rtlCol="0" anchor="ctr"/>
              <a:lstStyle/>
              <a:p>
                <a:endParaRPr lang="en-US"/>
              </a:p>
            </p:txBody>
          </p:sp>
          <p:sp>
            <p:nvSpPr>
              <p:cNvPr id="198" name="Freeform 198">
                <a:extLst>
                  <a:ext uri="{FF2B5EF4-FFF2-40B4-BE49-F238E27FC236}">
                    <a16:creationId xmlns:a16="http://schemas.microsoft.com/office/drawing/2014/main" id="{B5D76841-8A5B-2E29-72CA-039F55A20164}"/>
                  </a:ext>
                </a:extLst>
              </p:cNvPr>
              <p:cNvSpPr/>
              <p:nvPr/>
            </p:nvSpPr>
            <p:spPr>
              <a:xfrm>
                <a:off x="6410819" y="1278069"/>
                <a:ext cx="107126" cy="65033"/>
              </a:xfrm>
              <a:custGeom>
                <a:avLst/>
                <a:gdLst>
                  <a:gd name="connsiteX0" fmla="*/ 102673 w 107126"/>
                  <a:gd name="connsiteY0" fmla="*/ 50573 h 65033"/>
                  <a:gd name="connsiteX1" fmla="*/ 100453 w 107126"/>
                  <a:gd name="connsiteY1" fmla="*/ 52994 h 65033"/>
                  <a:gd name="connsiteX2" fmla="*/ 91373 w 107126"/>
                  <a:gd name="connsiteY2" fmla="*/ 51582 h 65033"/>
                  <a:gd name="connsiteX3" fmla="*/ 76844 w 107126"/>
                  <a:gd name="connsiteY3" fmla="*/ 49766 h 65033"/>
                  <a:gd name="connsiteX4" fmla="*/ 65543 w 107126"/>
                  <a:gd name="connsiteY4" fmla="*/ 60663 h 65033"/>
                  <a:gd name="connsiteX5" fmla="*/ 46373 w 107126"/>
                  <a:gd name="connsiteY5" fmla="*/ 59855 h 65033"/>
                  <a:gd name="connsiteX6" fmla="*/ 38100 w 107126"/>
                  <a:gd name="connsiteY6" fmla="*/ 54205 h 65033"/>
                  <a:gd name="connsiteX7" fmla="*/ 29423 w 107126"/>
                  <a:gd name="connsiteY7" fmla="*/ 55214 h 65033"/>
                  <a:gd name="connsiteX8" fmla="*/ 22158 w 107126"/>
                  <a:gd name="connsiteY8" fmla="*/ 51582 h 65033"/>
                  <a:gd name="connsiteX9" fmla="*/ 13683 w 107126"/>
                  <a:gd name="connsiteY9" fmla="*/ 26357 h 65033"/>
                  <a:gd name="connsiteX10" fmla="*/ 11059 w 107126"/>
                  <a:gd name="connsiteY10" fmla="*/ 20909 h 65033"/>
                  <a:gd name="connsiteX11" fmla="*/ 5813 w 107126"/>
                  <a:gd name="connsiteY11" fmla="*/ 11021 h 65033"/>
                  <a:gd name="connsiteX12" fmla="*/ 566 w 107126"/>
                  <a:gd name="connsiteY12" fmla="*/ 2747 h 65033"/>
                  <a:gd name="connsiteX13" fmla="*/ 10253 w 107126"/>
                  <a:gd name="connsiteY13" fmla="*/ 1537 h 65033"/>
                  <a:gd name="connsiteX14" fmla="*/ 47786 w 107126"/>
                  <a:gd name="connsiteY14" fmla="*/ 9608 h 65033"/>
                  <a:gd name="connsiteX15" fmla="*/ 82292 w 107126"/>
                  <a:gd name="connsiteY15" fmla="*/ 16469 h 65033"/>
                  <a:gd name="connsiteX16" fmla="*/ 93996 w 107126"/>
                  <a:gd name="connsiteY16" fmla="*/ 15460 h 65033"/>
                  <a:gd name="connsiteX17" fmla="*/ 107113 w 107126"/>
                  <a:gd name="connsiteY17" fmla="*/ 23331 h 65033"/>
                  <a:gd name="connsiteX18" fmla="*/ 104086 w 107126"/>
                  <a:gd name="connsiteY18" fmla="*/ 48151 h 65033"/>
                  <a:gd name="connsiteX19" fmla="*/ 102673 w 107126"/>
                  <a:gd name="connsiteY19" fmla="*/ 50573 h 6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26" h="65033">
                    <a:moveTo>
                      <a:pt x="102673" y="50573"/>
                    </a:moveTo>
                    <a:cubicBezTo>
                      <a:pt x="101664" y="51784"/>
                      <a:pt x="101059" y="52389"/>
                      <a:pt x="100453" y="52994"/>
                    </a:cubicBezTo>
                    <a:cubicBezTo>
                      <a:pt x="96620" y="56627"/>
                      <a:pt x="93996" y="56223"/>
                      <a:pt x="91373" y="51582"/>
                    </a:cubicBezTo>
                    <a:cubicBezTo>
                      <a:pt x="88346" y="46133"/>
                      <a:pt x="81081" y="44923"/>
                      <a:pt x="76844" y="49766"/>
                    </a:cubicBezTo>
                    <a:cubicBezTo>
                      <a:pt x="73414" y="53802"/>
                      <a:pt x="69781" y="57434"/>
                      <a:pt x="65543" y="60663"/>
                    </a:cubicBezTo>
                    <a:cubicBezTo>
                      <a:pt x="57875" y="66716"/>
                      <a:pt x="53436" y="66515"/>
                      <a:pt x="46373" y="59855"/>
                    </a:cubicBezTo>
                    <a:cubicBezTo>
                      <a:pt x="43952" y="57434"/>
                      <a:pt x="41530" y="55416"/>
                      <a:pt x="38100" y="54205"/>
                    </a:cubicBezTo>
                    <a:cubicBezTo>
                      <a:pt x="34871" y="52994"/>
                      <a:pt x="32651" y="51784"/>
                      <a:pt x="29423" y="55214"/>
                    </a:cubicBezTo>
                    <a:cubicBezTo>
                      <a:pt x="26396" y="58443"/>
                      <a:pt x="21755" y="56021"/>
                      <a:pt x="22158" y="51582"/>
                    </a:cubicBezTo>
                    <a:cubicBezTo>
                      <a:pt x="22966" y="41896"/>
                      <a:pt x="19333" y="33824"/>
                      <a:pt x="13683" y="26357"/>
                    </a:cubicBezTo>
                    <a:cubicBezTo>
                      <a:pt x="12472" y="24743"/>
                      <a:pt x="10454" y="22927"/>
                      <a:pt x="11059" y="20909"/>
                    </a:cubicBezTo>
                    <a:cubicBezTo>
                      <a:pt x="13077" y="15460"/>
                      <a:pt x="9042" y="13644"/>
                      <a:pt x="5813" y="11021"/>
                    </a:cubicBezTo>
                    <a:cubicBezTo>
                      <a:pt x="3190" y="8801"/>
                      <a:pt x="-1653" y="7187"/>
                      <a:pt x="566" y="2747"/>
                    </a:cubicBezTo>
                    <a:cubicBezTo>
                      <a:pt x="2786" y="-1894"/>
                      <a:pt x="6822" y="528"/>
                      <a:pt x="10253" y="1537"/>
                    </a:cubicBezTo>
                    <a:cubicBezTo>
                      <a:pt x="22562" y="5169"/>
                      <a:pt x="35073" y="7792"/>
                      <a:pt x="47786" y="9608"/>
                    </a:cubicBezTo>
                    <a:cubicBezTo>
                      <a:pt x="59490" y="11223"/>
                      <a:pt x="70790" y="14048"/>
                      <a:pt x="82292" y="16469"/>
                    </a:cubicBezTo>
                    <a:cubicBezTo>
                      <a:pt x="86328" y="17277"/>
                      <a:pt x="89960" y="18084"/>
                      <a:pt x="93996" y="15460"/>
                    </a:cubicBezTo>
                    <a:cubicBezTo>
                      <a:pt x="99041" y="12434"/>
                      <a:pt x="107516" y="17478"/>
                      <a:pt x="107113" y="23331"/>
                    </a:cubicBezTo>
                    <a:cubicBezTo>
                      <a:pt x="106709" y="31604"/>
                      <a:pt x="105296" y="39878"/>
                      <a:pt x="104086" y="48151"/>
                    </a:cubicBezTo>
                    <a:cubicBezTo>
                      <a:pt x="104086" y="49160"/>
                      <a:pt x="102875" y="50169"/>
                      <a:pt x="102673" y="50573"/>
                    </a:cubicBezTo>
                    <a:close/>
                  </a:path>
                </a:pathLst>
              </a:custGeom>
              <a:solidFill>
                <a:srgbClr val="EAAB5E"/>
              </a:solidFill>
              <a:ln w="2018" cap="flat">
                <a:noFill/>
                <a:prstDash val="solid"/>
                <a:miter/>
              </a:ln>
            </p:spPr>
            <p:txBody>
              <a:bodyPr rtlCol="0" anchor="ctr"/>
              <a:lstStyle/>
              <a:p>
                <a:endParaRPr lang="en-US"/>
              </a:p>
            </p:txBody>
          </p:sp>
          <p:sp>
            <p:nvSpPr>
              <p:cNvPr id="199" name="Freeform 199">
                <a:extLst>
                  <a:ext uri="{FF2B5EF4-FFF2-40B4-BE49-F238E27FC236}">
                    <a16:creationId xmlns:a16="http://schemas.microsoft.com/office/drawing/2014/main" id="{ABFC5197-58EB-7C5B-B8C6-853B7E154857}"/>
                  </a:ext>
                </a:extLst>
              </p:cNvPr>
              <p:cNvSpPr/>
              <p:nvPr/>
            </p:nvSpPr>
            <p:spPr>
              <a:xfrm>
                <a:off x="6895729" y="1319344"/>
                <a:ext cx="109029" cy="68124"/>
              </a:xfrm>
              <a:custGeom>
                <a:avLst/>
                <a:gdLst>
                  <a:gd name="connsiteX0" fmla="*/ 107110 w 109029"/>
                  <a:gd name="connsiteY0" fmla="*/ 64792 h 68124"/>
                  <a:gd name="connsiteX1" fmla="*/ 99845 w 109029"/>
                  <a:gd name="connsiteY1" fmla="*/ 68020 h 68124"/>
                  <a:gd name="connsiteX2" fmla="*/ 84307 w 109029"/>
                  <a:gd name="connsiteY2" fmla="*/ 66204 h 68124"/>
                  <a:gd name="connsiteX3" fmla="*/ 47379 w 109029"/>
                  <a:gd name="connsiteY3" fmla="*/ 64186 h 68124"/>
                  <a:gd name="connsiteX4" fmla="*/ 38904 w 109029"/>
                  <a:gd name="connsiteY4" fmla="*/ 63783 h 68124"/>
                  <a:gd name="connsiteX5" fmla="*/ 8836 w 109029"/>
                  <a:gd name="connsiteY5" fmla="*/ 62975 h 68124"/>
                  <a:gd name="connsiteX6" fmla="*/ 2581 w 109029"/>
                  <a:gd name="connsiteY6" fmla="*/ 58132 h 68124"/>
                  <a:gd name="connsiteX7" fmla="*/ 361 w 109029"/>
                  <a:gd name="connsiteY7" fmla="*/ 40576 h 68124"/>
                  <a:gd name="connsiteX8" fmla="*/ 1370 w 109029"/>
                  <a:gd name="connsiteY8" fmla="*/ 31294 h 68124"/>
                  <a:gd name="connsiteX9" fmla="*/ 2379 w 109029"/>
                  <a:gd name="connsiteY9" fmla="*/ 11719 h 68124"/>
                  <a:gd name="connsiteX10" fmla="*/ 3388 w 109029"/>
                  <a:gd name="connsiteY10" fmla="*/ 4051 h 68124"/>
                  <a:gd name="connsiteX11" fmla="*/ 8433 w 109029"/>
                  <a:gd name="connsiteY11" fmla="*/ 15 h 68124"/>
                  <a:gd name="connsiteX12" fmla="*/ 13074 w 109029"/>
                  <a:gd name="connsiteY12" fmla="*/ 3446 h 68124"/>
                  <a:gd name="connsiteX13" fmla="*/ 23164 w 109029"/>
                  <a:gd name="connsiteY13" fmla="*/ 14746 h 68124"/>
                  <a:gd name="connsiteX14" fmla="*/ 26796 w 109029"/>
                  <a:gd name="connsiteY14" fmla="*/ 15352 h 68124"/>
                  <a:gd name="connsiteX15" fmla="*/ 77850 w 109029"/>
                  <a:gd name="connsiteY15" fmla="*/ 39769 h 68124"/>
                  <a:gd name="connsiteX16" fmla="*/ 89755 w 109029"/>
                  <a:gd name="connsiteY16" fmla="*/ 48043 h 68124"/>
                  <a:gd name="connsiteX17" fmla="*/ 105899 w 109029"/>
                  <a:gd name="connsiteY17" fmla="*/ 55711 h 68124"/>
                  <a:gd name="connsiteX18" fmla="*/ 107110 w 109029"/>
                  <a:gd name="connsiteY18" fmla="*/ 64792 h 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029" h="68124">
                    <a:moveTo>
                      <a:pt x="107110" y="64792"/>
                    </a:moveTo>
                    <a:cubicBezTo>
                      <a:pt x="105495" y="67011"/>
                      <a:pt x="102670" y="67819"/>
                      <a:pt x="99845" y="68020"/>
                    </a:cubicBezTo>
                    <a:cubicBezTo>
                      <a:pt x="94598" y="68424"/>
                      <a:pt x="89352" y="67617"/>
                      <a:pt x="84307" y="66204"/>
                    </a:cubicBezTo>
                    <a:cubicBezTo>
                      <a:pt x="71997" y="62975"/>
                      <a:pt x="59890" y="60554"/>
                      <a:pt x="47379" y="64186"/>
                    </a:cubicBezTo>
                    <a:cubicBezTo>
                      <a:pt x="44755" y="64993"/>
                      <a:pt x="41729" y="64388"/>
                      <a:pt x="38904" y="63783"/>
                    </a:cubicBezTo>
                    <a:cubicBezTo>
                      <a:pt x="28814" y="61966"/>
                      <a:pt x="19128" y="59545"/>
                      <a:pt x="8836" y="62975"/>
                    </a:cubicBezTo>
                    <a:cubicBezTo>
                      <a:pt x="5406" y="64186"/>
                      <a:pt x="2379" y="61765"/>
                      <a:pt x="2581" y="58132"/>
                    </a:cubicBezTo>
                    <a:cubicBezTo>
                      <a:pt x="3187" y="52078"/>
                      <a:pt x="2581" y="46226"/>
                      <a:pt x="361" y="40576"/>
                    </a:cubicBezTo>
                    <a:cubicBezTo>
                      <a:pt x="-849" y="37549"/>
                      <a:pt x="1370" y="34522"/>
                      <a:pt x="1370" y="31294"/>
                    </a:cubicBezTo>
                    <a:cubicBezTo>
                      <a:pt x="1572" y="24836"/>
                      <a:pt x="1976" y="18379"/>
                      <a:pt x="2379" y="11719"/>
                    </a:cubicBezTo>
                    <a:cubicBezTo>
                      <a:pt x="2581" y="9096"/>
                      <a:pt x="2783" y="6473"/>
                      <a:pt x="3388" y="4051"/>
                    </a:cubicBezTo>
                    <a:cubicBezTo>
                      <a:pt x="3994" y="1630"/>
                      <a:pt x="5608" y="-186"/>
                      <a:pt x="8433" y="15"/>
                    </a:cubicBezTo>
                    <a:cubicBezTo>
                      <a:pt x="10854" y="15"/>
                      <a:pt x="13074" y="1428"/>
                      <a:pt x="13074" y="3446"/>
                    </a:cubicBezTo>
                    <a:cubicBezTo>
                      <a:pt x="12872" y="10509"/>
                      <a:pt x="19935" y="10912"/>
                      <a:pt x="23164" y="14746"/>
                    </a:cubicBezTo>
                    <a:cubicBezTo>
                      <a:pt x="24173" y="15755"/>
                      <a:pt x="25585" y="15554"/>
                      <a:pt x="26796" y="15352"/>
                    </a:cubicBezTo>
                    <a:cubicBezTo>
                      <a:pt x="48186" y="14343"/>
                      <a:pt x="64128" y="25038"/>
                      <a:pt x="77850" y="39769"/>
                    </a:cubicBezTo>
                    <a:cubicBezTo>
                      <a:pt x="81280" y="43401"/>
                      <a:pt x="84912" y="46226"/>
                      <a:pt x="89755" y="48043"/>
                    </a:cubicBezTo>
                    <a:cubicBezTo>
                      <a:pt x="95405" y="50060"/>
                      <a:pt x="100652" y="52886"/>
                      <a:pt x="105899" y="55711"/>
                    </a:cubicBezTo>
                    <a:cubicBezTo>
                      <a:pt x="109732" y="58132"/>
                      <a:pt x="109934" y="61159"/>
                      <a:pt x="107110" y="64792"/>
                    </a:cubicBezTo>
                    <a:close/>
                  </a:path>
                </a:pathLst>
              </a:custGeom>
              <a:solidFill>
                <a:srgbClr val="EAAB5E"/>
              </a:solidFill>
              <a:ln w="2018" cap="flat">
                <a:noFill/>
                <a:prstDash val="solid"/>
                <a:miter/>
              </a:ln>
            </p:spPr>
            <p:txBody>
              <a:bodyPr rtlCol="0" anchor="ctr"/>
              <a:lstStyle/>
              <a:p>
                <a:endParaRPr lang="en-US"/>
              </a:p>
            </p:txBody>
          </p:sp>
          <p:sp>
            <p:nvSpPr>
              <p:cNvPr id="200" name="Freeform 200">
                <a:extLst>
                  <a:ext uri="{FF2B5EF4-FFF2-40B4-BE49-F238E27FC236}">
                    <a16:creationId xmlns:a16="http://schemas.microsoft.com/office/drawing/2014/main" id="{A9F4B38E-B8D1-F4F1-DF1F-7D777A171D5C}"/>
                  </a:ext>
                </a:extLst>
              </p:cNvPr>
              <p:cNvSpPr/>
              <p:nvPr/>
            </p:nvSpPr>
            <p:spPr>
              <a:xfrm>
                <a:off x="6432936" y="1173122"/>
                <a:ext cx="103787" cy="51648"/>
              </a:xfrm>
              <a:custGeom>
                <a:avLst/>
                <a:gdLst>
                  <a:gd name="connsiteX0" fmla="*/ 33539 w 103787"/>
                  <a:gd name="connsiteY0" fmla="*/ 7806 h 51648"/>
                  <a:gd name="connsiteX1" fmla="*/ 44839 w 103787"/>
                  <a:gd name="connsiteY1" fmla="*/ 1147 h 51648"/>
                  <a:gd name="connsiteX2" fmla="*/ 48673 w 103787"/>
                  <a:gd name="connsiteY2" fmla="*/ 2156 h 51648"/>
                  <a:gd name="connsiteX3" fmla="*/ 75713 w 103787"/>
                  <a:gd name="connsiteY3" fmla="*/ 12649 h 51648"/>
                  <a:gd name="connsiteX4" fmla="*/ 77731 w 103787"/>
                  <a:gd name="connsiteY4" fmla="*/ 13860 h 51648"/>
                  <a:gd name="connsiteX5" fmla="*/ 97507 w 103787"/>
                  <a:gd name="connsiteY5" fmla="*/ 31416 h 51648"/>
                  <a:gd name="connsiteX6" fmla="*/ 101543 w 103787"/>
                  <a:gd name="connsiteY6" fmla="*/ 36057 h 51648"/>
                  <a:gd name="connsiteX7" fmla="*/ 99727 w 103787"/>
                  <a:gd name="connsiteY7" fmla="*/ 45340 h 51648"/>
                  <a:gd name="connsiteX8" fmla="*/ 50893 w 103787"/>
                  <a:gd name="connsiteY8" fmla="*/ 49981 h 51648"/>
                  <a:gd name="connsiteX9" fmla="*/ 15378 w 103787"/>
                  <a:gd name="connsiteY9" fmla="*/ 44331 h 51648"/>
                  <a:gd name="connsiteX10" fmla="*/ 1858 w 103787"/>
                  <a:gd name="connsiteY10" fmla="*/ 33030 h 51648"/>
                  <a:gd name="connsiteX11" fmla="*/ 41 w 103787"/>
                  <a:gd name="connsiteY11" fmla="*/ 19914 h 51648"/>
                  <a:gd name="connsiteX12" fmla="*/ 13763 w 103787"/>
                  <a:gd name="connsiteY12" fmla="*/ 6393 h 51648"/>
                  <a:gd name="connsiteX13" fmla="*/ 29301 w 103787"/>
                  <a:gd name="connsiteY13" fmla="*/ 7604 h 51648"/>
                  <a:gd name="connsiteX14" fmla="*/ 33539 w 103787"/>
                  <a:gd name="connsiteY14" fmla="*/ 7806 h 5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87" h="51648">
                    <a:moveTo>
                      <a:pt x="33539" y="7806"/>
                    </a:moveTo>
                    <a:cubicBezTo>
                      <a:pt x="35960" y="-670"/>
                      <a:pt x="36767" y="-1073"/>
                      <a:pt x="44839" y="1147"/>
                    </a:cubicBezTo>
                    <a:cubicBezTo>
                      <a:pt x="46050" y="1550"/>
                      <a:pt x="47261" y="2156"/>
                      <a:pt x="48673" y="2156"/>
                    </a:cubicBezTo>
                    <a:cubicBezTo>
                      <a:pt x="59166" y="1752"/>
                      <a:pt x="67440" y="7402"/>
                      <a:pt x="75713" y="12649"/>
                    </a:cubicBezTo>
                    <a:cubicBezTo>
                      <a:pt x="76319" y="13053"/>
                      <a:pt x="76924" y="13658"/>
                      <a:pt x="77731" y="13860"/>
                    </a:cubicBezTo>
                    <a:cubicBezTo>
                      <a:pt x="87417" y="16281"/>
                      <a:pt x="92865" y="23344"/>
                      <a:pt x="97507" y="31416"/>
                    </a:cubicBezTo>
                    <a:cubicBezTo>
                      <a:pt x="98516" y="33232"/>
                      <a:pt x="99928" y="34846"/>
                      <a:pt x="101543" y="36057"/>
                    </a:cubicBezTo>
                    <a:cubicBezTo>
                      <a:pt x="105780" y="39084"/>
                      <a:pt x="103359" y="43927"/>
                      <a:pt x="99727" y="45340"/>
                    </a:cubicBezTo>
                    <a:cubicBezTo>
                      <a:pt x="83987" y="51797"/>
                      <a:pt x="68650" y="53210"/>
                      <a:pt x="50893" y="49981"/>
                    </a:cubicBezTo>
                    <a:cubicBezTo>
                      <a:pt x="39189" y="47761"/>
                      <a:pt x="27283" y="45945"/>
                      <a:pt x="15378" y="44331"/>
                    </a:cubicBezTo>
                    <a:cubicBezTo>
                      <a:pt x="8315" y="43322"/>
                      <a:pt x="4077" y="39689"/>
                      <a:pt x="1858" y="33030"/>
                    </a:cubicBezTo>
                    <a:cubicBezTo>
                      <a:pt x="445" y="28793"/>
                      <a:pt x="243" y="24353"/>
                      <a:pt x="41" y="19914"/>
                    </a:cubicBezTo>
                    <a:cubicBezTo>
                      <a:pt x="-362" y="11035"/>
                      <a:pt x="2059" y="6999"/>
                      <a:pt x="13763" y="6393"/>
                    </a:cubicBezTo>
                    <a:cubicBezTo>
                      <a:pt x="19010" y="5990"/>
                      <a:pt x="24055" y="7200"/>
                      <a:pt x="29301" y="7604"/>
                    </a:cubicBezTo>
                    <a:cubicBezTo>
                      <a:pt x="30915" y="7604"/>
                      <a:pt x="32328" y="7604"/>
                      <a:pt x="33539" y="7806"/>
                    </a:cubicBezTo>
                    <a:close/>
                  </a:path>
                </a:pathLst>
              </a:custGeom>
              <a:solidFill>
                <a:srgbClr val="EAAB5E"/>
              </a:solidFill>
              <a:ln w="2018" cap="flat">
                <a:noFill/>
                <a:prstDash val="solid"/>
                <a:miter/>
              </a:ln>
            </p:spPr>
            <p:txBody>
              <a:bodyPr rtlCol="0" anchor="ctr"/>
              <a:lstStyle/>
              <a:p>
                <a:endParaRPr lang="en-US"/>
              </a:p>
            </p:txBody>
          </p:sp>
          <p:sp>
            <p:nvSpPr>
              <p:cNvPr id="201" name="Freeform 201">
                <a:extLst>
                  <a:ext uri="{FF2B5EF4-FFF2-40B4-BE49-F238E27FC236}">
                    <a16:creationId xmlns:a16="http://schemas.microsoft.com/office/drawing/2014/main" id="{769E3CEB-8E2E-CF31-F9D2-B3D545B98434}"/>
                  </a:ext>
                </a:extLst>
              </p:cNvPr>
              <p:cNvSpPr/>
              <p:nvPr/>
            </p:nvSpPr>
            <p:spPr>
              <a:xfrm>
                <a:off x="6470409" y="928414"/>
                <a:ext cx="88477" cy="71626"/>
              </a:xfrm>
              <a:custGeom>
                <a:avLst/>
                <a:gdLst>
                  <a:gd name="connsiteX0" fmla="*/ 3734 w 88477"/>
                  <a:gd name="connsiteY0" fmla="*/ 60001 h 71626"/>
                  <a:gd name="connsiteX1" fmla="*/ 1918 w 88477"/>
                  <a:gd name="connsiteY1" fmla="*/ 49104 h 71626"/>
                  <a:gd name="connsiteX2" fmla="*/ 4339 w 88477"/>
                  <a:gd name="connsiteY2" fmla="*/ 36996 h 71626"/>
                  <a:gd name="connsiteX3" fmla="*/ 18465 w 88477"/>
                  <a:gd name="connsiteY3" fmla="*/ 19844 h 71626"/>
                  <a:gd name="connsiteX4" fmla="*/ 47321 w 88477"/>
                  <a:gd name="connsiteY4" fmla="*/ 21055 h 71626"/>
                  <a:gd name="connsiteX5" fmla="*/ 55796 w 88477"/>
                  <a:gd name="connsiteY5" fmla="*/ 20449 h 71626"/>
                  <a:gd name="connsiteX6" fmla="*/ 64272 w 88477"/>
                  <a:gd name="connsiteY6" fmla="*/ 10561 h 71626"/>
                  <a:gd name="connsiteX7" fmla="*/ 64473 w 88477"/>
                  <a:gd name="connsiteY7" fmla="*/ 8342 h 71626"/>
                  <a:gd name="connsiteX8" fmla="*/ 78195 w 88477"/>
                  <a:gd name="connsiteY8" fmla="*/ 472 h 71626"/>
                  <a:gd name="connsiteX9" fmla="*/ 87276 w 88477"/>
                  <a:gd name="connsiteY9" fmla="*/ 5113 h 71626"/>
                  <a:gd name="connsiteX10" fmla="*/ 86065 w 88477"/>
                  <a:gd name="connsiteY10" fmla="*/ 11772 h 71626"/>
                  <a:gd name="connsiteX11" fmla="*/ 80819 w 88477"/>
                  <a:gd name="connsiteY11" fmla="*/ 20853 h 71626"/>
                  <a:gd name="connsiteX12" fmla="*/ 77388 w 88477"/>
                  <a:gd name="connsiteY12" fmla="*/ 59396 h 71626"/>
                  <a:gd name="connsiteX13" fmla="*/ 64272 w 88477"/>
                  <a:gd name="connsiteY13" fmla="*/ 71100 h 71626"/>
                  <a:gd name="connsiteX14" fmla="*/ 24922 w 88477"/>
                  <a:gd name="connsiteY14" fmla="*/ 64844 h 71626"/>
                  <a:gd name="connsiteX15" fmla="*/ 11806 w 88477"/>
                  <a:gd name="connsiteY15" fmla="*/ 63230 h 71626"/>
                  <a:gd name="connsiteX16" fmla="*/ 3734 w 88477"/>
                  <a:gd name="connsiteY16" fmla="*/ 60001 h 7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477" h="71626">
                    <a:moveTo>
                      <a:pt x="3734" y="60001"/>
                    </a:moveTo>
                    <a:cubicBezTo>
                      <a:pt x="-302" y="56974"/>
                      <a:pt x="-1311" y="53140"/>
                      <a:pt x="1918" y="49104"/>
                    </a:cubicBezTo>
                    <a:cubicBezTo>
                      <a:pt x="4945" y="45270"/>
                      <a:pt x="5752" y="41840"/>
                      <a:pt x="4339" y="36996"/>
                    </a:cubicBezTo>
                    <a:cubicBezTo>
                      <a:pt x="1918" y="28723"/>
                      <a:pt x="9788" y="19642"/>
                      <a:pt x="18465" y="19844"/>
                    </a:cubicBezTo>
                    <a:cubicBezTo>
                      <a:pt x="28151" y="20046"/>
                      <a:pt x="37837" y="19440"/>
                      <a:pt x="47321" y="21055"/>
                    </a:cubicBezTo>
                    <a:cubicBezTo>
                      <a:pt x="50146" y="21458"/>
                      <a:pt x="52971" y="21055"/>
                      <a:pt x="55796" y="20449"/>
                    </a:cubicBezTo>
                    <a:cubicBezTo>
                      <a:pt x="62455" y="18835"/>
                      <a:pt x="63666" y="17624"/>
                      <a:pt x="64272" y="10561"/>
                    </a:cubicBezTo>
                    <a:cubicBezTo>
                      <a:pt x="64272" y="9754"/>
                      <a:pt x="64070" y="8745"/>
                      <a:pt x="64473" y="8342"/>
                    </a:cubicBezTo>
                    <a:cubicBezTo>
                      <a:pt x="67904" y="3700"/>
                      <a:pt x="73554" y="2893"/>
                      <a:pt x="78195" y="472"/>
                    </a:cubicBezTo>
                    <a:cubicBezTo>
                      <a:pt x="81626" y="-1345"/>
                      <a:pt x="84855" y="2489"/>
                      <a:pt x="87276" y="5113"/>
                    </a:cubicBezTo>
                    <a:cubicBezTo>
                      <a:pt x="89294" y="7534"/>
                      <a:pt x="88688" y="10359"/>
                      <a:pt x="86065" y="11772"/>
                    </a:cubicBezTo>
                    <a:cubicBezTo>
                      <a:pt x="82231" y="13790"/>
                      <a:pt x="82029" y="17422"/>
                      <a:pt x="80819" y="20853"/>
                    </a:cubicBezTo>
                    <a:cubicBezTo>
                      <a:pt x="76379" y="33566"/>
                      <a:pt x="77186" y="46481"/>
                      <a:pt x="77388" y="59396"/>
                    </a:cubicBezTo>
                    <a:cubicBezTo>
                      <a:pt x="77590" y="71100"/>
                      <a:pt x="76177" y="72714"/>
                      <a:pt x="64272" y="71100"/>
                    </a:cubicBezTo>
                    <a:cubicBezTo>
                      <a:pt x="51155" y="69284"/>
                      <a:pt x="38039" y="66862"/>
                      <a:pt x="24922" y="64844"/>
                    </a:cubicBezTo>
                    <a:cubicBezTo>
                      <a:pt x="20483" y="64239"/>
                      <a:pt x="16043" y="63835"/>
                      <a:pt x="11806" y="63230"/>
                    </a:cubicBezTo>
                    <a:cubicBezTo>
                      <a:pt x="8779" y="62624"/>
                      <a:pt x="5954" y="62019"/>
                      <a:pt x="3734" y="60001"/>
                    </a:cubicBezTo>
                    <a:close/>
                  </a:path>
                </a:pathLst>
              </a:custGeom>
              <a:solidFill>
                <a:srgbClr val="EAAB5E"/>
              </a:solidFill>
              <a:ln w="2018" cap="flat">
                <a:noFill/>
                <a:prstDash val="solid"/>
                <a:miter/>
              </a:ln>
            </p:spPr>
            <p:txBody>
              <a:bodyPr rtlCol="0" anchor="ctr"/>
              <a:lstStyle/>
              <a:p>
                <a:endParaRPr lang="en-US"/>
              </a:p>
            </p:txBody>
          </p:sp>
          <p:sp>
            <p:nvSpPr>
              <p:cNvPr id="202" name="Freeform 202">
                <a:extLst>
                  <a:ext uri="{FF2B5EF4-FFF2-40B4-BE49-F238E27FC236}">
                    <a16:creationId xmlns:a16="http://schemas.microsoft.com/office/drawing/2014/main" id="{D4F19FE1-1D5A-824F-69CB-2A8C2F1C9291}"/>
                  </a:ext>
                </a:extLst>
              </p:cNvPr>
              <p:cNvSpPr/>
              <p:nvPr/>
            </p:nvSpPr>
            <p:spPr>
              <a:xfrm>
                <a:off x="6709634" y="960150"/>
                <a:ext cx="101450" cy="60485"/>
              </a:xfrm>
              <a:custGeom>
                <a:avLst/>
                <a:gdLst>
                  <a:gd name="connsiteX0" fmla="*/ 82533 w 101450"/>
                  <a:gd name="connsiteY0" fmla="*/ 58534 h 60485"/>
                  <a:gd name="connsiteX1" fmla="*/ 75470 w 101450"/>
                  <a:gd name="connsiteY1" fmla="*/ 54297 h 60485"/>
                  <a:gd name="connsiteX2" fmla="*/ 42982 w 101450"/>
                  <a:gd name="connsiteY2" fmla="*/ 50261 h 60485"/>
                  <a:gd name="connsiteX3" fmla="*/ 28049 w 101450"/>
                  <a:gd name="connsiteY3" fmla="*/ 49454 h 60485"/>
                  <a:gd name="connsiteX4" fmla="*/ 16143 w 101450"/>
                  <a:gd name="connsiteY4" fmla="*/ 51068 h 60485"/>
                  <a:gd name="connsiteX5" fmla="*/ 403 w 101450"/>
                  <a:gd name="connsiteY5" fmla="*/ 41180 h 60485"/>
                  <a:gd name="connsiteX6" fmla="*/ 0 w 101450"/>
                  <a:gd name="connsiteY6" fmla="*/ 27054 h 60485"/>
                  <a:gd name="connsiteX7" fmla="*/ 1816 w 101450"/>
                  <a:gd name="connsiteY7" fmla="*/ 20395 h 60485"/>
                  <a:gd name="connsiteX8" fmla="*/ 5852 w 101450"/>
                  <a:gd name="connsiteY8" fmla="*/ 8489 h 60485"/>
                  <a:gd name="connsiteX9" fmla="*/ 5852 w 101450"/>
                  <a:gd name="connsiteY9" fmla="*/ 6068 h 60485"/>
                  <a:gd name="connsiteX10" fmla="*/ 11502 w 101450"/>
                  <a:gd name="connsiteY10" fmla="*/ 14 h 60485"/>
                  <a:gd name="connsiteX11" fmla="*/ 17152 w 101450"/>
                  <a:gd name="connsiteY11" fmla="*/ 5866 h 60485"/>
                  <a:gd name="connsiteX12" fmla="*/ 23408 w 101450"/>
                  <a:gd name="connsiteY12" fmla="*/ 12727 h 60485"/>
                  <a:gd name="connsiteX13" fmla="*/ 83138 w 101450"/>
                  <a:gd name="connsiteY13" fmla="*/ 19386 h 60485"/>
                  <a:gd name="connsiteX14" fmla="*/ 91008 w 101450"/>
                  <a:gd name="connsiteY14" fmla="*/ 13736 h 60485"/>
                  <a:gd name="connsiteX15" fmla="*/ 95851 w 101450"/>
                  <a:gd name="connsiteY15" fmla="*/ 9700 h 60485"/>
                  <a:gd name="connsiteX16" fmla="*/ 100493 w 101450"/>
                  <a:gd name="connsiteY16" fmla="*/ 14341 h 60485"/>
                  <a:gd name="connsiteX17" fmla="*/ 101299 w 101450"/>
                  <a:gd name="connsiteY17" fmla="*/ 20597 h 60485"/>
                  <a:gd name="connsiteX18" fmla="*/ 101299 w 101450"/>
                  <a:gd name="connsiteY18" fmla="*/ 45620 h 60485"/>
                  <a:gd name="connsiteX19" fmla="*/ 93228 w 101450"/>
                  <a:gd name="connsiteY19" fmla="*/ 56315 h 60485"/>
                  <a:gd name="connsiteX20" fmla="*/ 88788 w 101450"/>
                  <a:gd name="connsiteY20" fmla="*/ 59543 h 60485"/>
                  <a:gd name="connsiteX21" fmla="*/ 82533 w 101450"/>
                  <a:gd name="connsiteY21" fmla="*/ 58534 h 6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450" h="60485">
                    <a:moveTo>
                      <a:pt x="82533" y="58534"/>
                    </a:moveTo>
                    <a:cubicBezTo>
                      <a:pt x="81322" y="55306"/>
                      <a:pt x="78295" y="54902"/>
                      <a:pt x="75470" y="54297"/>
                    </a:cubicBezTo>
                    <a:cubicBezTo>
                      <a:pt x="64775" y="51673"/>
                      <a:pt x="53878" y="50261"/>
                      <a:pt x="42982" y="50261"/>
                    </a:cubicBezTo>
                    <a:cubicBezTo>
                      <a:pt x="37937" y="50261"/>
                      <a:pt x="33094" y="49857"/>
                      <a:pt x="28049" y="49454"/>
                    </a:cubicBezTo>
                    <a:cubicBezTo>
                      <a:pt x="24013" y="49050"/>
                      <a:pt x="20381" y="49050"/>
                      <a:pt x="16143" y="51068"/>
                    </a:cubicBezTo>
                    <a:cubicBezTo>
                      <a:pt x="8072" y="54902"/>
                      <a:pt x="1009" y="49857"/>
                      <a:pt x="403" y="41180"/>
                    </a:cubicBezTo>
                    <a:cubicBezTo>
                      <a:pt x="201" y="36539"/>
                      <a:pt x="0" y="31897"/>
                      <a:pt x="0" y="27054"/>
                    </a:cubicBezTo>
                    <a:cubicBezTo>
                      <a:pt x="0" y="24633"/>
                      <a:pt x="0" y="22009"/>
                      <a:pt x="1816" y="20395"/>
                    </a:cubicBezTo>
                    <a:cubicBezTo>
                      <a:pt x="5852" y="17166"/>
                      <a:pt x="6457" y="13130"/>
                      <a:pt x="5852" y="8489"/>
                    </a:cubicBezTo>
                    <a:cubicBezTo>
                      <a:pt x="5852" y="7682"/>
                      <a:pt x="5852" y="6875"/>
                      <a:pt x="5852" y="6068"/>
                    </a:cubicBezTo>
                    <a:cubicBezTo>
                      <a:pt x="6255" y="2637"/>
                      <a:pt x="7668" y="14"/>
                      <a:pt x="11502" y="14"/>
                    </a:cubicBezTo>
                    <a:cubicBezTo>
                      <a:pt x="14932" y="-188"/>
                      <a:pt x="17556" y="1830"/>
                      <a:pt x="17152" y="5866"/>
                    </a:cubicBezTo>
                    <a:cubicBezTo>
                      <a:pt x="16749" y="10911"/>
                      <a:pt x="19372" y="11718"/>
                      <a:pt x="23408" y="12727"/>
                    </a:cubicBezTo>
                    <a:cubicBezTo>
                      <a:pt x="42982" y="17166"/>
                      <a:pt x="62959" y="19991"/>
                      <a:pt x="83138" y="19386"/>
                    </a:cubicBezTo>
                    <a:cubicBezTo>
                      <a:pt x="87174" y="19184"/>
                      <a:pt x="91008" y="19790"/>
                      <a:pt x="91008" y="13736"/>
                    </a:cubicBezTo>
                    <a:cubicBezTo>
                      <a:pt x="91008" y="11314"/>
                      <a:pt x="93228" y="9498"/>
                      <a:pt x="95851" y="9700"/>
                    </a:cubicBezTo>
                    <a:cubicBezTo>
                      <a:pt x="98676" y="9902"/>
                      <a:pt x="99887" y="11718"/>
                      <a:pt x="100493" y="14341"/>
                    </a:cubicBezTo>
                    <a:cubicBezTo>
                      <a:pt x="100896" y="16359"/>
                      <a:pt x="101299" y="18377"/>
                      <a:pt x="101299" y="20597"/>
                    </a:cubicBezTo>
                    <a:cubicBezTo>
                      <a:pt x="101501" y="28870"/>
                      <a:pt x="101501" y="37346"/>
                      <a:pt x="101299" y="45620"/>
                    </a:cubicBezTo>
                    <a:cubicBezTo>
                      <a:pt x="101299" y="53490"/>
                      <a:pt x="101098" y="53490"/>
                      <a:pt x="93228" y="56315"/>
                    </a:cubicBezTo>
                    <a:cubicBezTo>
                      <a:pt x="91412" y="56920"/>
                      <a:pt x="90403" y="58534"/>
                      <a:pt x="88788" y="59543"/>
                    </a:cubicBezTo>
                    <a:cubicBezTo>
                      <a:pt x="86972" y="60754"/>
                      <a:pt x="84551" y="61158"/>
                      <a:pt x="82533" y="58534"/>
                    </a:cubicBezTo>
                    <a:close/>
                  </a:path>
                </a:pathLst>
              </a:custGeom>
              <a:solidFill>
                <a:srgbClr val="EAAB5E"/>
              </a:solidFill>
              <a:ln w="2018" cap="flat">
                <a:noFill/>
                <a:prstDash val="solid"/>
                <a:miter/>
              </a:ln>
            </p:spPr>
            <p:txBody>
              <a:bodyPr rtlCol="0" anchor="ctr"/>
              <a:lstStyle/>
              <a:p>
                <a:endParaRPr lang="en-US"/>
              </a:p>
            </p:txBody>
          </p:sp>
          <p:sp>
            <p:nvSpPr>
              <p:cNvPr id="203" name="Freeform 203">
                <a:extLst>
                  <a:ext uri="{FF2B5EF4-FFF2-40B4-BE49-F238E27FC236}">
                    <a16:creationId xmlns:a16="http://schemas.microsoft.com/office/drawing/2014/main" id="{59B06082-7BD1-7FB2-C56D-24196DE1E45E}"/>
                  </a:ext>
                </a:extLst>
              </p:cNvPr>
              <p:cNvSpPr/>
              <p:nvPr/>
            </p:nvSpPr>
            <p:spPr>
              <a:xfrm>
                <a:off x="6837826" y="982417"/>
                <a:ext cx="92814" cy="60934"/>
              </a:xfrm>
              <a:custGeom>
                <a:avLst/>
                <a:gdLst>
                  <a:gd name="connsiteX0" fmla="*/ 3578 w 92814"/>
                  <a:gd name="connsiteY0" fmla="*/ 30214 h 60934"/>
                  <a:gd name="connsiteX1" fmla="*/ 12457 w 92814"/>
                  <a:gd name="connsiteY1" fmla="*/ 22747 h 60934"/>
                  <a:gd name="connsiteX2" fmla="*/ 32636 w 92814"/>
                  <a:gd name="connsiteY2" fmla="*/ 10639 h 60934"/>
                  <a:gd name="connsiteX3" fmla="*/ 53421 w 92814"/>
                  <a:gd name="connsiteY3" fmla="*/ 6200 h 60934"/>
                  <a:gd name="connsiteX4" fmla="*/ 68757 w 92814"/>
                  <a:gd name="connsiteY4" fmla="*/ 8621 h 60934"/>
                  <a:gd name="connsiteX5" fmla="*/ 73801 w 92814"/>
                  <a:gd name="connsiteY5" fmla="*/ 7411 h 60934"/>
                  <a:gd name="connsiteX6" fmla="*/ 81268 w 92814"/>
                  <a:gd name="connsiteY6" fmla="*/ 1760 h 60934"/>
                  <a:gd name="connsiteX7" fmla="*/ 91358 w 92814"/>
                  <a:gd name="connsiteY7" fmla="*/ 5191 h 60934"/>
                  <a:gd name="connsiteX8" fmla="*/ 90752 w 92814"/>
                  <a:gd name="connsiteY8" fmla="*/ 28196 h 60934"/>
                  <a:gd name="connsiteX9" fmla="*/ 85707 w 92814"/>
                  <a:gd name="connsiteY9" fmla="*/ 43734 h 60934"/>
                  <a:gd name="connsiteX10" fmla="*/ 74003 w 92814"/>
                  <a:gd name="connsiteY10" fmla="*/ 51604 h 60934"/>
                  <a:gd name="connsiteX11" fmla="*/ 70169 w 92814"/>
                  <a:gd name="connsiteY11" fmla="*/ 51806 h 60934"/>
                  <a:gd name="connsiteX12" fmla="*/ 49385 w 92814"/>
                  <a:gd name="connsiteY12" fmla="*/ 52209 h 60934"/>
                  <a:gd name="connsiteX13" fmla="*/ 26784 w 92814"/>
                  <a:gd name="connsiteY13" fmla="*/ 55842 h 60934"/>
                  <a:gd name="connsiteX14" fmla="*/ 16089 w 92814"/>
                  <a:gd name="connsiteY14" fmla="*/ 60483 h 60934"/>
                  <a:gd name="connsiteX15" fmla="*/ 7815 w 92814"/>
                  <a:gd name="connsiteY15" fmla="*/ 53824 h 60934"/>
                  <a:gd name="connsiteX16" fmla="*/ 2973 w 92814"/>
                  <a:gd name="connsiteY16" fmla="*/ 43734 h 60934"/>
                  <a:gd name="connsiteX17" fmla="*/ 3578 w 92814"/>
                  <a:gd name="connsiteY17" fmla="*/ 30214 h 6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814" h="60934">
                    <a:moveTo>
                      <a:pt x="3578" y="30214"/>
                    </a:moveTo>
                    <a:cubicBezTo>
                      <a:pt x="6000" y="26985"/>
                      <a:pt x="9026" y="24362"/>
                      <a:pt x="12457" y="22747"/>
                    </a:cubicBezTo>
                    <a:cubicBezTo>
                      <a:pt x="19721" y="19518"/>
                      <a:pt x="25977" y="14877"/>
                      <a:pt x="32636" y="10639"/>
                    </a:cubicBezTo>
                    <a:cubicBezTo>
                      <a:pt x="39093" y="6603"/>
                      <a:pt x="45550" y="4182"/>
                      <a:pt x="53421" y="6200"/>
                    </a:cubicBezTo>
                    <a:cubicBezTo>
                      <a:pt x="58465" y="7411"/>
                      <a:pt x="63914" y="6200"/>
                      <a:pt x="68757" y="8621"/>
                    </a:cubicBezTo>
                    <a:cubicBezTo>
                      <a:pt x="70573" y="9630"/>
                      <a:pt x="72389" y="8218"/>
                      <a:pt x="73801" y="7411"/>
                    </a:cubicBezTo>
                    <a:cubicBezTo>
                      <a:pt x="76425" y="5796"/>
                      <a:pt x="78846" y="3778"/>
                      <a:pt x="81268" y="1760"/>
                    </a:cubicBezTo>
                    <a:cubicBezTo>
                      <a:pt x="85102" y="-1670"/>
                      <a:pt x="90550" y="146"/>
                      <a:pt x="91358" y="5191"/>
                    </a:cubicBezTo>
                    <a:cubicBezTo>
                      <a:pt x="92568" y="12859"/>
                      <a:pt x="94183" y="20527"/>
                      <a:pt x="90752" y="28196"/>
                    </a:cubicBezTo>
                    <a:cubicBezTo>
                      <a:pt x="88532" y="33039"/>
                      <a:pt x="87523" y="38487"/>
                      <a:pt x="85707" y="43734"/>
                    </a:cubicBezTo>
                    <a:cubicBezTo>
                      <a:pt x="83286" y="51200"/>
                      <a:pt x="81672" y="52209"/>
                      <a:pt x="74003" y="51604"/>
                    </a:cubicBezTo>
                    <a:cubicBezTo>
                      <a:pt x="72792" y="51604"/>
                      <a:pt x="71380" y="51402"/>
                      <a:pt x="70169" y="51806"/>
                    </a:cubicBezTo>
                    <a:cubicBezTo>
                      <a:pt x="63308" y="54227"/>
                      <a:pt x="56448" y="53622"/>
                      <a:pt x="49385" y="52209"/>
                    </a:cubicBezTo>
                    <a:cubicBezTo>
                      <a:pt x="41515" y="50797"/>
                      <a:pt x="33847" y="51604"/>
                      <a:pt x="26784" y="55842"/>
                    </a:cubicBezTo>
                    <a:cubicBezTo>
                      <a:pt x="23555" y="57859"/>
                      <a:pt x="19721" y="59474"/>
                      <a:pt x="16089" y="60483"/>
                    </a:cubicBezTo>
                    <a:cubicBezTo>
                      <a:pt x="10641" y="62097"/>
                      <a:pt x="7008" y="59272"/>
                      <a:pt x="7815" y="53824"/>
                    </a:cubicBezTo>
                    <a:cubicBezTo>
                      <a:pt x="8623" y="48980"/>
                      <a:pt x="7412" y="46357"/>
                      <a:pt x="2973" y="43734"/>
                    </a:cubicBezTo>
                    <a:cubicBezTo>
                      <a:pt x="-1467" y="41514"/>
                      <a:pt x="-660" y="35460"/>
                      <a:pt x="3578" y="30214"/>
                    </a:cubicBezTo>
                    <a:close/>
                  </a:path>
                </a:pathLst>
              </a:custGeom>
              <a:solidFill>
                <a:srgbClr val="EAAB5E"/>
              </a:solidFill>
              <a:ln w="2018" cap="flat">
                <a:noFill/>
                <a:prstDash val="solid"/>
                <a:miter/>
              </a:ln>
            </p:spPr>
            <p:txBody>
              <a:bodyPr rtlCol="0" anchor="ctr"/>
              <a:lstStyle/>
              <a:p>
                <a:endParaRPr lang="en-US"/>
              </a:p>
            </p:txBody>
          </p:sp>
          <p:sp>
            <p:nvSpPr>
              <p:cNvPr id="204" name="Freeform 204">
                <a:extLst>
                  <a:ext uri="{FF2B5EF4-FFF2-40B4-BE49-F238E27FC236}">
                    <a16:creationId xmlns:a16="http://schemas.microsoft.com/office/drawing/2014/main" id="{80F12D20-F918-8F5C-7645-156830DF10B3}"/>
                  </a:ext>
                </a:extLst>
              </p:cNvPr>
              <p:cNvSpPr/>
              <p:nvPr/>
            </p:nvSpPr>
            <p:spPr>
              <a:xfrm>
                <a:off x="6877029" y="1057780"/>
                <a:ext cx="146883" cy="54335"/>
              </a:xfrm>
              <a:custGeom>
                <a:avLst/>
                <a:gdLst>
                  <a:gd name="connsiteX0" fmla="*/ 88477 w 146883"/>
                  <a:gd name="connsiteY0" fmla="*/ 51107 h 54335"/>
                  <a:gd name="connsiteX1" fmla="*/ 79397 w 146883"/>
                  <a:gd name="connsiteY1" fmla="*/ 40210 h 54335"/>
                  <a:gd name="connsiteX2" fmla="*/ 62648 w 146883"/>
                  <a:gd name="connsiteY2" fmla="*/ 25075 h 54335"/>
                  <a:gd name="connsiteX3" fmla="*/ 41863 w 146883"/>
                  <a:gd name="connsiteY3" fmla="*/ 17205 h 54335"/>
                  <a:gd name="connsiteX4" fmla="*/ 12805 w 146883"/>
                  <a:gd name="connsiteY4" fmla="*/ 11151 h 54335"/>
                  <a:gd name="connsiteX5" fmla="*/ 5944 w 146883"/>
                  <a:gd name="connsiteY5" fmla="*/ 9941 h 54335"/>
                  <a:gd name="connsiteX6" fmla="*/ 92 w 146883"/>
                  <a:gd name="connsiteY6" fmla="*/ 3887 h 54335"/>
                  <a:gd name="connsiteX7" fmla="*/ 6752 w 146883"/>
                  <a:gd name="connsiteY7" fmla="*/ 53 h 54335"/>
                  <a:gd name="connsiteX8" fmla="*/ 29352 w 146883"/>
                  <a:gd name="connsiteY8" fmla="*/ 2272 h 54335"/>
                  <a:gd name="connsiteX9" fmla="*/ 99374 w 146883"/>
                  <a:gd name="connsiteY9" fmla="*/ 8326 h 54335"/>
                  <a:gd name="connsiteX10" fmla="*/ 120360 w 146883"/>
                  <a:gd name="connsiteY10" fmla="*/ 6914 h 54335"/>
                  <a:gd name="connsiteX11" fmla="*/ 142759 w 146883"/>
                  <a:gd name="connsiteY11" fmla="*/ 8326 h 54335"/>
                  <a:gd name="connsiteX12" fmla="*/ 146795 w 146883"/>
                  <a:gd name="connsiteY12" fmla="*/ 12362 h 54335"/>
                  <a:gd name="connsiteX13" fmla="*/ 144374 w 146883"/>
                  <a:gd name="connsiteY13" fmla="*/ 17811 h 54335"/>
                  <a:gd name="connsiteX14" fmla="*/ 139530 w 146883"/>
                  <a:gd name="connsiteY14" fmla="*/ 20434 h 54335"/>
                  <a:gd name="connsiteX15" fmla="*/ 132872 w 146883"/>
                  <a:gd name="connsiteY15" fmla="*/ 30726 h 54335"/>
                  <a:gd name="connsiteX16" fmla="*/ 129441 w 146883"/>
                  <a:gd name="connsiteY16" fmla="*/ 46062 h 54335"/>
                  <a:gd name="connsiteX17" fmla="*/ 116728 w 146883"/>
                  <a:gd name="connsiteY17" fmla="*/ 53932 h 54335"/>
                  <a:gd name="connsiteX18" fmla="*/ 106840 w 146883"/>
                  <a:gd name="connsiteY18" fmla="*/ 51712 h 54335"/>
                  <a:gd name="connsiteX19" fmla="*/ 96750 w 146883"/>
                  <a:gd name="connsiteY19" fmla="*/ 52318 h 54335"/>
                  <a:gd name="connsiteX20" fmla="*/ 88477 w 146883"/>
                  <a:gd name="connsiteY20" fmla="*/ 51107 h 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883" h="54335">
                    <a:moveTo>
                      <a:pt x="88477" y="51107"/>
                    </a:moveTo>
                    <a:cubicBezTo>
                      <a:pt x="85248" y="47273"/>
                      <a:pt x="82020" y="44044"/>
                      <a:pt x="79397" y="40210"/>
                    </a:cubicBezTo>
                    <a:cubicBezTo>
                      <a:pt x="74957" y="33753"/>
                      <a:pt x="69105" y="28708"/>
                      <a:pt x="62648" y="25075"/>
                    </a:cubicBezTo>
                    <a:cubicBezTo>
                      <a:pt x="56392" y="21443"/>
                      <a:pt x="49531" y="18012"/>
                      <a:pt x="41863" y="17205"/>
                    </a:cubicBezTo>
                    <a:cubicBezTo>
                      <a:pt x="31976" y="16196"/>
                      <a:pt x="22289" y="14784"/>
                      <a:pt x="12805" y="11151"/>
                    </a:cubicBezTo>
                    <a:cubicBezTo>
                      <a:pt x="10585" y="10344"/>
                      <a:pt x="8164" y="10546"/>
                      <a:pt x="5944" y="9941"/>
                    </a:cubicBezTo>
                    <a:cubicBezTo>
                      <a:pt x="1908" y="9134"/>
                      <a:pt x="-513" y="6712"/>
                      <a:pt x="92" y="3887"/>
                    </a:cubicBezTo>
                    <a:cubicBezTo>
                      <a:pt x="698" y="53"/>
                      <a:pt x="3926" y="-149"/>
                      <a:pt x="6752" y="53"/>
                    </a:cubicBezTo>
                    <a:cubicBezTo>
                      <a:pt x="14218" y="658"/>
                      <a:pt x="21886" y="1062"/>
                      <a:pt x="29352" y="2272"/>
                    </a:cubicBezTo>
                    <a:cubicBezTo>
                      <a:pt x="52558" y="6510"/>
                      <a:pt x="75966" y="6712"/>
                      <a:pt x="99374" y="8326"/>
                    </a:cubicBezTo>
                    <a:cubicBezTo>
                      <a:pt x="106235" y="8730"/>
                      <a:pt x="113297" y="7317"/>
                      <a:pt x="120360" y="6914"/>
                    </a:cubicBezTo>
                    <a:cubicBezTo>
                      <a:pt x="127827" y="6510"/>
                      <a:pt x="135494" y="5905"/>
                      <a:pt x="142759" y="8326"/>
                    </a:cubicBezTo>
                    <a:cubicBezTo>
                      <a:pt x="144979" y="9134"/>
                      <a:pt x="146593" y="9941"/>
                      <a:pt x="146795" y="12362"/>
                    </a:cubicBezTo>
                    <a:cubicBezTo>
                      <a:pt x="147198" y="14784"/>
                      <a:pt x="146190" y="16600"/>
                      <a:pt x="144374" y="17811"/>
                    </a:cubicBezTo>
                    <a:cubicBezTo>
                      <a:pt x="142961" y="18820"/>
                      <a:pt x="141145" y="19425"/>
                      <a:pt x="139530" y="20434"/>
                    </a:cubicBezTo>
                    <a:cubicBezTo>
                      <a:pt x="135898" y="22856"/>
                      <a:pt x="133881" y="26286"/>
                      <a:pt x="132872" y="30726"/>
                    </a:cubicBezTo>
                    <a:cubicBezTo>
                      <a:pt x="131863" y="35770"/>
                      <a:pt x="130854" y="41017"/>
                      <a:pt x="129441" y="46062"/>
                    </a:cubicBezTo>
                    <a:cubicBezTo>
                      <a:pt x="127625" y="53125"/>
                      <a:pt x="124194" y="55345"/>
                      <a:pt x="116728" y="53932"/>
                    </a:cubicBezTo>
                    <a:cubicBezTo>
                      <a:pt x="113499" y="53327"/>
                      <a:pt x="110069" y="52116"/>
                      <a:pt x="106840" y="51712"/>
                    </a:cubicBezTo>
                    <a:cubicBezTo>
                      <a:pt x="103612" y="51309"/>
                      <a:pt x="99979" y="50905"/>
                      <a:pt x="96750" y="52318"/>
                    </a:cubicBezTo>
                    <a:cubicBezTo>
                      <a:pt x="93724" y="54134"/>
                      <a:pt x="91100" y="52318"/>
                      <a:pt x="88477" y="51107"/>
                    </a:cubicBezTo>
                    <a:close/>
                  </a:path>
                </a:pathLst>
              </a:custGeom>
              <a:solidFill>
                <a:srgbClr val="EAAB5E"/>
              </a:solidFill>
              <a:ln w="2018" cap="flat">
                <a:noFill/>
                <a:prstDash val="solid"/>
                <a:miter/>
              </a:ln>
            </p:spPr>
            <p:txBody>
              <a:bodyPr rtlCol="0" anchor="ctr"/>
              <a:lstStyle/>
              <a:p>
                <a:endParaRPr lang="en-US"/>
              </a:p>
            </p:txBody>
          </p:sp>
          <p:sp>
            <p:nvSpPr>
              <p:cNvPr id="205" name="Freeform 205">
                <a:extLst>
                  <a:ext uri="{FF2B5EF4-FFF2-40B4-BE49-F238E27FC236}">
                    <a16:creationId xmlns:a16="http://schemas.microsoft.com/office/drawing/2014/main" id="{FB39DDD4-A2D3-C61F-1A86-C75EB55187C9}"/>
                  </a:ext>
                </a:extLst>
              </p:cNvPr>
              <p:cNvSpPr/>
              <p:nvPr/>
            </p:nvSpPr>
            <p:spPr>
              <a:xfrm>
                <a:off x="6785844" y="1331971"/>
                <a:ext cx="92663" cy="62683"/>
              </a:xfrm>
              <a:custGeom>
                <a:avLst/>
                <a:gdLst>
                  <a:gd name="connsiteX0" fmla="*/ 89663 w 92663"/>
                  <a:gd name="connsiteY0" fmla="*/ 1312 h 62683"/>
                  <a:gd name="connsiteX1" fmla="*/ 90874 w 92663"/>
                  <a:gd name="connsiteY1" fmla="*/ 6962 h 62683"/>
                  <a:gd name="connsiteX2" fmla="*/ 90269 w 92663"/>
                  <a:gd name="connsiteY2" fmla="*/ 13823 h 62683"/>
                  <a:gd name="connsiteX3" fmla="*/ 91278 w 92663"/>
                  <a:gd name="connsiteY3" fmla="*/ 52366 h 62683"/>
                  <a:gd name="connsiteX4" fmla="*/ 82399 w 92663"/>
                  <a:gd name="connsiteY4" fmla="*/ 62254 h 62683"/>
                  <a:gd name="connsiteX5" fmla="*/ 76950 w 92663"/>
                  <a:gd name="connsiteY5" fmla="*/ 57411 h 62683"/>
                  <a:gd name="connsiteX6" fmla="*/ 76547 w 92663"/>
                  <a:gd name="connsiteY6" fmla="*/ 49339 h 62683"/>
                  <a:gd name="connsiteX7" fmla="*/ 67466 w 92663"/>
                  <a:gd name="connsiteY7" fmla="*/ 48128 h 62683"/>
                  <a:gd name="connsiteX8" fmla="*/ 26099 w 92663"/>
                  <a:gd name="connsiteY8" fmla="*/ 49137 h 62683"/>
                  <a:gd name="connsiteX9" fmla="*/ 13185 w 92663"/>
                  <a:gd name="connsiteY9" fmla="*/ 38442 h 62683"/>
                  <a:gd name="connsiteX10" fmla="*/ 4507 w 92663"/>
                  <a:gd name="connsiteY10" fmla="*/ 18464 h 62683"/>
                  <a:gd name="connsiteX11" fmla="*/ 472 w 92663"/>
                  <a:gd name="connsiteY11" fmla="*/ 7366 h 62683"/>
                  <a:gd name="connsiteX12" fmla="*/ 10763 w 92663"/>
                  <a:gd name="connsiteY12" fmla="*/ 3531 h 62683"/>
                  <a:gd name="connsiteX13" fmla="*/ 50314 w 92663"/>
                  <a:gd name="connsiteY13" fmla="*/ 7164 h 62683"/>
                  <a:gd name="connsiteX14" fmla="*/ 67668 w 92663"/>
                  <a:gd name="connsiteY14" fmla="*/ 11200 h 62683"/>
                  <a:gd name="connsiteX15" fmla="*/ 80785 w 92663"/>
                  <a:gd name="connsiteY15" fmla="*/ 5751 h 62683"/>
                  <a:gd name="connsiteX16" fmla="*/ 83610 w 92663"/>
                  <a:gd name="connsiteY16" fmla="*/ 1110 h 62683"/>
                  <a:gd name="connsiteX17" fmla="*/ 89663 w 92663"/>
                  <a:gd name="connsiteY17" fmla="*/ 1312 h 6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663" h="62683">
                    <a:moveTo>
                      <a:pt x="89663" y="1312"/>
                    </a:moveTo>
                    <a:cubicBezTo>
                      <a:pt x="91278" y="2724"/>
                      <a:pt x="91278" y="4944"/>
                      <a:pt x="90874" y="6962"/>
                    </a:cubicBezTo>
                    <a:cubicBezTo>
                      <a:pt x="90470" y="9182"/>
                      <a:pt x="89461" y="11401"/>
                      <a:pt x="90269" y="13823"/>
                    </a:cubicBezTo>
                    <a:cubicBezTo>
                      <a:pt x="95112" y="26536"/>
                      <a:pt x="91076" y="39653"/>
                      <a:pt x="91278" y="52366"/>
                    </a:cubicBezTo>
                    <a:cubicBezTo>
                      <a:pt x="91278" y="57814"/>
                      <a:pt x="85628" y="59429"/>
                      <a:pt x="82399" y="62254"/>
                    </a:cubicBezTo>
                    <a:cubicBezTo>
                      <a:pt x="80583" y="63868"/>
                      <a:pt x="77152" y="60639"/>
                      <a:pt x="76950" y="57411"/>
                    </a:cubicBezTo>
                    <a:cubicBezTo>
                      <a:pt x="76749" y="54586"/>
                      <a:pt x="79372" y="51357"/>
                      <a:pt x="76547" y="49339"/>
                    </a:cubicBezTo>
                    <a:cubicBezTo>
                      <a:pt x="74126" y="47523"/>
                      <a:pt x="70493" y="48128"/>
                      <a:pt x="67466" y="48128"/>
                    </a:cubicBezTo>
                    <a:cubicBezTo>
                      <a:pt x="53744" y="48330"/>
                      <a:pt x="39821" y="48734"/>
                      <a:pt x="26099" y="49137"/>
                    </a:cubicBezTo>
                    <a:cubicBezTo>
                      <a:pt x="17422" y="49541"/>
                      <a:pt x="13789" y="47321"/>
                      <a:pt x="13185" y="38442"/>
                    </a:cubicBezTo>
                    <a:cubicBezTo>
                      <a:pt x="12579" y="30572"/>
                      <a:pt x="9956" y="24114"/>
                      <a:pt x="4507" y="18464"/>
                    </a:cubicBezTo>
                    <a:cubicBezTo>
                      <a:pt x="1682" y="15639"/>
                      <a:pt x="-1143" y="11805"/>
                      <a:pt x="472" y="7366"/>
                    </a:cubicBezTo>
                    <a:cubicBezTo>
                      <a:pt x="2287" y="2926"/>
                      <a:pt x="7131" y="3531"/>
                      <a:pt x="10763" y="3531"/>
                    </a:cubicBezTo>
                    <a:cubicBezTo>
                      <a:pt x="24081" y="3531"/>
                      <a:pt x="37198" y="5751"/>
                      <a:pt x="50314" y="7164"/>
                    </a:cubicBezTo>
                    <a:cubicBezTo>
                      <a:pt x="56166" y="7971"/>
                      <a:pt x="62220" y="8374"/>
                      <a:pt x="67668" y="11200"/>
                    </a:cubicBezTo>
                    <a:cubicBezTo>
                      <a:pt x="70493" y="12612"/>
                      <a:pt x="79372" y="8778"/>
                      <a:pt x="80785" y="5751"/>
                    </a:cubicBezTo>
                    <a:cubicBezTo>
                      <a:pt x="81592" y="4137"/>
                      <a:pt x="82197" y="2522"/>
                      <a:pt x="83610" y="1110"/>
                    </a:cubicBezTo>
                    <a:cubicBezTo>
                      <a:pt x="85830" y="-303"/>
                      <a:pt x="87646" y="-504"/>
                      <a:pt x="89663" y="1312"/>
                    </a:cubicBezTo>
                    <a:close/>
                  </a:path>
                </a:pathLst>
              </a:custGeom>
              <a:solidFill>
                <a:srgbClr val="EAAB5E"/>
              </a:solidFill>
              <a:ln w="2018" cap="flat">
                <a:noFill/>
                <a:prstDash val="solid"/>
                <a:miter/>
              </a:ln>
            </p:spPr>
            <p:txBody>
              <a:bodyPr rtlCol="0" anchor="ctr"/>
              <a:lstStyle/>
              <a:p>
                <a:endParaRPr lang="en-US"/>
              </a:p>
            </p:txBody>
          </p:sp>
          <p:sp>
            <p:nvSpPr>
              <p:cNvPr id="206" name="Freeform 206">
                <a:extLst>
                  <a:ext uri="{FF2B5EF4-FFF2-40B4-BE49-F238E27FC236}">
                    <a16:creationId xmlns:a16="http://schemas.microsoft.com/office/drawing/2014/main" id="{5952CD28-A6B7-F28C-764B-EB75B40770B6}"/>
                  </a:ext>
                </a:extLst>
              </p:cNvPr>
              <p:cNvSpPr/>
              <p:nvPr/>
            </p:nvSpPr>
            <p:spPr>
              <a:xfrm>
                <a:off x="6296754" y="1289645"/>
                <a:ext cx="103560" cy="49010"/>
              </a:xfrm>
              <a:custGeom>
                <a:avLst/>
                <a:gdLst>
                  <a:gd name="connsiteX0" fmla="*/ 3444 w 103560"/>
                  <a:gd name="connsiteY0" fmla="*/ 27898 h 49010"/>
                  <a:gd name="connsiteX1" fmla="*/ 1628 w 103560"/>
                  <a:gd name="connsiteY1" fmla="*/ 15992 h 49010"/>
                  <a:gd name="connsiteX2" fmla="*/ 7479 w 103560"/>
                  <a:gd name="connsiteY2" fmla="*/ 4086 h 49010"/>
                  <a:gd name="connsiteX3" fmla="*/ 14946 w 103560"/>
                  <a:gd name="connsiteY3" fmla="*/ 454 h 49010"/>
                  <a:gd name="connsiteX4" fmla="*/ 84564 w 103560"/>
                  <a:gd name="connsiteY4" fmla="*/ 9938 h 49010"/>
                  <a:gd name="connsiteX5" fmla="*/ 92434 w 103560"/>
                  <a:gd name="connsiteY5" fmla="*/ 8122 h 49010"/>
                  <a:gd name="connsiteX6" fmla="*/ 98286 w 103560"/>
                  <a:gd name="connsiteY6" fmla="*/ 6306 h 49010"/>
                  <a:gd name="connsiteX7" fmla="*/ 103331 w 103560"/>
                  <a:gd name="connsiteY7" fmla="*/ 9333 h 49010"/>
                  <a:gd name="connsiteX8" fmla="*/ 101717 w 103560"/>
                  <a:gd name="connsiteY8" fmla="*/ 14176 h 49010"/>
                  <a:gd name="connsiteX9" fmla="*/ 89811 w 103560"/>
                  <a:gd name="connsiteY9" fmla="*/ 36979 h 49010"/>
                  <a:gd name="connsiteX10" fmla="*/ 77905 w 103560"/>
                  <a:gd name="connsiteY10" fmla="*/ 47472 h 49010"/>
                  <a:gd name="connsiteX11" fmla="*/ 21807 w 103560"/>
                  <a:gd name="connsiteY11" fmla="*/ 46262 h 49010"/>
                  <a:gd name="connsiteX12" fmla="*/ 17973 w 103560"/>
                  <a:gd name="connsiteY12" fmla="*/ 37584 h 49010"/>
                  <a:gd name="connsiteX13" fmla="*/ 15955 w 103560"/>
                  <a:gd name="connsiteY13" fmla="*/ 32136 h 49010"/>
                  <a:gd name="connsiteX14" fmla="*/ 3444 w 103560"/>
                  <a:gd name="connsiteY14" fmla="*/ 27898 h 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560" h="49010">
                    <a:moveTo>
                      <a:pt x="3444" y="27898"/>
                    </a:moveTo>
                    <a:cubicBezTo>
                      <a:pt x="-188" y="25073"/>
                      <a:pt x="-1197" y="20634"/>
                      <a:pt x="1628" y="15992"/>
                    </a:cubicBezTo>
                    <a:cubicBezTo>
                      <a:pt x="3848" y="12158"/>
                      <a:pt x="5865" y="8122"/>
                      <a:pt x="7479" y="4086"/>
                    </a:cubicBezTo>
                    <a:cubicBezTo>
                      <a:pt x="8892" y="454"/>
                      <a:pt x="11314" y="-757"/>
                      <a:pt x="14946" y="454"/>
                    </a:cubicBezTo>
                    <a:cubicBezTo>
                      <a:pt x="37748" y="7113"/>
                      <a:pt x="61560" y="5297"/>
                      <a:pt x="84564" y="9938"/>
                    </a:cubicBezTo>
                    <a:cubicBezTo>
                      <a:pt x="87389" y="10544"/>
                      <a:pt x="90214" y="10544"/>
                      <a:pt x="92434" y="8122"/>
                    </a:cubicBezTo>
                    <a:cubicBezTo>
                      <a:pt x="93846" y="6508"/>
                      <a:pt x="96066" y="6104"/>
                      <a:pt x="98286" y="6306"/>
                    </a:cubicBezTo>
                    <a:cubicBezTo>
                      <a:pt x="100506" y="6306"/>
                      <a:pt x="102524" y="6911"/>
                      <a:pt x="103331" y="9333"/>
                    </a:cubicBezTo>
                    <a:cubicBezTo>
                      <a:pt x="103936" y="11351"/>
                      <a:pt x="103331" y="13167"/>
                      <a:pt x="101717" y="14176"/>
                    </a:cubicBezTo>
                    <a:cubicBezTo>
                      <a:pt x="93241" y="19423"/>
                      <a:pt x="92434" y="28907"/>
                      <a:pt x="89811" y="36979"/>
                    </a:cubicBezTo>
                    <a:cubicBezTo>
                      <a:pt x="86986" y="45858"/>
                      <a:pt x="87187" y="46463"/>
                      <a:pt x="77905" y="47472"/>
                    </a:cubicBezTo>
                    <a:cubicBezTo>
                      <a:pt x="59138" y="49692"/>
                      <a:pt x="40372" y="49692"/>
                      <a:pt x="21807" y="46262"/>
                    </a:cubicBezTo>
                    <a:cubicBezTo>
                      <a:pt x="15350" y="45051"/>
                      <a:pt x="14341" y="42831"/>
                      <a:pt x="17973" y="37584"/>
                    </a:cubicBezTo>
                    <a:cubicBezTo>
                      <a:pt x="20596" y="33548"/>
                      <a:pt x="20596" y="33145"/>
                      <a:pt x="15955" y="32136"/>
                    </a:cubicBezTo>
                    <a:cubicBezTo>
                      <a:pt x="11717" y="30925"/>
                      <a:pt x="7076" y="30925"/>
                      <a:pt x="3444" y="27898"/>
                    </a:cubicBezTo>
                    <a:close/>
                  </a:path>
                </a:pathLst>
              </a:custGeom>
              <a:solidFill>
                <a:srgbClr val="EAAB5E"/>
              </a:solidFill>
              <a:ln w="2018" cap="flat">
                <a:noFill/>
                <a:prstDash val="solid"/>
                <a:miter/>
              </a:ln>
            </p:spPr>
            <p:txBody>
              <a:bodyPr rtlCol="0" anchor="ctr"/>
              <a:lstStyle/>
              <a:p>
                <a:endParaRPr lang="en-US"/>
              </a:p>
            </p:txBody>
          </p:sp>
          <p:sp>
            <p:nvSpPr>
              <p:cNvPr id="207" name="Freeform 207">
                <a:extLst>
                  <a:ext uri="{FF2B5EF4-FFF2-40B4-BE49-F238E27FC236}">
                    <a16:creationId xmlns:a16="http://schemas.microsoft.com/office/drawing/2014/main" id="{2EF31D10-9FED-239E-A4E4-6CBCF896FACE}"/>
                  </a:ext>
                </a:extLst>
              </p:cNvPr>
              <p:cNvSpPr/>
              <p:nvPr/>
            </p:nvSpPr>
            <p:spPr>
              <a:xfrm>
                <a:off x="6582220" y="956424"/>
                <a:ext cx="94272" cy="52954"/>
              </a:xfrm>
              <a:custGeom>
                <a:avLst/>
                <a:gdLst>
                  <a:gd name="connsiteX0" fmla="*/ 70105 w 94272"/>
                  <a:gd name="connsiteY0" fmla="*/ 17865 h 52954"/>
                  <a:gd name="connsiteX1" fmla="*/ 76563 w 94272"/>
                  <a:gd name="connsiteY1" fmla="*/ 21497 h 52954"/>
                  <a:gd name="connsiteX2" fmla="*/ 89679 w 94272"/>
                  <a:gd name="connsiteY2" fmla="*/ 23919 h 52954"/>
                  <a:gd name="connsiteX3" fmla="*/ 92504 w 94272"/>
                  <a:gd name="connsiteY3" fmla="*/ 32596 h 52954"/>
                  <a:gd name="connsiteX4" fmla="*/ 90890 w 94272"/>
                  <a:gd name="connsiteY4" fmla="*/ 34412 h 52954"/>
                  <a:gd name="connsiteX5" fmla="*/ 78177 w 94272"/>
                  <a:gd name="connsiteY5" fmla="*/ 47529 h 52954"/>
                  <a:gd name="connsiteX6" fmla="*/ 68491 w 94272"/>
                  <a:gd name="connsiteY6" fmla="*/ 51363 h 52954"/>
                  <a:gd name="connsiteX7" fmla="*/ 54567 w 94272"/>
                  <a:gd name="connsiteY7" fmla="*/ 50354 h 52954"/>
                  <a:gd name="connsiteX8" fmla="*/ 29949 w 94272"/>
                  <a:gd name="connsiteY8" fmla="*/ 45713 h 52954"/>
                  <a:gd name="connsiteX9" fmla="*/ 11182 w 94272"/>
                  <a:gd name="connsiteY9" fmla="*/ 50556 h 52954"/>
                  <a:gd name="connsiteX10" fmla="*/ 285 w 94272"/>
                  <a:gd name="connsiteY10" fmla="*/ 46924 h 52954"/>
                  <a:gd name="connsiteX11" fmla="*/ 83 w 94272"/>
                  <a:gd name="connsiteY11" fmla="*/ 44704 h 52954"/>
                  <a:gd name="connsiteX12" fmla="*/ 1698 w 94272"/>
                  <a:gd name="connsiteY12" fmla="*/ 12215 h 52954"/>
                  <a:gd name="connsiteX13" fmla="*/ 2505 w 94272"/>
                  <a:gd name="connsiteY13" fmla="*/ 7574 h 52954"/>
                  <a:gd name="connsiteX14" fmla="*/ 15218 w 94272"/>
                  <a:gd name="connsiteY14" fmla="*/ 2932 h 52954"/>
                  <a:gd name="connsiteX15" fmla="*/ 34590 w 94272"/>
                  <a:gd name="connsiteY15" fmla="*/ 10399 h 52954"/>
                  <a:gd name="connsiteX16" fmla="*/ 65464 w 94272"/>
                  <a:gd name="connsiteY16" fmla="*/ 15444 h 52954"/>
                  <a:gd name="connsiteX17" fmla="*/ 70105 w 94272"/>
                  <a:gd name="connsiteY17" fmla="*/ 17865 h 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72" h="52954">
                    <a:moveTo>
                      <a:pt x="70105" y="17865"/>
                    </a:moveTo>
                    <a:cubicBezTo>
                      <a:pt x="71720" y="21094"/>
                      <a:pt x="74343" y="21094"/>
                      <a:pt x="76563" y="21497"/>
                    </a:cubicBezTo>
                    <a:cubicBezTo>
                      <a:pt x="81002" y="22305"/>
                      <a:pt x="85442" y="22910"/>
                      <a:pt x="89679" y="23919"/>
                    </a:cubicBezTo>
                    <a:cubicBezTo>
                      <a:pt x="94724" y="25332"/>
                      <a:pt x="95531" y="28359"/>
                      <a:pt x="92504" y="32596"/>
                    </a:cubicBezTo>
                    <a:cubicBezTo>
                      <a:pt x="92101" y="33202"/>
                      <a:pt x="91495" y="34009"/>
                      <a:pt x="90890" y="34412"/>
                    </a:cubicBezTo>
                    <a:cubicBezTo>
                      <a:pt x="86047" y="38045"/>
                      <a:pt x="81002" y="41475"/>
                      <a:pt x="78177" y="47529"/>
                    </a:cubicBezTo>
                    <a:cubicBezTo>
                      <a:pt x="76563" y="50960"/>
                      <a:pt x="72123" y="51363"/>
                      <a:pt x="68491" y="51363"/>
                    </a:cubicBezTo>
                    <a:cubicBezTo>
                      <a:pt x="63850" y="51363"/>
                      <a:pt x="59209" y="51161"/>
                      <a:pt x="54567" y="50354"/>
                    </a:cubicBezTo>
                    <a:cubicBezTo>
                      <a:pt x="46294" y="48740"/>
                      <a:pt x="38222" y="47327"/>
                      <a:pt x="29949" y="45713"/>
                    </a:cubicBezTo>
                    <a:cubicBezTo>
                      <a:pt x="22886" y="44300"/>
                      <a:pt x="16630" y="45108"/>
                      <a:pt x="11182" y="50556"/>
                    </a:cubicBezTo>
                    <a:cubicBezTo>
                      <a:pt x="6743" y="54996"/>
                      <a:pt x="1698" y="52978"/>
                      <a:pt x="285" y="46924"/>
                    </a:cubicBezTo>
                    <a:cubicBezTo>
                      <a:pt x="83" y="46117"/>
                      <a:pt x="-118" y="45309"/>
                      <a:pt x="83" y="44704"/>
                    </a:cubicBezTo>
                    <a:cubicBezTo>
                      <a:pt x="3110" y="34009"/>
                      <a:pt x="2101" y="23112"/>
                      <a:pt x="1698" y="12215"/>
                    </a:cubicBezTo>
                    <a:cubicBezTo>
                      <a:pt x="1698" y="10601"/>
                      <a:pt x="2101" y="9188"/>
                      <a:pt x="2505" y="7574"/>
                    </a:cubicBezTo>
                    <a:cubicBezTo>
                      <a:pt x="4523" y="-700"/>
                      <a:pt x="8559" y="-2113"/>
                      <a:pt x="15218" y="2932"/>
                    </a:cubicBezTo>
                    <a:cubicBezTo>
                      <a:pt x="21070" y="7372"/>
                      <a:pt x="27325" y="9592"/>
                      <a:pt x="34590" y="10399"/>
                    </a:cubicBezTo>
                    <a:cubicBezTo>
                      <a:pt x="44881" y="11610"/>
                      <a:pt x="55173" y="13627"/>
                      <a:pt x="65464" y="15444"/>
                    </a:cubicBezTo>
                    <a:cubicBezTo>
                      <a:pt x="67482" y="15847"/>
                      <a:pt x="69702" y="16251"/>
                      <a:pt x="70105" y="17865"/>
                    </a:cubicBezTo>
                    <a:close/>
                  </a:path>
                </a:pathLst>
              </a:custGeom>
              <a:solidFill>
                <a:srgbClr val="EAAB5E"/>
              </a:solidFill>
              <a:ln w="2018" cap="flat">
                <a:noFill/>
                <a:prstDash val="solid"/>
                <a:miter/>
              </a:ln>
            </p:spPr>
            <p:txBody>
              <a:bodyPr rtlCol="0" anchor="ctr"/>
              <a:lstStyle/>
              <a:p>
                <a:endParaRPr lang="en-US"/>
              </a:p>
            </p:txBody>
          </p:sp>
          <p:sp>
            <p:nvSpPr>
              <p:cNvPr id="208" name="Freeform 208">
                <a:extLst>
                  <a:ext uri="{FF2B5EF4-FFF2-40B4-BE49-F238E27FC236}">
                    <a16:creationId xmlns:a16="http://schemas.microsoft.com/office/drawing/2014/main" id="{D54B3C78-C146-49B8-D264-0AF17A787368}"/>
                  </a:ext>
                </a:extLst>
              </p:cNvPr>
              <p:cNvSpPr/>
              <p:nvPr/>
            </p:nvSpPr>
            <p:spPr>
              <a:xfrm>
                <a:off x="6727102" y="1033139"/>
                <a:ext cx="113751" cy="38819"/>
              </a:xfrm>
              <a:custGeom>
                <a:avLst/>
                <a:gdLst>
                  <a:gd name="connsiteX0" fmla="*/ 62441 w 113751"/>
                  <a:gd name="connsiteY0" fmla="*/ 10367 h 38819"/>
                  <a:gd name="connsiteX1" fmla="*/ 63047 w 113751"/>
                  <a:gd name="connsiteY1" fmla="*/ 8550 h 38819"/>
                  <a:gd name="connsiteX2" fmla="*/ 73944 w 113751"/>
                  <a:gd name="connsiteY2" fmla="*/ 2093 h 38819"/>
                  <a:gd name="connsiteX3" fmla="*/ 79594 w 113751"/>
                  <a:gd name="connsiteY3" fmla="*/ 7541 h 38819"/>
                  <a:gd name="connsiteX4" fmla="*/ 89482 w 113751"/>
                  <a:gd name="connsiteY4" fmla="*/ 13797 h 38819"/>
                  <a:gd name="connsiteX5" fmla="*/ 102800 w 113751"/>
                  <a:gd name="connsiteY5" fmla="*/ 8550 h 38819"/>
                  <a:gd name="connsiteX6" fmla="*/ 104213 w 113751"/>
                  <a:gd name="connsiteY6" fmla="*/ 6734 h 38819"/>
                  <a:gd name="connsiteX7" fmla="*/ 112688 w 113751"/>
                  <a:gd name="connsiteY7" fmla="*/ 8752 h 38819"/>
                  <a:gd name="connsiteX8" fmla="*/ 113293 w 113751"/>
                  <a:gd name="connsiteY8" fmla="*/ 11779 h 38819"/>
                  <a:gd name="connsiteX9" fmla="*/ 113697 w 113751"/>
                  <a:gd name="connsiteY9" fmla="*/ 28932 h 38819"/>
                  <a:gd name="connsiteX10" fmla="*/ 111880 w 113751"/>
                  <a:gd name="connsiteY10" fmla="*/ 36398 h 38819"/>
                  <a:gd name="connsiteX11" fmla="*/ 107441 w 113751"/>
                  <a:gd name="connsiteY11" fmla="*/ 38820 h 38819"/>
                  <a:gd name="connsiteX12" fmla="*/ 103607 w 113751"/>
                  <a:gd name="connsiteY12" fmla="*/ 35591 h 38819"/>
                  <a:gd name="connsiteX13" fmla="*/ 99369 w 113751"/>
                  <a:gd name="connsiteY13" fmla="*/ 30546 h 38819"/>
                  <a:gd name="connsiteX14" fmla="*/ 30559 w 113751"/>
                  <a:gd name="connsiteY14" fmla="*/ 21263 h 38819"/>
                  <a:gd name="connsiteX15" fmla="*/ 8765 w 113751"/>
                  <a:gd name="connsiteY15" fmla="*/ 18640 h 38819"/>
                  <a:gd name="connsiteX16" fmla="*/ 4931 w 113751"/>
                  <a:gd name="connsiteY16" fmla="*/ 17833 h 38819"/>
                  <a:gd name="connsiteX17" fmla="*/ 88 w 113751"/>
                  <a:gd name="connsiteY17" fmla="*/ 11779 h 38819"/>
                  <a:gd name="connsiteX18" fmla="*/ 6142 w 113751"/>
                  <a:gd name="connsiteY18" fmla="*/ 8349 h 38819"/>
                  <a:gd name="connsiteX19" fmla="*/ 15424 w 113751"/>
                  <a:gd name="connsiteY19" fmla="*/ 9156 h 38819"/>
                  <a:gd name="connsiteX20" fmla="*/ 25312 w 113751"/>
                  <a:gd name="connsiteY20" fmla="*/ 8147 h 38819"/>
                  <a:gd name="connsiteX21" fmla="*/ 32980 w 113751"/>
                  <a:gd name="connsiteY21" fmla="*/ 7945 h 38819"/>
                  <a:gd name="connsiteX22" fmla="*/ 62441 w 113751"/>
                  <a:gd name="connsiteY22" fmla="*/ 10367 h 3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751" h="38819">
                    <a:moveTo>
                      <a:pt x="62441" y="10367"/>
                    </a:moveTo>
                    <a:cubicBezTo>
                      <a:pt x="62643" y="9358"/>
                      <a:pt x="63047" y="8954"/>
                      <a:pt x="63047" y="8550"/>
                    </a:cubicBezTo>
                    <a:cubicBezTo>
                      <a:pt x="63047" y="75"/>
                      <a:pt x="66881" y="-2145"/>
                      <a:pt x="73944" y="2093"/>
                    </a:cubicBezTo>
                    <a:cubicBezTo>
                      <a:pt x="76365" y="3505"/>
                      <a:pt x="78181" y="5120"/>
                      <a:pt x="79594" y="7541"/>
                    </a:cubicBezTo>
                    <a:cubicBezTo>
                      <a:pt x="81814" y="11577"/>
                      <a:pt x="84840" y="13797"/>
                      <a:pt x="89482" y="13797"/>
                    </a:cubicBezTo>
                    <a:cubicBezTo>
                      <a:pt x="94728" y="13797"/>
                      <a:pt x="99168" y="12384"/>
                      <a:pt x="102800" y="8550"/>
                    </a:cubicBezTo>
                    <a:cubicBezTo>
                      <a:pt x="103405" y="7945"/>
                      <a:pt x="103607" y="7138"/>
                      <a:pt x="104213" y="6734"/>
                    </a:cubicBezTo>
                    <a:cubicBezTo>
                      <a:pt x="107441" y="3707"/>
                      <a:pt x="111275" y="4514"/>
                      <a:pt x="112688" y="8752"/>
                    </a:cubicBezTo>
                    <a:cubicBezTo>
                      <a:pt x="113091" y="9761"/>
                      <a:pt x="113091" y="10770"/>
                      <a:pt x="113293" y="11779"/>
                    </a:cubicBezTo>
                    <a:cubicBezTo>
                      <a:pt x="113495" y="17429"/>
                      <a:pt x="113898" y="23281"/>
                      <a:pt x="113697" y="28932"/>
                    </a:cubicBezTo>
                    <a:cubicBezTo>
                      <a:pt x="113697" y="31555"/>
                      <a:pt x="112688" y="33977"/>
                      <a:pt x="111880" y="36398"/>
                    </a:cubicBezTo>
                    <a:cubicBezTo>
                      <a:pt x="111275" y="38416"/>
                      <a:pt x="109258" y="38820"/>
                      <a:pt x="107441" y="38820"/>
                    </a:cubicBezTo>
                    <a:cubicBezTo>
                      <a:pt x="105222" y="38820"/>
                      <a:pt x="104213" y="37609"/>
                      <a:pt x="103607" y="35591"/>
                    </a:cubicBezTo>
                    <a:cubicBezTo>
                      <a:pt x="103002" y="33169"/>
                      <a:pt x="103002" y="31555"/>
                      <a:pt x="99369" y="30546"/>
                    </a:cubicBezTo>
                    <a:cubicBezTo>
                      <a:pt x="76769" y="25098"/>
                      <a:pt x="53765" y="23080"/>
                      <a:pt x="30559" y="21263"/>
                    </a:cubicBezTo>
                    <a:cubicBezTo>
                      <a:pt x="23294" y="20658"/>
                      <a:pt x="16029" y="19649"/>
                      <a:pt x="8765" y="18640"/>
                    </a:cubicBezTo>
                    <a:cubicBezTo>
                      <a:pt x="7554" y="18438"/>
                      <a:pt x="6142" y="18237"/>
                      <a:pt x="4931" y="17833"/>
                    </a:cubicBezTo>
                    <a:cubicBezTo>
                      <a:pt x="2106" y="16824"/>
                      <a:pt x="-518" y="15411"/>
                      <a:pt x="88" y="11779"/>
                    </a:cubicBezTo>
                    <a:cubicBezTo>
                      <a:pt x="693" y="8349"/>
                      <a:pt x="3518" y="8147"/>
                      <a:pt x="6142" y="8349"/>
                    </a:cubicBezTo>
                    <a:cubicBezTo>
                      <a:pt x="9168" y="8349"/>
                      <a:pt x="12397" y="8752"/>
                      <a:pt x="15424" y="9156"/>
                    </a:cubicBezTo>
                    <a:cubicBezTo>
                      <a:pt x="18653" y="9559"/>
                      <a:pt x="21881" y="10165"/>
                      <a:pt x="25312" y="8147"/>
                    </a:cubicBezTo>
                    <a:cubicBezTo>
                      <a:pt x="27532" y="6734"/>
                      <a:pt x="30357" y="7743"/>
                      <a:pt x="32980" y="7945"/>
                    </a:cubicBezTo>
                    <a:cubicBezTo>
                      <a:pt x="42868" y="8954"/>
                      <a:pt x="52756" y="9761"/>
                      <a:pt x="62441" y="10367"/>
                    </a:cubicBezTo>
                    <a:close/>
                  </a:path>
                </a:pathLst>
              </a:custGeom>
              <a:solidFill>
                <a:srgbClr val="EAAB5E"/>
              </a:solidFill>
              <a:ln w="2018" cap="flat">
                <a:noFill/>
                <a:prstDash val="solid"/>
                <a:miter/>
              </a:ln>
            </p:spPr>
            <p:txBody>
              <a:bodyPr rtlCol="0" anchor="ctr"/>
              <a:lstStyle/>
              <a:p>
                <a:endParaRPr lang="en-US"/>
              </a:p>
            </p:txBody>
          </p:sp>
          <p:sp>
            <p:nvSpPr>
              <p:cNvPr id="209" name="Freeform 209">
                <a:extLst>
                  <a:ext uri="{FF2B5EF4-FFF2-40B4-BE49-F238E27FC236}">
                    <a16:creationId xmlns:a16="http://schemas.microsoft.com/office/drawing/2014/main" id="{981FB781-3488-36D0-5ABA-1F06360FF414}"/>
                  </a:ext>
                </a:extLst>
              </p:cNvPr>
              <p:cNvSpPr/>
              <p:nvPr/>
            </p:nvSpPr>
            <p:spPr>
              <a:xfrm>
                <a:off x="6266228" y="1237108"/>
                <a:ext cx="119383" cy="29144"/>
              </a:xfrm>
              <a:custGeom>
                <a:avLst/>
                <a:gdLst>
                  <a:gd name="connsiteX0" fmla="*/ 95113 w 119383"/>
                  <a:gd name="connsiteY0" fmla="*/ 18282 h 29144"/>
                  <a:gd name="connsiteX1" fmla="*/ 96526 w 119383"/>
                  <a:gd name="connsiteY1" fmla="*/ 27362 h 29144"/>
                  <a:gd name="connsiteX2" fmla="*/ 86840 w 119383"/>
                  <a:gd name="connsiteY2" fmla="*/ 28170 h 29144"/>
                  <a:gd name="connsiteX3" fmla="*/ 58185 w 119383"/>
                  <a:gd name="connsiteY3" fmla="*/ 24537 h 29144"/>
                  <a:gd name="connsiteX4" fmla="*/ 10159 w 119383"/>
                  <a:gd name="connsiteY4" fmla="*/ 17878 h 29144"/>
                  <a:gd name="connsiteX5" fmla="*/ 2894 w 119383"/>
                  <a:gd name="connsiteY5" fmla="*/ 15457 h 29144"/>
                  <a:gd name="connsiteX6" fmla="*/ 271 w 119383"/>
                  <a:gd name="connsiteY6" fmla="*/ 10412 h 29144"/>
                  <a:gd name="connsiteX7" fmla="*/ 5518 w 119383"/>
                  <a:gd name="connsiteY7" fmla="*/ 6578 h 29144"/>
                  <a:gd name="connsiteX8" fmla="*/ 9352 w 119383"/>
                  <a:gd name="connsiteY8" fmla="*/ 6981 h 29144"/>
                  <a:gd name="connsiteX9" fmla="*/ 35383 w 119383"/>
                  <a:gd name="connsiteY9" fmla="*/ 5972 h 29144"/>
                  <a:gd name="connsiteX10" fmla="*/ 60203 w 119383"/>
                  <a:gd name="connsiteY10" fmla="*/ 5972 h 29144"/>
                  <a:gd name="connsiteX11" fmla="*/ 97737 w 119383"/>
                  <a:gd name="connsiteY11" fmla="*/ 7788 h 29144"/>
                  <a:gd name="connsiteX12" fmla="*/ 103790 w 119383"/>
                  <a:gd name="connsiteY12" fmla="*/ 3349 h 29144"/>
                  <a:gd name="connsiteX13" fmla="*/ 109642 w 119383"/>
                  <a:gd name="connsiteY13" fmla="*/ 322 h 29144"/>
                  <a:gd name="connsiteX14" fmla="*/ 118925 w 119383"/>
                  <a:gd name="connsiteY14" fmla="*/ 9201 h 29144"/>
                  <a:gd name="connsiteX15" fmla="*/ 113274 w 119383"/>
                  <a:gd name="connsiteY15" fmla="*/ 16667 h 29144"/>
                  <a:gd name="connsiteX16" fmla="*/ 101570 w 119383"/>
                  <a:gd name="connsiteY16" fmla="*/ 17273 h 29144"/>
                  <a:gd name="connsiteX17" fmla="*/ 95113 w 119383"/>
                  <a:gd name="connsiteY17" fmla="*/ 18282 h 2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83" h="29144">
                    <a:moveTo>
                      <a:pt x="95113" y="18282"/>
                    </a:moveTo>
                    <a:cubicBezTo>
                      <a:pt x="96324" y="21107"/>
                      <a:pt x="99351" y="24134"/>
                      <a:pt x="96526" y="27362"/>
                    </a:cubicBezTo>
                    <a:cubicBezTo>
                      <a:pt x="93903" y="30389"/>
                      <a:pt x="90270" y="28775"/>
                      <a:pt x="86840" y="28170"/>
                    </a:cubicBezTo>
                    <a:cubicBezTo>
                      <a:pt x="77355" y="26152"/>
                      <a:pt x="67871" y="25143"/>
                      <a:pt x="58185" y="24537"/>
                    </a:cubicBezTo>
                    <a:cubicBezTo>
                      <a:pt x="42042" y="23528"/>
                      <a:pt x="26100" y="20905"/>
                      <a:pt x="10159" y="17878"/>
                    </a:cubicBezTo>
                    <a:cubicBezTo>
                      <a:pt x="7536" y="17474"/>
                      <a:pt x="4912" y="16869"/>
                      <a:pt x="2894" y="15457"/>
                    </a:cubicBezTo>
                    <a:cubicBezTo>
                      <a:pt x="1280" y="14246"/>
                      <a:pt x="-738" y="12833"/>
                      <a:pt x="271" y="10412"/>
                    </a:cubicBezTo>
                    <a:cubicBezTo>
                      <a:pt x="1078" y="7990"/>
                      <a:pt x="2894" y="6578"/>
                      <a:pt x="5518" y="6578"/>
                    </a:cubicBezTo>
                    <a:cubicBezTo>
                      <a:pt x="6728" y="6578"/>
                      <a:pt x="8141" y="6981"/>
                      <a:pt x="9352" y="6981"/>
                    </a:cubicBezTo>
                    <a:cubicBezTo>
                      <a:pt x="18029" y="7788"/>
                      <a:pt x="26504" y="9201"/>
                      <a:pt x="35383" y="5972"/>
                    </a:cubicBezTo>
                    <a:cubicBezTo>
                      <a:pt x="43051" y="3147"/>
                      <a:pt x="51930" y="5569"/>
                      <a:pt x="60203" y="5972"/>
                    </a:cubicBezTo>
                    <a:cubicBezTo>
                      <a:pt x="72715" y="6779"/>
                      <a:pt x="85226" y="7990"/>
                      <a:pt x="97737" y="7788"/>
                    </a:cubicBezTo>
                    <a:cubicBezTo>
                      <a:pt x="100561" y="7788"/>
                      <a:pt x="104194" y="8797"/>
                      <a:pt x="103790" y="3349"/>
                    </a:cubicBezTo>
                    <a:cubicBezTo>
                      <a:pt x="103588" y="120"/>
                      <a:pt x="106817" y="-485"/>
                      <a:pt x="109642" y="322"/>
                    </a:cubicBezTo>
                    <a:cubicBezTo>
                      <a:pt x="114283" y="1734"/>
                      <a:pt x="116907" y="5367"/>
                      <a:pt x="118925" y="9201"/>
                    </a:cubicBezTo>
                    <a:cubicBezTo>
                      <a:pt x="120539" y="12430"/>
                      <a:pt x="117714" y="16062"/>
                      <a:pt x="113274" y="16667"/>
                    </a:cubicBezTo>
                    <a:cubicBezTo>
                      <a:pt x="109441" y="17273"/>
                      <a:pt x="105405" y="17071"/>
                      <a:pt x="101570" y="17273"/>
                    </a:cubicBezTo>
                    <a:cubicBezTo>
                      <a:pt x="99552" y="17474"/>
                      <a:pt x="97333" y="17071"/>
                      <a:pt x="95113" y="18282"/>
                    </a:cubicBezTo>
                    <a:close/>
                  </a:path>
                </a:pathLst>
              </a:custGeom>
              <a:solidFill>
                <a:srgbClr val="EAAB5E"/>
              </a:solidFill>
              <a:ln w="2018" cap="flat">
                <a:noFill/>
                <a:prstDash val="solid"/>
                <a:miter/>
              </a:ln>
            </p:spPr>
            <p:txBody>
              <a:bodyPr rtlCol="0" anchor="ctr"/>
              <a:lstStyle/>
              <a:p>
                <a:endParaRPr lang="en-US"/>
              </a:p>
            </p:txBody>
          </p:sp>
          <p:sp>
            <p:nvSpPr>
              <p:cNvPr id="210" name="Freeform 210">
                <a:extLst>
                  <a:ext uri="{FF2B5EF4-FFF2-40B4-BE49-F238E27FC236}">
                    <a16:creationId xmlns:a16="http://schemas.microsoft.com/office/drawing/2014/main" id="{5FDAE724-47A5-CA01-A752-22CD1CECCE39}"/>
                  </a:ext>
                </a:extLst>
              </p:cNvPr>
              <p:cNvSpPr/>
              <p:nvPr/>
            </p:nvSpPr>
            <p:spPr>
              <a:xfrm>
                <a:off x="6616942" y="671765"/>
                <a:ext cx="99113" cy="35693"/>
              </a:xfrm>
              <a:custGeom>
                <a:avLst/>
                <a:gdLst>
                  <a:gd name="connsiteX0" fmla="*/ 97737 w 99113"/>
                  <a:gd name="connsiteY0" fmla="*/ 13957 h 35693"/>
                  <a:gd name="connsiteX1" fmla="*/ 85831 w 99113"/>
                  <a:gd name="connsiteY1" fmla="*/ 19809 h 35693"/>
                  <a:gd name="connsiteX2" fmla="*/ 70293 w 99113"/>
                  <a:gd name="connsiteY2" fmla="*/ 20415 h 35693"/>
                  <a:gd name="connsiteX3" fmla="*/ 64442 w 99113"/>
                  <a:gd name="connsiteY3" fmla="*/ 24854 h 35693"/>
                  <a:gd name="connsiteX4" fmla="*/ 57580 w 99113"/>
                  <a:gd name="connsiteY4" fmla="*/ 32523 h 35693"/>
                  <a:gd name="connsiteX5" fmla="*/ 37401 w 99113"/>
                  <a:gd name="connsiteY5" fmla="*/ 34540 h 35693"/>
                  <a:gd name="connsiteX6" fmla="*/ 14801 w 99113"/>
                  <a:gd name="connsiteY6" fmla="*/ 32926 h 35693"/>
                  <a:gd name="connsiteX7" fmla="*/ 6729 w 99113"/>
                  <a:gd name="connsiteY7" fmla="*/ 28487 h 35693"/>
                  <a:gd name="connsiteX8" fmla="*/ 2693 w 99113"/>
                  <a:gd name="connsiteY8" fmla="*/ 25056 h 35693"/>
                  <a:gd name="connsiteX9" fmla="*/ 70 w 99113"/>
                  <a:gd name="connsiteY9" fmla="*/ 20617 h 35693"/>
                  <a:gd name="connsiteX10" fmla="*/ 4913 w 99113"/>
                  <a:gd name="connsiteY10" fmla="*/ 16379 h 35693"/>
                  <a:gd name="connsiteX11" fmla="*/ 15003 w 99113"/>
                  <a:gd name="connsiteY11" fmla="*/ 16782 h 35693"/>
                  <a:gd name="connsiteX12" fmla="*/ 42446 w 99113"/>
                  <a:gd name="connsiteY12" fmla="*/ 16984 h 35693"/>
                  <a:gd name="connsiteX13" fmla="*/ 45473 w 99113"/>
                  <a:gd name="connsiteY13" fmla="*/ 12747 h 35693"/>
                  <a:gd name="connsiteX14" fmla="*/ 55562 w 99113"/>
                  <a:gd name="connsiteY14" fmla="*/ 235 h 35693"/>
                  <a:gd name="connsiteX15" fmla="*/ 92692 w 99113"/>
                  <a:gd name="connsiteY15" fmla="*/ 5280 h 35693"/>
                  <a:gd name="connsiteX16" fmla="*/ 97132 w 99113"/>
                  <a:gd name="connsiteY16" fmla="*/ 6895 h 35693"/>
                  <a:gd name="connsiteX17" fmla="*/ 97737 w 99113"/>
                  <a:gd name="connsiteY17" fmla="*/ 13957 h 3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13" h="35693">
                    <a:moveTo>
                      <a:pt x="97737" y="13957"/>
                    </a:moveTo>
                    <a:cubicBezTo>
                      <a:pt x="93903" y="15572"/>
                      <a:pt x="91482" y="20011"/>
                      <a:pt x="85831" y="19809"/>
                    </a:cubicBezTo>
                    <a:cubicBezTo>
                      <a:pt x="80585" y="19608"/>
                      <a:pt x="75540" y="21020"/>
                      <a:pt x="70293" y="20415"/>
                    </a:cubicBezTo>
                    <a:cubicBezTo>
                      <a:pt x="67065" y="20011"/>
                      <a:pt x="64845" y="20818"/>
                      <a:pt x="64442" y="24854"/>
                    </a:cubicBezTo>
                    <a:cubicBezTo>
                      <a:pt x="64038" y="29092"/>
                      <a:pt x="61011" y="30706"/>
                      <a:pt x="57580" y="32523"/>
                    </a:cubicBezTo>
                    <a:cubicBezTo>
                      <a:pt x="50922" y="35953"/>
                      <a:pt x="44464" y="36558"/>
                      <a:pt x="37401" y="34540"/>
                    </a:cubicBezTo>
                    <a:cubicBezTo>
                      <a:pt x="30137" y="32321"/>
                      <a:pt x="22469" y="32926"/>
                      <a:pt x="14801" y="32926"/>
                    </a:cubicBezTo>
                    <a:cubicBezTo>
                      <a:pt x="11168" y="32926"/>
                      <a:pt x="7940" y="32523"/>
                      <a:pt x="6729" y="28487"/>
                    </a:cubicBezTo>
                    <a:cubicBezTo>
                      <a:pt x="6123" y="26469"/>
                      <a:pt x="4105" y="26065"/>
                      <a:pt x="2693" y="25056"/>
                    </a:cubicBezTo>
                    <a:cubicBezTo>
                      <a:pt x="1079" y="24047"/>
                      <a:pt x="-334" y="22836"/>
                      <a:pt x="70" y="20617"/>
                    </a:cubicBezTo>
                    <a:cubicBezTo>
                      <a:pt x="675" y="17993"/>
                      <a:pt x="2492" y="16379"/>
                      <a:pt x="4913" y="16379"/>
                    </a:cubicBezTo>
                    <a:cubicBezTo>
                      <a:pt x="8343" y="16177"/>
                      <a:pt x="11774" y="16379"/>
                      <a:pt x="15003" y="16782"/>
                    </a:cubicBezTo>
                    <a:cubicBezTo>
                      <a:pt x="24083" y="17791"/>
                      <a:pt x="33164" y="17186"/>
                      <a:pt x="42446" y="16984"/>
                    </a:cubicBezTo>
                    <a:cubicBezTo>
                      <a:pt x="45675" y="16984"/>
                      <a:pt x="46482" y="15975"/>
                      <a:pt x="45473" y="12747"/>
                    </a:cubicBezTo>
                    <a:cubicBezTo>
                      <a:pt x="42648" y="3868"/>
                      <a:pt x="46280" y="-1177"/>
                      <a:pt x="55562" y="235"/>
                    </a:cubicBezTo>
                    <a:cubicBezTo>
                      <a:pt x="67872" y="2051"/>
                      <a:pt x="80585" y="2253"/>
                      <a:pt x="92692" y="5280"/>
                    </a:cubicBezTo>
                    <a:cubicBezTo>
                      <a:pt x="94105" y="5684"/>
                      <a:pt x="95719" y="6087"/>
                      <a:pt x="97132" y="6895"/>
                    </a:cubicBezTo>
                    <a:cubicBezTo>
                      <a:pt x="99553" y="8509"/>
                      <a:pt x="99755" y="11334"/>
                      <a:pt x="97737" y="13957"/>
                    </a:cubicBezTo>
                    <a:close/>
                  </a:path>
                </a:pathLst>
              </a:custGeom>
              <a:solidFill>
                <a:srgbClr val="EAAB5E"/>
              </a:solidFill>
              <a:ln w="2018" cap="flat">
                <a:noFill/>
                <a:prstDash val="solid"/>
                <a:miter/>
              </a:ln>
            </p:spPr>
            <p:txBody>
              <a:bodyPr rtlCol="0" anchor="ctr"/>
              <a:lstStyle/>
              <a:p>
                <a:endParaRPr lang="en-US"/>
              </a:p>
            </p:txBody>
          </p:sp>
          <p:sp>
            <p:nvSpPr>
              <p:cNvPr id="211" name="Freeform 211">
                <a:extLst>
                  <a:ext uri="{FF2B5EF4-FFF2-40B4-BE49-F238E27FC236}">
                    <a16:creationId xmlns:a16="http://schemas.microsoft.com/office/drawing/2014/main" id="{35D9C028-2371-AFA3-7AC2-A1012614985B}"/>
                  </a:ext>
                </a:extLst>
              </p:cNvPr>
              <p:cNvSpPr/>
              <p:nvPr/>
            </p:nvSpPr>
            <p:spPr>
              <a:xfrm>
                <a:off x="6945583" y="704153"/>
                <a:ext cx="109971" cy="35605"/>
              </a:xfrm>
              <a:custGeom>
                <a:avLst/>
                <a:gdLst>
                  <a:gd name="connsiteX0" fmla="*/ 4587 w 109971"/>
                  <a:gd name="connsiteY0" fmla="*/ 32422 h 35605"/>
                  <a:gd name="connsiteX1" fmla="*/ 148 w 109971"/>
                  <a:gd name="connsiteY1" fmla="*/ 24148 h 35605"/>
                  <a:gd name="connsiteX2" fmla="*/ 6403 w 109971"/>
                  <a:gd name="connsiteY2" fmla="*/ 19305 h 35605"/>
                  <a:gd name="connsiteX3" fmla="*/ 15686 w 109971"/>
                  <a:gd name="connsiteY3" fmla="*/ 19305 h 35605"/>
                  <a:gd name="connsiteX4" fmla="*/ 20327 w 109971"/>
                  <a:gd name="connsiteY4" fmla="*/ 13453 h 35605"/>
                  <a:gd name="connsiteX5" fmla="*/ 26986 w 109971"/>
                  <a:gd name="connsiteY5" fmla="*/ 2960 h 35605"/>
                  <a:gd name="connsiteX6" fmla="*/ 75214 w 109971"/>
                  <a:gd name="connsiteY6" fmla="*/ 1144 h 35605"/>
                  <a:gd name="connsiteX7" fmla="*/ 102053 w 109971"/>
                  <a:gd name="connsiteY7" fmla="*/ 6996 h 35605"/>
                  <a:gd name="connsiteX8" fmla="*/ 107098 w 109971"/>
                  <a:gd name="connsiteY8" fmla="*/ 8812 h 35605"/>
                  <a:gd name="connsiteX9" fmla="*/ 109721 w 109971"/>
                  <a:gd name="connsiteY9" fmla="*/ 14664 h 35605"/>
                  <a:gd name="connsiteX10" fmla="*/ 104676 w 109971"/>
                  <a:gd name="connsiteY10" fmla="*/ 17489 h 35605"/>
                  <a:gd name="connsiteX11" fmla="*/ 68555 w 109971"/>
                  <a:gd name="connsiteY11" fmla="*/ 14664 h 35605"/>
                  <a:gd name="connsiteX12" fmla="*/ 42322 w 109971"/>
                  <a:gd name="connsiteY12" fmla="*/ 17085 h 35605"/>
                  <a:gd name="connsiteX13" fmla="*/ 34049 w 109971"/>
                  <a:gd name="connsiteY13" fmla="*/ 27377 h 35605"/>
                  <a:gd name="connsiteX14" fmla="*/ 24766 w 109971"/>
                  <a:gd name="connsiteY14" fmla="*/ 35045 h 35605"/>
                  <a:gd name="connsiteX15" fmla="*/ 7816 w 109971"/>
                  <a:gd name="connsiteY15" fmla="*/ 34036 h 35605"/>
                  <a:gd name="connsiteX16" fmla="*/ 4587 w 109971"/>
                  <a:gd name="connsiteY16" fmla="*/ 32422 h 3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971" h="35605">
                    <a:moveTo>
                      <a:pt x="4587" y="32422"/>
                    </a:moveTo>
                    <a:cubicBezTo>
                      <a:pt x="753" y="29798"/>
                      <a:pt x="-458" y="27377"/>
                      <a:pt x="148" y="24148"/>
                    </a:cubicBezTo>
                    <a:cubicBezTo>
                      <a:pt x="753" y="20516"/>
                      <a:pt x="3376" y="19507"/>
                      <a:pt x="6403" y="19305"/>
                    </a:cubicBezTo>
                    <a:cubicBezTo>
                      <a:pt x="9430" y="19103"/>
                      <a:pt x="12659" y="19507"/>
                      <a:pt x="15686" y="19305"/>
                    </a:cubicBezTo>
                    <a:cubicBezTo>
                      <a:pt x="20125" y="19103"/>
                      <a:pt x="21134" y="17691"/>
                      <a:pt x="20327" y="13453"/>
                    </a:cubicBezTo>
                    <a:cubicBezTo>
                      <a:pt x="19318" y="6794"/>
                      <a:pt x="20731" y="3969"/>
                      <a:pt x="26986" y="2960"/>
                    </a:cubicBezTo>
                    <a:cubicBezTo>
                      <a:pt x="42928" y="538"/>
                      <a:pt x="59071" y="-1278"/>
                      <a:pt x="75214" y="1144"/>
                    </a:cubicBezTo>
                    <a:cubicBezTo>
                      <a:pt x="84295" y="2556"/>
                      <a:pt x="92972" y="4978"/>
                      <a:pt x="102053" y="6996"/>
                    </a:cubicBezTo>
                    <a:cubicBezTo>
                      <a:pt x="103869" y="7399"/>
                      <a:pt x="105685" y="8005"/>
                      <a:pt x="107098" y="8812"/>
                    </a:cubicBezTo>
                    <a:cubicBezTo>
                      <a:pt x="109317" y="10022"/>
                      <a:pt x="110528" y="12040"/>
                      <a:pt x="109721" y="14664"/>
                    </a:cubicBezTo>
                    <a:cubicBezTo>
                      <a:pt x="108914" y="17287"/>
                      <a:pt x="106896" y="17287"/>
                      <a:pt x="104676" y="17489"/>
                    </a:cubicBezTo>
                    <a:cubicBezTo>
                      <a:pt x="92367" y="19103"/>
                      <a:pt x="80461" y="16884"/>
                      <a:pt x="68555" y="14664"/>
                    </a:cubicBezTo>
                    <a:cubicBezTo>
                      <a:pt x="59474" y="12848"/>
                      <a:pt x="50999" y="14664"/>
                      <a:pt x="42322" y="17085"/>
                    </a:cubicBezTo>
                    <a:cubicBezTo>
                      <a:pt x="37277" y="18498"/>
                      <a:pt x="35058" y="22937"/>
                      <a:pt x="34049" y="27377"/>
                    </a:cubicBezTo>
                    <a:cubicBezTo>
                      <a:pt x="32838" y="32624"/>
                      <a:pt x="29811" y="34440"/>
                      <a:pt x="24766" y="35045"/>
                    </a:cubicBezTo>
                    <a:cubicBezTo>
                      <a:pt x="19116" y="35650"/>
                      <a:pt x="13466" y="36256"/>
                      <a:pt x="7816" y="34036"/>
                    </a:cubicBezTo>
                    <a:cubicBezTo>
                      <a:pt x="6605" y="33229"/>
                      <a:pt x="4991" y="32422"/>
                      <a:pt x="4587" y="32422"/>
                    </a:cubicBezTo>
                    <a:close/>
                  </a:path>
                </a:pathLst>
              </a:custGeom>
              <a:solidFill>
                <a:srgbClr val="EAAB5E"/>
              </a:solidFill>
              <a:ln w="2018" cap="flat">
                <a:noFill/>
                <a:prstDash val="solid"/>
                <a:miter/>
              </a:ln>
            </p:spPr>
            <p:txBody>
              <a:bodyPr rtlCol="0" anchor="ctr"/>
              <a:lstStyle/>
              <a:p>
                <a:endParaRPr lang="en-US"/>
              </a:p>
            </p:txBody>
          </p:sp>
          <p:sp>
            <p:nvSpPr>
              <p:cNvPr id="212" name="Freeform 212">
                <a:extLst>
                  <a:ext uri="{FF2B5EF4-FFF2-40B4-BE49-F238E27FC236}">
                    <a16:creationId xmlns:a16="http://schemas.microsoft.com/office/drawing/2014/main" id="{6ED60118-9741-0200-A780-15D94CE58242}"/>
                  </a:ext>
                </a:extLst>
              </p:cNvPr>
              <p:cNvSpPr/>
              <p:nvPr/>
            </p:nvSpPr>
            <p:spPr>
              <a:xfrm>
                <a:off x="6933168" y="1017975"/>
                <a:ext cx="107509" cy="22326"/>
              </a:xfrm>
              <a:custGeom>
                <a:avLst/>
                <a:gdLst>
                  <a:gd name="connsiteX0" fmla="*/ 105589 w 107509"/>
                  <a:gd name="connsiteY0" fmla="*/ 15239 h 22326"/>
                  <a:gd name="connsiteX1" fmla="*/ 99939 w 107509"/>
                  <a:gd name="connsiteY1" fmla="*/ 19275 h 22326"/>
                  <a:gd name="connsiteX2" fmla="*/ 79558 w 107509"/>
                  <a:gd name="connsiteY2" fmla="*/ 22302 h 22326"/>
                  <a:gd name="connsiteX3" fmla="*/ 27496 w 107509"/>
                  <a:gd name="connsiteY3" fmla="*/ 17257 h 22326"/>
                  <a:gd name="connsiteX4" fmla="*/ 8124 w 107509"/>
                  <a:gd name="connsiteY4" fmla="*/ 14028 h 22326"/>
                  <a:gd name="connsiteX5" fmla="*/ 2272 w 107509"/>
                  <a:gd name="connsiteY5" fmla="*/ 11808 h 22326"/>
                  <a:gd name="connsiteX6" fmla="*/ 254 w 107509"/>
                  <a:gd name="connsiteY6" fmla="*/ 6360 h 22326"/>
                  <a:gd name="connsiteX7" fmla="*/ 4290 w 107509"/>
                  <a:gd name="connsiteY7" fmla="*/ 3333 h 22326"/>
                  <a:gd name="connsiteX8" fmla="*/ 27496 w 107509"/>
                  <a:gd name="connsiteY8" fmla="*/ 2929 h 22326"/>
                  <a:gd name="connsiteX9" fmla="*/ 32743 w 107509"/>
                  <a:gd name="connsiteY9" fmla="*/ 2727 h 22326"/>
                  <a:gd name="connsiteX10" fmla="*/ 46868 w 107509"/>
                  <a:gd name="connsiteY10" fmla="*/ 911 h 22326"/>
                  <a:gd name="connsiteX11" fmla="*/ 62406 w 107509"/>
                  <a:gd name="connsiteY11" fmla="*/ 3333 h 22326"/>
                  <a:gd name="connsiteX12" fmla="*/ 74715 w 107509"/>
                  <a:gd name="connsiteY12" fmla="*/ 2727 h 22326"/>
                  <a:gd name="connsiteX13" fmla="*/ 88639 w 107509"/>
                  <a:gd name="connsiteY13" fmla="*/ 2526 h 22326"/>
                  <a:gd name="connsiteX14" fmla="*/ 100343 w 107509"/>
                  <a:gd name="connsiteY14" fmla="*/ 3333 h 22326"/>
                  <a:gd name="connsiteX15" fmla="*/ 106800 w 107509"/>
                  <a:gd name="connsiteY15" fmla="*/ 6562 h 22326"/>
                  <a:gd name="connsiteX16" fmla="*/ 105589 w 107509"/>
                  <a:gd name="connsiteY16" fmla="*/ 15239 h 2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509" h="22326">
                    <a:moveTo>
                      <a:pt x="105589" y="15239"/>
                    </a:moveTo>
                    <a:cubicBezTo>
                      <a:pt x="104177" y="17257"/>
                      <a:pt x="102159" y="18669"/>
                      <a:pt x="99939" y="19275"/>
                    </a:cubicBezTo>
                    <a:cubicBezTo>
                      <a:pt x="93280" y="21494"/>
                      <a:pt x="86823" y="22503"/>
                      <a:pt x="79558" y="22302"/>
                    </a:cubicBezTo>
                    <a:cubicBezTo>
                      <a:pt x="62002" y="22100"/>
                      <a:pt x="44850" y="18871"/>
                      <a:pt x="27496" y="17257"/>
                    </a:cubicBezTo>
                    <a:cubicBezTo>
                      <a:pt x="21038" y="16651"/>
                      <a:pt x="14581" y="15642"/>
                      <a:pt x="8124" y="14028"/>
                    </a:cubicBezTo>
                    <a:cubicBezTo>
                      <a:pt x="6106" y="13423"/>
                      <a:pt x="4088" y="12817"/>
                      <a:pt x="2272" y="11808"/>
                    </a:cubicBezTo>
                    <a:cubicBezTo>
                      <a:pt x="52" y="10799"/>
                      <a:pt x="-352" y="8580"/>
                      <a:pt x="254" y="6360"/>
                    </a:cubicBezTo>
                    <a:cubicBezTo>
                      <a:pt x="657" y="4342"/>
                      <a:pt x="2272" y="3535"/>
                      <a:pt x="4290" y="3333"/>
                    </a:cubicBezTo>
                    <a:cubicBezTo>
                      <a:pt x="11958" y="2526"/>
                      <a:pt x="19626" y="1315"/>
                      <a:pt x="27496" y="2929"/>
                    </a:cubicBezTo>
                    <a:cubicBezTo>
                      <a:pt x="29312" y="3333"/>
                      <a:pt x="31330" y="3938"/>
                      <a:pt x="32743" y="2727"/>
                    </a:cubicBezTo>
                    <a:cubicBezTo>
                      <a:pt x="37182" y="-1308"/>
                      <a:pt x="42025" y="104"/>
                      <a:pt x="46868" y="911"/>
                    </a:cubicBezTo>
                    <a:cubicBezTo>
                      <a:pt x="52114" y="1718"/>
                      <a:pt x="57159" y="2727"/>
                      <a:pt x="62406" y="3333"/>
                    </a:cubicBezTo>
                    <a:cubicBezTo>
                      <a:pt x="66442" y="3938"/>
                      <a:pt x="70478" y="4140"/>
                      <a:pt x="74715" y="2727"/>
                    </a:cubicBezTo>
                    <a:cubicBezTo>
                      <a:pt x="79155" y="1315"/>
                      <a:pt x="83997" y="2122"/>
                      <a:pt x="88639" y="2526"/>
                    </a:cubicBezTo>
                    <a:cubicBezTo>
                      <a:pt x="92473" y="2727"/>
                      <a:pt x="96508" y="2929"/>
                      <a:pt x="100343" y="3333"/>
                    </a:cubicBezTo>
                    <a:cubicBezTo>
                      <a:pt x="102966" y="3535"/>
                      <a:pt x="105791" y="3535"/>
                      <a:pt x="106800" y="6562"/>
                    </a:cubicBezTo>
                    <a:cubicBezTo>
                      <a:pt x="107809" y="9588"/>
                      <a:pt x="108011" y="12615"/>
                      <a:pt x="105589" y="15239"/>
                    </a:cubicBezTo>
                    <a:close/>
                  </a:path>
                </a:pathLst>
              </a:custGeom>
              <a:solidFill>
                <a:srgbClr val="EAAB5E"/>
              </a:solidFill>
              <a:ln w="2018" cap="flat">
                <a:noFill/>
                <a:prstDash val="solid"/>
                <a:miter/>
              </a:ln>
            </p:spPr>
            <p:txBody>
              <a:bodyPr rtlCol="0" anchor="ctr"/>
              <a:lstStyle/>
              <a:p>
                <a:endParaRPr lang="en-US"/>
              </a:p>
            </p:txBody>
          </p:sp>
          <p:sp>
            <p:nvSpPr>
              <p:cNvPr id="213" name="Freeform 213">
                <a:extLst>
                  <a:ext uri="{FF2B5EF4-FFF2-40B4-BE49-F238E27FC236}">
                    <a16:creationId xmlns:a16="http://schemas.microsoft.com/office/drawing/2014/main" id="{20833994-A357-55EC-A185-216E783655DE}"/>
                  </a:ext>
                </a:extLst>
              </p:cNvPr>
              <p:cNvSpPr/>
              <p:nvPr/>
            </p:nvSpPr>
            <p:spPr>
              <a:xfrm>
                <a:off x="6514322" y="1146995"/>
                <a:ext cx="99284" cy="26195"/>
              </a:xfrm>
              <a:custGeom>
                <a:avLst/>
                <a:gdLst>
                  <a:gd name="connsiteX0" fmla="*/ 6434 w 99284"/>
                  <a:gd name="connsiteY0" fmla="*/ 12543 h 26195"/>
                  <a:gd name="connsiteX1" fmla="*/ 1390 w 99284"/>
                  <a:gd name="connsiteY1" fmla="*/ 7901 h 26195"/>
                  <a:gd name="connsiteX2" fmla="*/ 4013 w 99284"/>
                  <a:gd name="connsiteY2" fmla="*/ 233 h 26195"/>
                  <a:gd name="connsiteX3" fmla="*/ 9461 w 99284"/>
                  <a:gd name="connsiteY3" fmla="*/ 233 h 26195"/>
                  <a:gd name="connsiteX4" fmla="*/ 64753 w 99284"/>
                  <a:gd name="connsiteY4" fmla="*/ 4471 h 26195"/>
                  <a:gd name="connsiteX5" fmla="*/ 87959 w 99284"/>
                  <a:gd name="connsiteY5" fmla="*/ 7296 h 26195"/>
                  <a:gd name="connsiteX6" fmla="*/ 99259 w 99284"/>
                  <a:gd name="connsiteY6" fmla="*/ 21421 h 26195"/>
                  <a:gd name="connsiteX7" fmla="*/ 95425 w 99284"/>
                  <a:gd name="connsiteY7" fmla="*/ 25861 h 26195"/>
                  <a:gd name="connsiteX8" fmla="*/ 89169 w 99284"/>
                  <a:gd name="connsiteY8" fmla="*/ 26063 h 26195"/>
                  <a:gd name="connsiteX9" fmla="*/ 15515 w 99284"/>
                  <a:gd name="connsiteY9" fmla="*/ 17184 h 26195"/>
                  <a:gd name="connsiteX10" fmla="*/ 6434 w 99284"/>
                  <a:gd name="connsiteY10" fmla="*/ 12543 h 2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84" h="26195">
                    <a:moveTo>
                      <a:pt x="6434" y="12543"/>
                    </a:moveTo>
                    <a:cubicBezTo>
                      <a:pt x="4416" y="10726"/>
                      <a:pt x="2601" y="9516"/>
                      <a:pt x="1390" y="7901"/>
                    </a:cubicBezTo>
                    <a:cubicBezTo>
                      <a:pt x="-1234" y="4874"/>
                      <a:pt x="-23" y="1040"/>
                      <a:pt x="4013" y="233"/>
                    </a:cubicBezTo>
                    <a:cubicBezTo>
                      <a:pt x="5829" y="-171"/>
                      <a:pt x="7645" y="31"/>
                      <a:pt x="9461" y="233"/>
                    </a:cubicBezTo>
                    <a:cubicBezTo>
                      <a:pt x="27825" y="1646"/>
                      <a:pt x="46389" y="3058"/>
                      <a:pt x="64753" y="4471"/>
                    </a:cubicBezTo>
                    <a:cubicBezTo>
                      <a:pt x="72622" y="5076"/>
                      <a:pt x="80088" y="6892"/>
                      <a:pt x="87959" y="7296"/>
                    </a:cubicBezTo>
                    <a:cubicBezTo>
                      <a:pt x="95223" y="7699"/>
                      <a:pt x="99662" y="13955"/>
                      <a:pt x="99259" y="21421"/>
                    </a:cubicBezTo>
                    <a:cubicBezTo>
                      <a:pt x="99057" y="23641"/>
                      <a:pt x="97846" y="25457"/>
                      <a:pt x="95425" y="25861"/>
                    </a:cubicBezTo>
                    <a:cubicBezTo>
                      <a:pt x="93407" y="26265"/>
                      <a:pt x="91187" y="26265"/>
                      <a:pt x="89169" y="26063"/>
                    </a:cubicBezTo>
                    <a:cubicBezTo>
                      <a:pt x="64349" y="24650"/>
                      <a:pt x="39932" y="20211"/>
                      <a:pt x="15515" y="17184"/>
                    </a:cubicBezTo>
                    <a:cubicBezTo>
                      <a:pt x="11681" y="16780"/>
                      <a:pt x="8654" y="14762"/>
                      <a:pt x="6434" y="12543"/>
                    </a:cubicBezTo>
                    <a:close/>
                  </a:path>
                </a:pathLst>
              </a:custGeom>
              <a:solidFill>
                <a:srgbClr val="EAAB5E"/>
              </a:solidFill>
              <a:ln w="2018" cap="flat">
                <a:noFill/>
                <a:prstDash val="solid"/>
                <a:miter/>
              </a:ln>
            </p:spPr>
            <p:txBody>
              <a:bodyPr rtlCol="0" anchor="ctr"/>
              <a:lstStyle/>
              <a:p>
                <a:endParaRPr lang="en-US"/>
              </a:p>
            </p:txBody>
          </p:sp>
          <p:sp>
            <p:nvSpPr>
              <p:cNvPr id="214" name="Freeform 214">
                <a:extLst>
                  <a:ext uri="{FF2B5EF4-FFF2-40B4-BE49-F238E27FC236}">
                    <a16:creationId xmlns:a16="http://schemas.microsoft.com/office/drawing/2014/main" id="{06DDE185-A9E0-2FBE-F1CF-8EA70B788112}"/>
                  </a:ext>
                </a:extLst>
              </p:cNvPr>
              <p:cNvSpPr/>
              <p:nvPr/>
            </p:nvSpPr>
            <p:spPr>
              <a:xfrm>
                <a:off x="6698671" y="780512"/>
                <a:ext cx="67480" cy="39454"/>
              </a:xfrm>
              <a:custGeom>
                <a:avLst/>
                <a:gdLst>
                  <a:gd name="connsiteX0" fmla="*/ 3699 w 67480"/>
                  <a:gd name="connsiteY0" fmla="*/ 33552 h 39454"/>
                  <a:gd name="connsiteX1" fmla="*/ 2690 w 67480"/>
                  <a:gd name="connsiteY1" fmla="*/ 21444 h 39454"/>
                  <a:gd name="connsiteX2" fmla="*/ 13990 w 67480"/>
                  <a:gd name="connsiteY2" fmla="*/ 14583 h 39454"/>
                  <a:gd name="connsiteX3" fmla="*/ 19641 w 67480"/>
                  <a:gd name="connsiteY3" fmla="*/ 6915 h 39454"/>
                  <a:gd name="connsiteX4" fmla="*/ 26905 w 67480"/>
                  <a:gd name="connsiteY4" fmla="*/ 54 h 39454"/>
                  <a:gd name="connsiteX5" fmla="*/ 34170 w 67480"/>
                  <a:gd name="connsiteY5" fmla="*/ 7924 h 39454"/>
                  <a:gd name="connsiteX6" fmla="*/ 33968 w 67480"/>
                  <a:gd name="connsiteY6" fmla="*/ 10951 h 39454"/>
                  <a:gd name="connsiteX7" fmla="*/ 39214 w 67480"/>
                  <a:gd name="connsiteY7" fmla="*/ 21041 h 39454"/>
                  <a:gd name="connsiteX8" fmla="*/ 59595 w 67480"/>
                  <a:gd name="connsiteY8" fmla="*/ 25480 h 39454"/>
                  <a:gd name="connsiteX9" fmla="*/ 67465 w 67480"/>
                  <a:gd name="connsiteY9" fmla="*/ 33956 h 39454"/>
                  <a:gd name="connsiteX10" fmla="*/ 61412 w 67480"/>
                  <a:gd name="connsiteY10" fmla="*/ 39404 h 39454"/>
                  <a:gd name="connsiteX11" fmla="*/ 13183 w 67480"/>
                  <a:gd name="connsiteY11" fmla="*/ 36175 h 39454"/>
                  <a:gd name="connsiteX12" fmla="*/ 3699 w 67480"/>
                  <a:gd name="connsiteY12" fmla="*/ 33552 h 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480" h="39454">
                    <a:moveTo>
                      <a:pt x="3699" y="33552"/>
                    </a:moveTo>
                    <a:cubicBezTo>
                      <a:pt x="-942" y="29718"/>
                      <a:pt x="-1144" y="25480"/>
                      <a:pt x="2690" y="21444"/>
                    </a:cubicBezTo>
                    <a:cubicBezTo>
                      <a:pt x="5717" y="18216"/>
                      <a:pt x="10156" y="16601"/>
                      <a:pt x="13990" y="14583"/>
                    </a:cubicBezTo>
                    <a:cubicBezTo>
                      <a:pt x="17219" y="12969"/>
                      <a:pt x="19237" y="10951"/>
                      <a:pt x="19641" y="6915"/>
                    </a:cubicBezTo>
                    <a:cubicBezTo>
                      <a:pt x="20246" y="1467"/>
                      <a:pt x="22264" y="-350"/>
                      <a:pt x="26905" y="54"/>
                    </a:cubicBezTo>
                    <a:cubicBezTo>
                      <a:pt x="30941" y="256"/>
                      <a:pt x="33766" y="3283"/>
                      <a:pt x="34170" y="7924"/>
                    </a:cubicBezTo>
                    <a:cubicBezTo>
                      <a:pt x="34170" y="8933"/>
                      <a:pt x="33968" y="9942"/>
                      <a:pt x="33968" y="10951"/>
                    </a:cubicBezTo>
                    <a:cubicBezTo>
                      <a:pt x="33161" y="18014"/>
                      <a:pt x="33161" y="18014"/>
                      <a:pt x="39214" y="21041"/>
                    </a:cubicBezTo>
                    <a:cubicBezTo>
                      <a:pt x="45672" y="24471"/>
                      <a:pt x="52734" y="24471"/>
                      <a:pt x="59595" y="25480"/>
                    </a:cubicBezTo>
                    <a:cubicBezTo>
                      <a:pt x="65851" y="26287"/>
                      <a:pt x="67667" y="28507"/>
                      <a:pt x="67465" y="33956"/>
                    </a:cubicBezTo>
                    <a:cubicBezTo>
                      <a:pt x="67263" y="37790"/>
                      <a:pt x="65245" y="39808"/>
                      <a:pt x="61412" y="39404"/>
                    </a:cubicBezTo>
                    <a:cubicBezTo>
                      <a:pt x="45470" y="37184"/>
                      <a:pt x="29125" y="38193"/>
                      <a:pt x="13183" y="36175"/>
                    </a:cubicBezTo>
                    <a:cubicBezTo>
                      <a:pt x="9349" y="35772"/>
                      <a:pt x="5919" y="34763"/>
                      <a:pt x="3699" y="33552"/>
                    </a:cubicBezTo>
                    <a:close/>
                  </a:path>
                </a:pathLst>
              </a:custGeom>
              <a:solidFill>
                <a:srgbClr val="EAAB5E"/>
              </a:solidFill>
              <a:ln w="2018" cap="flat">
                <a:noFill/>
                <a:prstDash val="solid"/>
                <a:miter/>
              </a:ln>
            </p:spPr>
            <p:txBody>
              <a:bodyPr rtlCol="0" anchor="ctr"/>
              <a:lstStyle/>
              <a:p>
                <a:endParaRPr lang="en-US"/>
              </a:p>
            </p:txBody>
          </p:sp>
          <p:sp>
            <p:nvSpPr>
              <p:cNvPr id="215" name="Freeform 215">
                <a:extLst>
                  <a:ext uri="{FF2B5EF4-FFF2-40B4-BE49-F238E27FC236}">
                    <a16:creationId xmlns:a16="http://schemas.microsoft.com/office/drawing/2014/main" id="{6101F0D1-8EB2-A069-A59F-F8EE46AFF6FD}"/>
                  </a:ext>
                </a:extLst>
              </p:cNvPr>
              <p:cNvSpPr/>
              <p:nvPr/>
            </p:nvSpPr>
            <p:spPr>
              <a:xfrm>
                <a:off x="6543312" y="789444"/>
                <a:ext cx="97547" cy="20705"/>
              </a:xfrm>
              <a:custGeom>
                <a:avLst/>
                <a:gdLst>
                  <a:gd name="connsiteX0" fmla="*/ 96300 w 97547"/>
                  <a:gd name="connsiteY0" fmla="*/ 18970 h 20705"/>
                  <a:gd name="connsiteX1" fmla="*/ 89641 w 97547"/>
                  <a:gd name="connsiteY1" fmla="*/ 20584 h 20705"/>
                  <a:gd name="connsiteX2" fmla="*/ 41211 w 97547"/>
                  <a:gd name="connsiteY2" fmla="*/ 18162 h 20705"/>
                  <a:gd name="connsiteX3" fmla="*/ 29507 w 97547"/>
                  <a:gd name="connsiteY3" fmla="*/ 17961 h 20705"/>
                  <a:gd name="connsiteX4" fmla="*/ 19014 w 97547"/>
                  <a:gd name="connsiteY4" fmla="*/ 14934 h 20705"/>
                  <a:gd name="connsiteX5" fmla="*/ 13162 w 97547"/>
                  <a:gd name="connsiteY5" fmla="*/ 13319 h 20705"/>
                  <a:gd name="connsiteX6" fmla="*/ 3274 w 97547"/>
                  <a:gd name="connsiteY6" fmla="*/ 11100 h 20705"/>
                  <a:gd name="connsiteX7" fmla="*/ 247 w 97547"/>
                  <a:gd name="connsiteY7" fmla="*/ 4642 h 20705"/>
                  <a:gd name="connsiteX8" fmla="*/ 5897 w 97547"/>
                  <a:gd name="connsiteY8" fmla="*/ 1615 h 20705"/>
                  <a:gd name="connsiteX9" fmla="*/ 19821 w 97547"/>
                  <a:gd name="connsiteY9" fmla="*/ 3835 h 20705"/>
                  <a:gd name="connsiteX10" fmla="*/ 29910 w 97547"/>
                  <a:gd name="connsiteY10" fmla="*/ 4844 h 20705"/>
                  <a:gd name="connsiteX11" fmla="*/ 32937 w 97547"/>
                  <a:gd name="connsiteY11" fmla="*/ 4844 h 20705"/>
                  <a:gd name="connsiteX12" fmla="*/ 51099 w 97547"/>
                  <a:gd name="connsiteY12" fmla="*/ 808 h 20705"/>
                  <a:gd name="connsiteX13" fmla="*/ 68251 w 97547"/>
                  <a:gd name="connsiteY13" fmla="*/ 4037 h 20705"/>
                  <a:gd name="connsiteX14" fmla="*/ 88834 w 97547"/>
                  <a:gd name="connsiteY14" fmla="*/ 10494 h 20705"/>
                  <a:gd name="connsiteX15" fmla="*/ 94887 w 97547"/>
                  <a:gd name="connsiteY15" fmla="*/ 11705 h 20705"/>
                  <a:gd name="connsiteX16" fmla="*/ 96300 w 97547"/>
                  <a:gd name="connsiteY16" fmla="*/ 18970 h 2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47" h="20705">
                    <a:moveTo>
                      <a:pt x="96300" y="18970"/>
                    </a:moveTo>
                    <a:cubicBezTo>
                      <a:pt x="94484" y="20987"/>
                      <a:pt x="92063" y="20786"/>
                      <a:pt x="89641" y="20584"/>
                    </a:cubicBezTo>
                    <a:cubicBezTo>
                      <a:pt x="73498" y="19777"/>
                      <a:pt x="57354" y="18970"/>
                      <a:pt x="41211" y="18162"/>
                    </a:cubicBezTo>
                    <a:cubicBezTo>
                      <a:pt x="37377" y="17961"/>
                      <a:pt x="33341" y="17557"/>
                      <a:pt x="29507" y="17961"/>
                    </a:cubicBezTo>
                    <a:cubicBezTo>
                      <a:pt x="25673" y="18364"/>
                      <a:pt x="21839" y="19171"/>
                      <a:pt x="19014" y="14934"/>
                    </a:cubicBezTo>
                    <a:cubicBezTo>
                      <a:pt x="17803" y="13117"/>
                      <a:pt x="15180" y="13521"/>
                      <a:pt x="13162" y="13319"/>
                    </a:cubicBezTo>
                    <a:cubicBezTo>
                      <a:pt x="9731" y="12916"/>
                      <a:pt x="6301" y="12512"/>
                      <a:pt x="3274" y="11100"/>
                    </a:cubicBezTo>
                    <a:cubicBezTo>
                      <a:pt x="651" y="9889"/>
                      <a:pt x="-560" y="7467"/>
                      <a:pt x="247" y="4642"/>
                    </a:cubicBezTo>
                    <a:cubicBezTo>
                      <a:pt x="1054" y="2019"/>
                      <a:pt x="3476" y="1212"/>
                      <a:pt x="5897" y="1615"/>
                    </a:cubicBezTo>
                    <a:cubicBezTo>
                      <a:pt x="10539" y="2221"/>
                      <a:pt x="15180" y="3230"/>
                      <a:pt x="19821" y="3835"/>
                    </a:cubicBezTo>
                    <a:cubicBezTo>
                      <a:pt x="23251" y="4238"/>
                      <a:pt x="26480" y="4642"/>
                      <a:pt x="29910" y="4844"/>
                    </a:cubicBezTo>
                    <a:cubicBezTo>
                      <a:pt x="30919" y="5046"/>
                      <a:pt x="32534" y="5449"/>
                      <a:pt x="32937" y="4844"/>
                    </a:cubicBezTo>
                    <a:cubicBezTo>
                      <a:pt x="37982" y="-1008"/>
                      <a:pt x="45247" y="2826"/>
                      <a:pt x="51099" y="808"/>
                    </a:cubicBezTo>
                    <a:cubicBezTo>
                      <a:pt x="56951" y="-1210"/>
                      <a:pt x="63408" y="808"/>
                      <a:pt x="68251" y="4037"/>
                    </a:cubicBezTo>
                    <a:cubicBezTo>
                      <a:pt x="74708" y="8274"/>
                      <a:pt x="81569" y="9687"/>
                      <a:pt x="88834" y="10494"/>
                    </a:cubicBezTo>
                    <a:cubicBezTo>
                      <a:pt x="90852" y="10696"/>
                      <a:pt x="93071" y="10494"/>
                      <a:pt x="94887" y="11705"/>
                    </a:cubicBezTo>
                    <a:cubicBezTo>
                      <a:pt x="97914" y="13319"/>
                      <a:pt x="98318" y="16548"/>
                      <a:pt x="96300" y="18970"/>
                    </a:cubicBezTo>
                    <a:close/>
                  </a:path>
                </a:pathLst>
              </a:custGeom>
              <a:solidFill>
                <a:srgbClr val="EAAB5E"/>
              </a:solidFill>
              <a:ln w="2018" cap="flat">
                <a:noFill/>
                <a:prstDash val="solid"/>
                <a:miter/>
              </a:ln>
            </p:spPr>
            <p:txBody>
              <a:bodyPr rtlCol="0" anchor="ctr"/>
              <a:lstStyle/>
              <a:p>
                <a:endParaRPr lang="en-US"/>
              </a:p>
            </p:txBody>
          </p:sp>
          <p:sp>
            <p:nvSpPr>
              <p:cNvPr id="216" name="Freeform 216">
                <a:extLst>
                  <a:ext uri="{FF2B5EF4-FFF2-40B4-BE49-F238E27FC236}">
                    <a16:creationId xmlns:a16="http://schemas.microsoft.com/office/drawing/2014/main" id="{5ED91BEC-A2DA-EBD7-842A-BB183477A960}"/>
                  </a:ext>
                </a:extLst>
              </p:cNvPr>
              <p:cNvSpPr/>
              <p:nvPr/>
            </p:nvSpPr>
            <p:spPr>
              <a:xfrm>
                <a:off x="6333847" y="904479"/>
                <a:ext cx="129816" cy="21984"/>
              </a:xfrm>
              <a:custGeom>
                <a:avLst/>
                <a:gdLst>
                  <a:gd name="connsiteX0" fmla="*/ 1059 w 129816"/>
                  <a:gd name="connsiteY0" fmla="*/ 9272 h 21984"/>
                  <a:gd name="connsiteX1" fmla="*/ 1866 w 129816"/>
                  <a:gd name="connsiteY1" fmla="*/ 2613 h 21984"/>
                  <a:gd name="connsiteX2" fmla="*/ 12158 w 129816"/>
                  <a:gd name="connsiteY2" fmla="*/ 191 h 21984"/>
                  <a:gd name="connsiteX3" fmla="*/ 75722 w 129816"/>
                  <a:gd name="connsiteY3" fmla="*/ 7456 h 21984"/>
                  <a:gd name="connsiteX4" fmla="*/ 119309 w 129816"/>
                  <a:gd name="connsiteY4" fmla="*/ 11895 h 21984"/>
                  <a:gd name="connsiteX5" fmla="*/ 125565 w 129816"/>
                  <a:gd name="connsiteY5" fmla="*/ 12501 h 21984"/>
                  <a:gd name="connsiteX6" fmla="*/ 129802 w 129816"/>
                  <a:gd name="connsiteY6" fmla="*/ 17344 h 21984"/>
                  <a:gd name="connsiteX7" fmla="*/ 124556 w 129816"/>
                  <a:gd name="connsiteY7" fmla="*/ 21985 h 21984"/>
                  <a:gd name="connsiteX8" fmla="*/ 105789 w 129816"/>
                  <a:gd name="connsiteY8" fmla="*/ 20976 h 21984"/>
                  <a:gd name="connsiteX9" fmla="*/ 60789 w 129816"/>
                  <a:gd name="connsiteY9" fmla="*/ 14922 h 21984"/>
                  <a:gd name="connsiteX10" fmla="*/ 25072 w 129816"/>
                  <a:gd name="connsiteY10" fmla="*/ 11088 h 21984"/>
                  <a:gd name="connsiteX11" fmla="*/ 4893 w 129816"/>
                  <a:gd name="connsiteY11" fmla="*/ 10483 h 21984"/>
                  <a:gd name="connsiteX12" fmla="*/ 1059 w 129816"/>
                  <a:gd name="connsiteY12" fmla="*/ 9272 h 2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816" h="21984">
                    <a:moveTo>
                      <a:pt x="1059" y="9272"/>
                    </a:moveTo>
                    <a:cubicBezTo>
                      <a:pt x="-555" y="7859"/>
                      <a:pt x="-354" y="4832"/>
                      <a:pt x="1866" y="2613"/>
                    </a:cubicBezTo>
                    <a:cubicBezTo>
                      <a:pt x="4893" y="-213"/>
                      <a:pt x="8526" y="-213"/>
                      <a:pt x="12158" y="191"/>
                    </a:cubicBezTo>
                    <a:cubicBezTo>
                      <a:pt x="33346" y="2209"/>
                      <a:pt x="54736" y="3420"/>
                      <a:pt x="75722" y="7456"/>
                    </a:cubicBezTo>
                    <a:cubicBezTo>
                      <a:pt x="90049" y="10281"/>
                      <a:pt x="104578" y="11088"/>
                      <a:pt x="119309" y="11895"/>
                    </a:cubicBezTo>
                    <a:cubicBezTo>
                      <a:pt x="121327" y="12097"/>
                      <a:pt x="123547" y="12097"/>
                      <a:pt x="125565" y="12501"/>
                    </a:cubicBezTo>
                    <a:cubicBezTo>
                      <a:pt x="127986" y="13106"/>
                      <a:pt x="130004" y="14519"/>
                      <a:pt x="129802" y="17344"/>
                    </a:cubicBezTo>
                    <a:cubicBezTo>
                      <a:pt x="129601" y="20371"/>
                      <a:pt x="127583" y="21985"/>
                      <a:pt x="124556" y="21985"/>
                    </a:cubicBezTo>
                    <a:cubicBezTo>
                      <a:pt x="118300" y="21783"/>
                      <a:pt x="112045" y="21380"/>
                      <a:pt x="105789" y="20976"/>
                    </a:cubicBezTo>
                    <a:cubicBezTo>
                      <a:pt x="90655" y="19563"/>
                      <a:pt x="75722" y="17747"/>
                      <a:pt x="60789" y="14922"/>
                    </a:cubicBezTo>
                    <a:cubicBezTo>
                      <a:pt x="49085" y="12702"/>
                      <a:pt x="36978" y="11895"/>
                      <a:pt x="25072" y="11088"/>
                    </a:cubicBezTo>
                    <a:cubicBezTo>
                      <a:pt x="18413" y="10684"/>
                      <a:pt x="11552" y="8868"/>
                      <a:pt x="4893" y="10483"/>
                    </a:cubicBezTo>
                    <a:cubicBezTo>
                      <a:pt x="3682" y="10684"/>
                      <a:pt x="2472" y="10281"/>
                      <a:pt x="1059" y="9272"/>
                    </a:cubicBezTo>
                    <a:close/>
                  </a:path>
                </a:pathLst>
              </a:custGeom>
              <a:solidFill>
                <a:srgbClr val="EAAB5E"/>
              </a:solidFill>
              <a:ln w="2018" cap="flat">
                <a:noFill/>
                <a:prstDash val="solid"/>
                <a:miter/>
              </a:ln>
            </p:spPr>
            <p:txBody>
              <a:bodyPr rtlCol="0" anchor="ctr"/>
              <a:lstStyle/>
              <a:p>
                <a:endParaRPr lang="en-US"/>
              </a:p>
            </p:txBody>
          </p:sp>
          <p:sp>
            <p:nvSpPr>
              <p:cNvPr id="217" name="Freeform 217">
                <a:extLst>
                  <a:ext uri="{FF2B5EF4-FFF2-40B4-BE49-F238E27FC236}">
                    <a16:creationId xmlns:a16="http://schemas.microsoft.com/office/drawing/2014/main" id="{C111E94E-4D57-5F9E-AED7-740648AC73FD}"/>
                  </a:ext>
                </a:extLst>
              </p:cNvPr>
              <p:cNvSpPr/>
              <p:nvPr/>
            </p:nvSpPr>
            <p:spPr>
              <a:xfrm>
                <a:off x="6567291" y="1094414"/>
                <a:ext cx="82252" cy="25571"/>
              </a:xfrm>
              <a:custGeom>
                <a:avLst/>
                <a:gdLst>
                  <a:gd name="connsiteX0" fmla="*/ 81200 w 82252"/>
                  <a:gd name="connsiteY0" fmla="*/ 17701 h 25571"/>
                  <a:gd name="connsiteX1" fmla="*/ 82007 w 82252"/>
                  <a:gd name="connsiteY1" fmla="*/ 22544 h 25571"/>
                  <a:gd name="connsiteX2" fmla="*/ 77971 w 82252"/>
                  <a:gd name="connsiteY2" fmla="*/ 25571 h 25571"/>
                  <a:gd name="connsiteX3" fmla="*/ 70303 w 82252"/>
                  <a:gd name="connsiteY3" fmla="*/ 25168 h 25571"/>
                  <a:gd name="connsiteX4" fmla="*/ 5931 w 82252"/>
                  <a:gd name="connsiteY4" fmla="*/ 17096 h 25571"/>
                  <a:gd name="connsiteX5" fmla="*/ 80 w 82252"/>
                  <a:gd name="connsiteY5" fmla="*/ 10235 h 25571"/>
                  <a:gd name="connsiteX6" fmla="*/ 12793 w 82252"/>
                  <a:gd name="connsiteY6" fmla="*/ 1154 h 25571"/>
                  <a:gd name="connsiteX7" fmla="*/ 57590 w 82252"/>
                  <a:gd name="connsiteY7" fmla="*/ 7611 h 25571"/>
                  <a:gd name="connsiteX8" fmla="*/ 81200 w 82252"/>
                  <a:gd name="connsiteY8" fmla="*/ 17701 h 2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52" h="25571">
                    <a:moveTo>
                      <a:pt x="81200" y="17701"/>
                    </a:moveTo>
                    <a:cubicBezTo>
                      <a:pt x="82007" y="18508"/>
                      <a:pt x="82612" y="20325"/>
                      <a:pt x="82007" y="22544"/>
                    </a:cubicBezTo>
                    <a:cubicBezTo>
                      <a:pt x="81402" y="24562"/>
                      <a:pt x="79989" y="25571"/>
                      <a:pt x="77971" y="25571"/>
                    </a:cubicBezTo>
                    <a:cubicBezTo>
                      <a:pt x="75348" y="25571"/>
                      <a:pt x="72725" y="25571"/>
                      <a:pt x="70303" y="25168"/>
                    </a:cubicBezTo>
                    <a:cubicBezTo>
                      <a:pt x="48913" y="22141"/>
                      <a:pt x="27523" y="18710"/>
                      <a:pt x="5931" y="17096"/>
                    </a:cubicBezTo>
                    <a:cubicBezTo>
                      <a:pt x="685" y="16692"/>
                      <a:pt x="-324" y="15481"/>
                      <a:pt x="80" y="10235"/>
                    </a:cubicBezTo>
                    <a:cubicBezTo>
                      <a:pt x="1089" y="-1066"/>
                      <a:pt x="1089" y="-1066"/>
                      <a:pt x="12793" y="1154"/>
                    </a:cubicBezTo>
                    <a:cubicBezTo>
                      <a:pt x="27725" y="3979"/>
                      <a:pt x="42456" y="6602"/>
                      <a:pt x="57590" y="7611"/>
                    </a:cubicBezTo>
                    <a:cubicBezTo>
                      <a:pt x="66469" y="8419"/>
                      <a:pt x="73330" y="12656"/>
                      <a:pt x="81200" y="17701"/>
                    </a:cubicBezTo>
                    <a:close/>
                  </a:path>
                </a:pathLst>
              </a:custGeom>
              <a:solidFill>
                <a:srgbClr val="EAAB5E"/>
              </a:solidFill>
              <a:ln w="2018" cap="flat">
                <a:noFill/>
                <a:prstDash val="solid"/>
                <a:miter/>
              </a:ln>
            </p:spPr>
            <p:txBody>
              <a:bodyPr rtlCol="0" anchor="ctr"/>
              <a:lstStyle/>
              <a:p>
                <a:endParaRPr lang="en-US"/>
              </a:p>
            </p:txBody>
          </p:sp>
          <p:sp>
            <p:nvSpPr>
              <p:cNvPr id="218" name="Freeform 218">
                <a:extLst>
                  <a:ext uri="{FF2B5EF4-FFF2-40B4-BE49-F238E27FC236}">
                    <a16:creationId xmlns:a16="http://schemas.microsoft.com/office/drawing/2014/main" id="{002AC796-554D-072C-4E3C-7E1ED15EA62D}"/>
                  </a:ext>
                </a:extLst>
              </p:cNvPr>
              <p:cNvSpPr/>
              <p:nvPr/>
            </p:nvSpPr>
            <p:spPr>
              <a:xfrm>
                <a:off x="6991247" y="891957"/>
                <a:ext cx="119813" cy="22017"/>
              </a:xfrm>
              <a:custGeom>
                <a:avLst/>
                <a:gdLst>
                  <a:gd name="connsiteX0" fmla="*/ 2309 w 119813"/>
                  <a:gd name="connsiteY0" fmla="*/ 8677 h 22017"/>
                  <a:gd name="connsiteX1" fmla="*/ 89 w 119813"/>
                  <a:gd name="connsiteY1" fmla="*/ 3834 h 22017"/>
                  <a:gd name="connsiteX2" fmla="*/ 3923 w 119813"/>
                  <a:gd name="connsiteY2" fmla="*/ 404 h 22017"/>
                  <a:gd name="connsiteX3" fmla="*/ 7757 w 119813"/>
                  <a:gd name="connsiteY3" fmla="*/ 0 h 22017"/>
                  <a:gd name="connsiteX4" fmla="*/ 49528 w 119813"/>
                  <a:gd name="connsiteY4" fmla="*/ 4440 h 22017"/>
                  <a:gd name="connsiteX5" fmla="*/ 85044 w 119813"/>
                  <a:gd name="connsiteY5" fmla="*/ 8879 h 22017"/>
                  <a:gd name="connsiteX6" fmla="*/ 111479 w 119813"/>
                  <a:gd name="connsiteY6" fmla="*/ 11704 h 22017"/>
                  <a:gd name="connsiteX7" fmla="*/ 116119 w 119813"/>
                  <a:gd name="connsiteY7" fmla="*/ 12713 h 22017"/>
                  <a:gd name="connsiteX8" fmla="*/ 119752 w 119813"/>
                  <a:gd name="connsiteY8" fmla="*/ 17960 h 22017"/>
                  <a:gd name="connsiteX9" fmla="*/ 114101 w 119813"/>
                  <a:gd name="connsiteY9" fmla="*/ 21996 h 22017"/>
                  <a:gd name="connsiteX10" fmla="*/ 102398 w 119813"/>
                  <a:gd name="connsiteY10" fmla="*/ 20583 h 22017"/>
                  <a:gd name="connsiteX11" fmla="*/ 70515 w 119813"/>
                  <a:gd name="connsiteY11" fmla="*/ 17556 h 22017"/>
                  <a:gd name="connsiteX12" fmla="*/ 43676 w 119813"/>
                  <a:gd name="connsiteY12" fmla="*/ 13117 h 22017"/>
                  <a:gd name="connsiteX13" fmla="*/ 8766 w 119813"/>
                  <a:gd name="connsiteY13" fmla="*/ 10090 h 22017"/>
                  <a:gd name="connsiteX14" fmla="*/ 2309 w 119813"/>
                  <a:gd name="connsiteY14" fmla="*/ 8677 h 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13" h="22017">
                    <a:moveTo>
                      <a:pt x="2309" y="8677"/>
                    </a:moveTo>
                    <a:cubicBezTo>
                      <a:pt x="694" y="7265"/>
                      <a:pt x="-315" y="5852"/>
                      <a:pt x="89" y="3834"/>
                    </a:cubicBezTo>
                    <a:cubicBezTo>
                      <a:pt x="493" y="1816"/>
                      <a:pt x="1905" y="807"/>
                      <a:pt x="3923" y="404"/>
                    </a:cubicBezTo>
                    <a:cubicBezTo>
                      <a:pt x="5134" y="202"/>
                      <a:pt x="6547" y="0"/>
                      <a:pt x="7757" y="0"/>
                    </a:cubicBezTo>
                    <a:cubicBezTo>
                      <a:pt x="21883" y="404"/>
                      <a:pt x="35807" y="605"/>
                      <a:pt x="49528" y="4440"/>
                    </a:cubicBezTo>
                    <a:cubicBezTo>
                      <a:pt x="61232" y="7668"/>
                      <a:pt x="73138" y="7466"/>
                      <a:pt x="85044" y="8879"/>
                    </a:cubicBezTo>
                    <a:cubicBezTo>
                      <a:pt x="93922" y="9888"/>
                      <a:pt x="102599" y="10695"/>
                      <a:pt x="111479" y="11704"/>
                    </a:cubicBezTo>
                    <a:cubicBezTo>
                      <a:pt x="113092" y="11906"/>
                      <a:pt x="114505" y="12310"/>
                      <a:pt x="116119" y="12713"/>
                    </a:cubicBezTo>
                    <a:cubicBezTo>
                      <a:pt x="118541" y="13520"/>
                      <a:pt x="120155" y="15135"/>
                      <a:pt x="119752" y="17960"/>
                    </a:cubicBezTo>
                    <a:cubicBezTo>
                      <a:pt x="119348" y="20987"/>
                      <a:pt x="117128" y="22197"/>
                      <a:pt x="114101" y="21996"/>
                    </a:cubicBezTo>
                    <a:cubicBezTo>
                      <a:pt x="110268" y="21592"/>
                      <a:pt x="106232" y="21390"/>
                      <a:pt x="102398" y="20583"/>
                    </a:cubicBezTo>
                    <a:cubicBezTo>
                      <a:pt x="91904" y="18565"/>
                      <a:pt x="81210" y="18363"/>
                      <a:pt x="70515" y="17556"/>
                    </a:cubicBezTo>
                    <a:cubicBezTo>
                      <a:pt x="61434" y="16749"/>
                      <a:pt x="52555" y="15336"/>
                      <a:pt x="43676" y="13117"/>
                    </a:cubicBezTo>
                    <a:cubicBezTo>
                      <a:pt x="32174" y="10292"/>
                      <a:pt x="20470" y="9888"/>
                      <a:pt x="8766" y="10090"/>
                    </a:cubicBezTo>
                    <a:cubicBezTo>
                      <a:pt x="6143" y="10090"/>
                      <a:pt x="3923" y="10292"/>
                      <a:pt x="2309" y="8677"/>
                    </a:cubicBezTo>
                    <a:close/>
                  </a:path>
                </a:pathLst>
              </a:custGeom>
              <a:solidFill>
                <a:srgbClr val="EAAB5E"/>
              </a:solidFill>
              <a:ln w="2018" cap="flat">
                <a:noFill/>
                <a:prstDash val="solid"/>
                <a:miter/>
              </a:ln>
            </p:spPr>
            <p:txBody>
              <a:bodyPr rtlCol="0" anchor="ctr"/>
              <a:lstStyle/>
              <a:p>
                <a:endParaRPr lang="en-US"/>
              </a:p>
            </p:txBody>
          </p:sp>
          <p:sp>
            <p:nvSpPr>
              <p:cNvPr id="219" name="Freeform 219">
                <a:extLst>
                  <a:ext uri="{FF2B5EF4-FFF2-40B4-BE49-F238E27FC236}">
                    <a16:creationId xmlns:a16="http://schemas.microsoft.com/office/drawing/2014/main" id="{5F448001-9790-FE1E-A2A9-548038E35C0B}"/>
                  </a:ext>
                </a:extLst>
              </p:cNvPr>
              <p:cNvSpPr/>
              <p:nvPr/>
            </p:nvSpPr>
            <p:spPr>
              <a:xfrm>
                <a:off x="7024858" y="1208082"/>
                <a:ext cx="72861" cy="20267"/>
              </a:xfrm>
              <a:custGeom>
                <a:avLst/>
                <a:gdLst>
                  <a:gd name="connsiteX0" fmla="*/ 2800 w 72861"/>
                  <a:gd name="connsiteY0" fmla="*/ 2510 h 20267"/>
                  <a:gd name="connsiteX1" fmla="*/ 8249 w 72861"/>
                  <a:gd name="connsiteY1" fmla="*/ 88 h 20267"/>
                  <a:gd name="connsiteX2" fmla="*/ 15110 w 72861"/>
                  <a:gd name="connsiteY2" fmla="*/ 1703 h 20267"/>
                  <a:gd name="connsiteX3" fmla="*/ 47800 w 72861"/>
                  <a:gd name="connsiteY3" fmla="*/ 8967 h 20267"/>
                  <a:gd name="connsiteX4" fmla="*/ 60311 w 72861"/>
                  <a:gd name="connsiteY4" fmla="*/ 9371 h 20267"/>
                  <a:gd name="connsiteX5" fmla="*/ 67374 w 72861"/>
                  <a:gd name="connsiteY5" fmla="*/ 9976 h 20267"/>
                  <a:gd name="connsiteX6" fmla="*/ 72823 w 72861"/>
                  <a:gd name="connsiteY6" fmla="*/ 15223 h 20267"/>
                  <a:gd name="connsiteX7" fmla="*/ 66769 w 72861"/>
                  <a:gd name="connsiteY7" fmla="*/ 20268 h 20267"/>
                  <a:gd name="connsiteX8" fmla="*/ 52038 w 72861"/>
                  <a:gd name="connsiteY8" fmla="*/ 20066 h 20267"/>
                  <a:gd name="connsiteX9" fmla="*/ 7240 w 72861"/>
                  <a:gd name="connsiteY9" fmla="*/ 14618 h 20267"/>
                  <a:gd name="connsiteX10" fmla="*/ 2800 w 72861"/>
                  <a:gd name="connsiteY10" fmla="*/ 2510 h 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61" h="20267">
                    <a:moveTo>
                      <a:pt x="2800" y="2510"/>
                    </a:moveTo>
                    <a:cubicBezTo>
                      <a:pt x="4213" y="694"/>
                      <a:pt x="5827" y="-315"/>
                      <a:pt x="8249" y="88"/>
                    </a:cubicBezTo>
                    <a:cubicBezTo>
                      <a:pt x="10469" y="492"/>
                      <a:pt x="12890" y="896"/>
                      <a:pt x="15110" y="1703"/>
                    </a:cubicBezTo>
                    <a:cubicBezTo>
                      <a:pt x="25603" y="5940"/>
                      <a:pt x="37105" y="5739"/>
                      <a:pt x="47800" y="8967"/>
                    </a:cubicBezTo>
                    <a:cubicBezTo>
                      <a:pt x="51634" y="10178"/>
                      <a:pt x="56074" y="9169"/>
                      <a:pt x="60311" y="9371"/>
                    </a:cubicBezTo>
                    <a:cubicBezTo>
                      <a:pt x="62733" y="9371"/>
                      <a:pt x="64952" y="9774"/>
                      <a:pt x="67374" y="9976"/>
                    </a:cubicBezTo>
                    <a:cubicBezTo>
                      <a:pt x="70401" y="10380"/>
                      <a:pt x="73226" y="11389"/>
                      <a:pt x="72823" y="15223"/>
                    </a:cubicBezTo>
                    <a:cubicBezTo>
                      <a:pt x="72419" y="18452"/>
                      <a:pt x="69997" y="20268"/>
                      <a:pt x="66769" y="20268"/>
                    </a:cubicBezTo>
                    <a:cubicBezTo>
                      <a:pt x="61925" y="20268"/>
                      <a:pt x="56881" y="20268"/>
                      <a:pt x="52038" y="20066"/>
                    </a:cubicBezTo>
                    <a:cubicBezTo>
                      <a:pt x="36903" y="19259"/>
                      <a:pt x="21971" y="18452"/>
                      <a:pt x="7240" y="14618"/>
                    </a:cubicBezTo>
                    <a:cubicBezTo>
                      <a:pt x="-630" y="13003"/>
                      <a:pt x="-2042" y="8564"/>
                      <a:pt x="2800" y="2510"/>
                    </a:cubicBezTo>
                    <a:close/>
                  </a:path>
                </a:pathLst>
              </a:custGeom>
              <a:solidFill>
                <a:srgbClr val="EAAB5E"/>
              </a:solidFill>
              <a:ln w="2018" cap="flat">
                <a:noFill/>
                <a:prstDash val="solid"/>
                <a:miter/>
              </a:ln>
            </p:spPr>
            <p:txBody>
              <a:bodyPr rtlCol="0" anchor="ctr"/>
              <a:lstStyle/>
              <a:p>
                <a:endParaRPr lang="en-US"/>
              </a:p>
            </p:txBody>
          </p:sp>
          <p:sp>
            <p:nvSpPr>
              <p:cNvPr id="220" name="Freeform 220">
                <a:extLst>
                  <a:ext uri="{FF2B5EF4-FFF2-40B4-BE49-F238E27FC236}">
                    <a16:creationId xmlns:a16="http://schemas.microsoft.com/office/drawing/2014/main" id="{E4B4C648-92DB-C3FF-AEAF-FE5E46E2E12E}"/>
                  </a:ext>
                </a:extLst>
              </p:cNvPr>
              <p:cNvSpPr/>
              <p:nvPr/>
            </p:nvSpPr>
            <p:spPr>
              <a:xfrm>
                <a:off x="6768854" y="920814"/>
                <a:ext cx="78741" cy="17473"/>
              </a:xfrm>
              <a:custGeom>
                <a:avLst/>
                <a:gdLst>
                  <a:gd name="connsiteX0" fmla="*/ 77797 w 78741"/>
                  <a:gd name="connsiteY0" fmla="*/ 15336 h 17473"/>
                  <a:gd name="connsiteX1" fmla="*/ 72146 w 78741"/>
                  <a:gd name="connsiteY1" fmla="*/ 17354 h 17473"/>
                  <a:gd name="connsiteX2" fmla="*/ 36833 w 78741"/>
                  <a:gd name="connsiteY2" fmla="*/ 12511 h 17473"/>
                  <a:gd name="connsiteX3" fmla="*/ 31385 w 78741"/>
                  <a:gd name="connsiteY3" fmla="*/ 12108 h 17473"/>
                  <a:gd name="connsiteX4" fmla="*/ 4950 w 78741"/>
                  <a:gd name="connsiteY4" fmla="*/ 9484 h 17473"/>
                  <a:gd name="connsiteX5" fmla="*/ 107 w 78741"/>
                  <a:gd name="connsiteY5" fmla="*/ 3834 h 17473"/>
                  <a:gd name="connsiteX6" fmla="*/ 5959 w 78741"/>
                  <a:gd name="connsiteY6" fmla="*/ 0 h 17473"/>
                  <a:gd name="connsiteX7" fmla="*/ 23918 w 78741"/>
                  <a:gd name="connsiteY7" fmla="*/ 807 h 17473"/>
                  <a:gd name="connsiteX8" fmla="*/ 51967 w 78741"/>
                  <a:gd name="connsiteY8" fmla="*/ 1211 h 17473"/>
                  <a:gd name="connsiteX9" fmla="*/ 56609 w 78741"/>
                  <a:gd name="connsiteY9" fmla="*/ 1413 h 17473"/>
                  <a:gd name="connsiteX10" fmla="*/ 73559 w 78741"/>
                  <a:gd name="connsiteY10" fmla="*/ 7063 h 17473"/>
                  <a:gd name="connsiteX11" fmla="*/ 77393 w 78741"/>
                  <a:gd name="connsiteY11" fmla="*/ 9484 h 17473"/>
                  <a:gd name="connsiteX12" fmla="*/ 77797 w 78741"/>
                  <a:gd name="connsiteY12" fmla="*/ 15336 h 1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41" h="17473">
                    <a:moveTo>
                      <a:pt x="77797" y="15336"/>
                    </a:moveTo>
                    <a:cubicBezTo>
                      <a:pt x="76384" y="17153"/>
                      <a:pt x="74366" y="17758"/>
                      <a:pt x="72146" y="17354"/>
                    </a:cubicBezTo>
                    <a:cubicBezTo>
                      <a:pt x="60443" y="14933"/>
                      <a:pt x="48335" y="16749"/>
                      <a:pt x="36833" y="12511"/>
                    </a:cubicBezTo>
                    <a:cubicBezTo>
                      <a:pt x="35219" y="11906"/>
                      <a:pt x="33201" y="12108"/>
                      <a:pt x="31385" y="12108"/>
                    </a:cubicBezTo>
                    <a:cubicBezTo>
                      <a:pt x="22506" y="12108"/>
                      <a:pt x="13829" y="10493"/>
                      <a:pt x="4950" y="9484"/>
                    </a:cubicBezTo>
                    <a:cubicBezTo>
                      <a:pt x="1519" y="9081"/>
                      <a:pt x="-499" y="7265"/>
                      <a:pt x="107" y="3834"/>
                    </a:cubicBezTo>
                    <a:cubicBezTo>
                      <a:pt x="510" y="605"/>
                      <a:pt x="3134" y="0"/>
                      <a:pt x="5959" y="0"/>
                    </a:cubicBezTo>
                    <a:cubicBezTo>
                      <a:pt x="12013" y="202"/>
                      <a:pt x="17865" y="404"/>
                      <a:pt x="23918" y="807"/>
                    </a:cubicBezTo>
                    <a:cubicBezTo>
                      <a:pt x="33201" y="1413"/>
                      <a:pt x="42685" y="1816"/>
                      <a:pt x="51967" y="1211"/>
                    </a:cubicBezTo>
                    <a:cubicBezTo>
                      <a:pt x="53582" y="1211"/>
                      <a:pt x="55398" y="605"/>
                      <a:pt x="56609" y="1413"/>
                    </a:cubicBezTo>
                    <a:cubicBezTo>
                      <a:pt x="61855" y="4843"/>
                      <a:pt x="67909" y="5247"/>
                      <a:pt x="73559" y="7063"/>
                    </a:cubicBezTo>
                    <a:cubicBezTo>
                      <a:pt x="74972" y="7466"/>
                      <a:pt x="76384" y="8475"/>
                      <a:pt x="77393" y="9484"/>
                    </a:cubicBezTo>
                    <a:cubicBezTo>
                      <a:pt x="79008" y="11301"/>
                      <a:pt x="79209" y="13318"/>
                      <a:pt x="77797" y="15336"/>
                    </a:cubicBezTo>
                    <a:close/>
                  </a:path>
                </a:pathLst>
              </a:custGeom>
              <a:solidFill>
                <a:srgbClr val="EAAB5E"/>
              </a:solidFill>
              <a:ln w="2018" cap="flat">
                <a:noFill/>
                <a:prstDash val="solid"/>
                <a:miter/>
              </a:ln>
            </p:spPr>
            <p:txBody>
              <a:bodyPr rtlCol="0" anchor="ctr"/>
              <a:lstStyle/>
              <a:p>
                <a:endParaRPr lang="en-US"/>
              </a:p>
            </p:txBody>
          </p:sp>
          <p:sp>
            <p:nvSpPr>
              <p:cNvPr id="221" name="Freeform 221">
                <a:extLst>
                  <a:ext uri="{FF2B5EF4-FFF2-40B4-BE49-F238E27FC236}">
                    <a16:creationId xmlns:a16="http://schemas.microsoft.com/office/drawing/2014/main" id="{4D2AF92C-4A89-4A9F-EA91-498E69C9AE39}"/>
                  </a:ext>
                </a:extLst>
              </p:cNvPr>
              <p:cNvSpPr/>
              <p:nvPr/>
            </p:nvSpPr>
            <p:spPr>
              <a:xfrm>
                <a:off x="7066580" y="715360"/>
                <a:ext cx="69095" cy="16657"/>
              </a:xfrm>
              <a:custGeom>
                <a:avLst/>
                <a:gdLst>
                  <a:gd name="connsiteX0" fmla="*/ 2648 w 69095"/>
                  <a:gd name="connsiteY0" fmla="*/ 10116 h 16657"/>
                  <a:gd name="connsiteX1" fmla="*/ 1033 w 69095"/>
                  <a:gd name="connsiteY1" fmla="*/ 8299 h 16657"/>
                  <a:gd name="connsiteX2" fmla="*/ 832 w 69095"/>
                  <a:gd name="connsiteY2" fmla="*/ 2447 h 16657"/>
                  <a:gd name="connsiteX3" fmla="*/ 6886 w 69095"/>
                  <a:gd name="connsiteY3" fmla="*/ 429 h 16657"/>
                  <a:gd name="connsiteX4" fmla="*/ 27670 w 69095"/>
                  <a:gd name="connsiteY4" fmla="*/ 3860 h 16657"/>
                  <a:gd name="connsiteX5" fmla="*/ 30092 w 69095"/>
                  <a:gd name="connsiteY5" fmla="*/ 4062 h 16657"/>
                  <a:gd name="connsiteX6" fmla="*/ 61571 w 69095"/>
                  <a:gd name="connsiteY6" fmla="*/ 4869 h 16657"/>
                  <a:gd name="connsiteX7" fmla="*/ 65405 w 69095"/>
                  <a:gd name="connsiteY7" fmla="*/ 5071 h 16657"/>
                  <a:gd name="connsiteX8" fmla="*/ 67423 w 69095"/>
                  <a:gd name="connsiteY8" fmla="*/ 12941 h 16657"/>
                  <a:gd name="connsiteX9" fmla="*/ 58141 w 69095"/>
                  <a:gd name="connsiteY9" fmla="*/ 16371 h 16657"/>
                  <a:gd name="connsiteX10" fmla="*/ 25450 w 69095"/>
                  <a:gd name="connsiteY10" fmla="*/ 16573 h 16657"/>
                  <a:gd name="connsiteX11" fmla="*/ 9912 w 69095"/>
                  <a:gd name="connsiteY11" fmla="*/ 14353 h 16657"/>
                  <a:gd name="connsiteX12" fmla="*/ 2648 w 69095"/>
                  <a:gd name="connsiteY12" fmla="*/ 10116 h 1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095" h="16657">
                    <a:moveTo>
                      <a:pt x="2648" y="10116"/>
                    </a:moveTo>
                    <a:cubicBezTo>
                      <a:pt x="2648" y="10317"/>
                      <a:pt x="1841" y="9308"/>
                      <a:pt x="1033" y="8299"/>
                    </a:cubicBezTo>
                    <a:cubicBezTo>
                      <a:pt x="24" y="6483"/>
                      <a:pt x="-581" y="4465"/>
                      <a:pt x="832" y="2447"/>
                    </a:cubicBezTo>
                    <a:cubicBezTo>
                      <a:pt x="2446" y="228"/>
                      <a:pt x="4464" y="-579"/>
                      <a:pt x="6886" y="429"/>
                    </a:cubicBezTo>
                    <a:cubicBezTo>
                      <a:pt x="13544" y="3053"/>
                      <a:pt x="20607" y="3053"/>
                      <a:pt x="27670" y="3860"/>
                    </a:cubicBezTo>
                    <a:cubicBezTo>
                      <a:pt x="28477" y="3860"/>
                      <a:pt x="29284" y="4264"/>
                      <a:pt x="30092" y="4062"/>
                    </a:cubicBezTo>
                    <a:cubicBezTo>
                      <a:pt x="40786" y="429"/>
                      <a:pt x="51078" y="6080"/>
                      <a:pt x="61571" y="4869"/>
                    </a:cubicBezTo>
                    <a:cubicBezTo>
                      <a:pt x="62782" y="4667"/>
                      <a:pt x="64194" y="4667"/>
                      <a:pt x="65405" y="5071"/>
                    </a:cubicBezTo>
                    <a:cubicBezTo>
                      <a:pt x="69441" y="6282"/>
                      <a:pt x="70248" y="9712"/>
                      <a:pt x="67423" y="12941"/>
                    </a:cubicBezTo>
                    <a:cubicBezTo>
                      <a:pt x="65001" y="15766"/>
                      <a:pt x="61571" y="16573"/>
                      <a:pt x="58141" y="16371"/>
                    </a:cubicBezTo>
                    <a:cubicBezTo>
                      <a:pt x="47244" y="15766"/>
                      <a:pt x="36347" y="16977"/>
                      <a:pt x="25450" y="16573"/>
                    </a:cubicBezTo>
                    <a:cubicBezTo>
                      <a:pt x="20204" y="16371"/>
                      <a:pt x="15159" y="15564"/>
                      <a:pt x="9912" y="14353"/>
                    </a:cubicBezTo>
                    <a:cubicBezTo>
                      <a:pt x="7693" y="13546"/>
                      <a:pt x="5473" y="12941"/>
                      <a:pt x="2648" y="10116"/>
                    </a:cubicBezTo>
                    <a:close/>
                  </a:path>
                </a:pathLst>
              </a:custGeom>
              <a:solidFill>
                <a:srgbClr val="EAAB5E"/>
              </a:solidFill>
              <a:ln w="2018" cap="flat">
                <a:noFill/>
                <a:prstDash val="solid"/>
                <a:miter/>
              </a:ln>
            </p:spPr>
            <p:txBody>
              <a:bodyPr rtlCol="0" anchor="ctr"/>
              <a:lstStyle/>
              <a:p>
                <a:endParaRPr lang="en-US"/>
              </a:p>
            </p:txBody>
          </p:sp>
          <p:sp>
            <p:nvSpPr>
              <p:cNvPr id="222" name="Freeform 222">
                <a:extLst>
                  <a:ext uri="{FF2B5EF4-FFF2-40B4-BE49-F238E27FC236}">
                    <a16:creationId xmlns:a16="http://schemas.microsoft.com/office/drawing/2014/main" id="{D8AC50F4-6E07-6DA1-D670-CBB56BA98F19}"/>
                  </a:ext>
                </a:extLst>
              </p:cNvPr>
              <p:cNvSpPr/>
              <p:nvPr/>
            </p:nvSpPr>
            <p:spPr>
              <a:xfrm>
                <a:off x="6853310" y="715378"/>
                <a:ext cx="78872" cy="14252"/>
              </a:xfrm>
              <a:custGeom>
                <a:avLst/>
                <a:gdLst>
                  <a:gd name="connsiteX0" fmla="*/ 77488 w 78872"/>
                  <a:gd name="connsiteY0" fmla="*/ 12115 h 14252"/>
                  <a:gd name="connsiteX1" fmla="*/ 70425 w 78872"/>
                  <a:gd name="connsiteY1" fmla="*/ 14133 h 14252"/>
                  <a:gd name="connsiteX2" fmla="*/ 56502 w 78872"/>
                  <a:gd name="connsiteY2" fmla="*/ 12317 h 14252"/>
                  <a:gd name="connsiteX3" fmla="*/ 8072 w 78872"/>
                  <a:gd name="connsiteY3" fmla="*/ 10501 h 14252"/>
                  <a:gd name="connsiteX4" fmla="*/ 4238 w 78872"/>
                  <a:gd name="connsiteY4" fmla="*/ 10299 h 14252"/>
                  <a:gd name="connsiteX5" fmla="*/ 0 w 78872"/>
                  <a:gd name="connsiteY5" fmla="*/ 5254 h 14252"/>
                  <a:gd name="connsiteX6" fmla="*/ 4238 w 78872"/>
                  <a:gd name="connsiteY6" fmla="*/ 1219 h 14252"/>
                  <a:gd name="connsiteX7" fmla="*/ 7265 w 78872"/>
                  <a:gd name="connsiteY7" fmla="*/ 815 h 14252"/>
                  <a:gd name="connsiteX8" fmla="*/ 54686 w 78872"/>
                  <a:gd name="connsiteY8" fmla="*/ 1622 h 14252"/>
                  <a:gd name="connsiteX9" fmla="*/ 65582 w 78872"/>
                  <a:gd name="connsiteY9" fmla="*/ 2429 h 14252"/>
                  <a:gd name="connsiteX10" fmla="*/ 75470 w 78872"/>
                  <a:gd name="connsiteY10" fmla="*/ 4447 h 14252"/>
                  <a:gd name="connsiteX11" fmla="*/ 77488 w 78872"/>
                  <a:gd name="connsiteY11" fmla="*/ 12115 h 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872" h="14252">
                    <a:moveTo>
                      <a:pt x="77488" y="12115"/>
                    </a:moveTo>
                    <a:cubicBezTo>
                      <a:pt x="75672" y="13932"/>
                      <a:pt x="73049" y="14537"/>
                      <a:pt x="70425" y="14133"/>
                    </a:cubicBezTo>
                    <a:cubicBezTo>
                      <a:pt x="65784" y="13528"/>
                      <a:pt x="61143" y="12115"/>
                      <a:pt x="56502" y="12317"/>
                    </a:cubicBezTo>
                    <a:cubicBezTo>
                      <a:pt x="40358" y="12519"/>
                      <a:pt x="24417" y="9694"/>
                      <a:pt x="8072" y="10501"/>
                    </a:cubicBezTo>
                    <a:cubicBezTo>
                      <a:pt x="6861" y="10501"/>
                      <a:pt x="5448" y="10703"/>
                      <a:pt x="4238" y="10299"/>
                    </a:cubicBezTo>
                    <a:cubicBezTo>
                      <a:pt x="2018" y="9492"/>
                      <a:pt x="0" y="7878"/>
                      <a:pt x="0" y="5254"/>
                    </a:cubicBezTo>
                    <a:cubicBezTo>
                      <a:pt x="0" y="2631"/>
                      <a:pt x="2220" y="2026"/>
                      <a:pt x="4238" y="1219"/>
                    </a:cubicBezTo>
                    <a:cubicBezTo>
                      <a:pt x="5247" y="815"/>
                      <a:pt x="6256" y="815"/>
                      <a:pt x="7265" y="815"/>
                    </a:cubicBezTo>
                    <a:cubicBezTo>
                      <a:pt x="23004" y="1017"/>
                      <a:pt x="38946" y="-1607"/>
                      <a:pt x="54686" y="1622"/>
                    </a:cubicBezTo>
                    <a:cubicBezTo>
                      <a:pt x="58318" y="2429"/>
                      <a:pt x="61950" y="2227"/>
                      <a:pt x="65582" y="2429"/>
                    </a:cubicBezTo>
                    <a:cubicBezTo>
                      <a:pt x="69013" y="2631"/>
                      <a:pt x="72443" y="3035"/>
                      <a:pt x="75470" y="4447"/>
                    </a:cubicBezTo>
                    <a:cubicBezTo>
                      <a:pt x="79102" y="5860"/>
                      <a:pt x="79910" y="9492"/>
                      <a:pt x="77488" y="12115"/>
                    </a:cubicBezTo>
                    <a:close/>
                  </a:path>
                </a:pathLst>
              </a:custGeom>
              <a:solidFill>
                <a:srgbClr val="EAAB5E"/>
              </a:solidFill>
              <a:ln w="2018" cap="flat">
                <a:noFill/>
                <a:prstDash val="solid"/>
                <a:miter/>
              </a:ln>
            </p:spPr>
            <p:txBody>
              <a:bodyPr rtlCol="0" anchor="ctr"/>
              <a:lstStyle/>
              <a:p>
                <a:endParaRPr lang="en-US"/>
              </a:p>
            </p:txBody>
          </p:sp>
          <p:sp>
            <p:nvSpPr>
              <p:cNvPr id="223" name="Freeform 223">
                <a:extLst>
                  <a:ext uri="{FF2B5EF4-FFF2-40B4-BE49-F238E27FC236}">
                    <a16:creationId xmlns:a16="http://schemas.microsoft.com/office/drawing/2014/main" id="{3C1C4002-3E02-B1D9-87F4-60603D7A95FB}"/>
                  </a:ext>
                </a:extLst>
              </p:cNvPr>
              <p:cNvSpPr/>
              <p:nvPr/>
            </p:nvSpPr>
            <p:spPr>
              <a:xfrm>
                <a:off x="6595906" y="1391978"/>
                <a:ext cx="75589" cy="13401"/>
              </a:xfrm>
              <a:custGeom>
                <a:avLst/>
                <a:gdLst>
                  <a:gd name="connsiteX0" fmla="*/ 2137 w 75589"/>
                  <a:gd name="connsiteY0" fmla="*/ 8705 h 13401"/>
                  <a:gd name="connsiteX1" fmla="*/ 119 w 75589"/>
                  <a:gd name="connsiteY1" fmla="*/ 4265 h 13401"/>
                  <a:gd name="connsiteX2" fmla="*/ 4357 w 75589"/>
                  <a:gd name="connsiteY2" fmla="*/ 229 h 13401"/>
                  <a:gd name="connsiteX3" fmla="*/ 20702 w 75589"/>
                  <a:gd name="connsiteY3" fmla="*/ 229 h 13401"/>
                  <a:gd name="connsiteX4" fmla="*/ 64895 w 75589"/>
                  <a:gd name="connsiteY4" fmla="*/ 3055 h 13401"/>
                  <a:gd name="connsiteX5" fmla="*/ 70343 w 75589"/>
                  <a:gd name="connsiteY5" fmla="*/ 3256 h 13401"/>
                  <a:gd name="connsiteX6" fmla="*/ 75589 w 75589"/>
                  <a:gd name="connsiteY6" fmla="*/ 7898 h 13401"/>
                  <a:gd name="connsiteX7" fmla="*/ 70545 w 75589"/>
                  <a:gd name="connsiteY7" fmla="*/ 12943 h 13401"/>
                  <a:gd name="connsiteX8" fmla="*/ 52585 w 75589"/>
                  <a:gd name="connsiteY8" fmla="*/ 13346 h 13401"/>
                  <a:gd name="connsiteX9" fmla="*/ 15052 w 75589"/>
                  <a:gd name="connsiteY9" fmla="*/ 11328 h 13401"/>
                  <a:gd name="connsiteX10" fmla="*/ 2137 w 75589"/>
                  <a:gd name="connsiteY10" fmla="*/ 8705 h 1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89" h="13401">
                    <a:moveTo>
                      <a:pt x="2137" y="8705"/>
                    </a:moveTo>
                    <a:cubicBezTo>
                      <a:pt x="321" y="7292"/>
                      <a:pt x="-284" y="5880"/>
                      <a:pt x="119" y="4265"/>
                    </a:cubicBezTo>
                    <a:cubicBezTo>
                      <a:pt x="523" y="2046"/>
                      <a:pt x="2137" y="633"/>
                      <a:pt x="4357" y="229"/>
                    </a:cubicBezTo>
                    <a:cubicBezTo>
                      <a:pt x="9806" y="-376"/>
                      <a:pt x="15254" y="431"/>
                      <a:pt x="20702" y="229"/>
                    </a:cubicBezTo>
                    <a:cubicBezTo>
                      <a:pt x="35635" y="-578"/>
                      <a:pt x="49962" y="4265"/>
                      <a:pt x="64895" y="3055"/>
                    </a:cubicBezTo>
                    <a:cubicBezTo>
                      <a:pt x="66711" y="2853"/>
                      <a:pt x="68527" y="3055"/>
                      <a:pt x="70343" y="3256"/>
                    </a:cubicBezTo>
                    <a:cubicBezTo>
                      <a:pt x="73168" y="3458"/>
                      <a:pt x="75388" y="4871"/>
                      <a:pt x="75589" y="7898"/>
                    </a:cubicBezTo>
                    <a:cubicBezTo>
                      <a:pt x="75589" y="10925"/>
                      <a:pt x="73572" y="12741"/>
                      <a:pt x="70545" y="12943"/>
                    </a:cubicBezTo>
                    <a:cubicBezTo>
                      <a:pt x="64491" y="13144"/>
                      <a:pt x="58639" y="13548"/>
                      <a:pt x="52585" y="13346"/>
                    </a:cubicBezTo>
                    <a:cubicBezTo>
                      <a:pt x="40074" y="12741"/>
                      <a:pt x="27765" y="11530"/>
                      <a:pt x="15052" y="11328"/>
                    </a:cubicBezTo>
                    <a:cubicBezTo>
                      <a:pt x="10815" y="11328"/>
                      <a:pt x="6173" y="9714"/>
                      <a:pt x="2137" y="8705"/>
                    </a:cubicBezTo>
                    <a:close/>
                  </a:path>
                </a:pathLst>
              </a:custGeom>
              <a:solidFill>
                <a:srgbClr val="EAAB5E"/>
              </a:solidFill>
              <a:ln w="2018" cap="flat">
                <a:noFill/>
                <a:prstDash val="solid"/>
                <a:miter/>
              </a:ln>
            </p:spPr>
            <p:txBody>
              <a:bodyPr rtlCol="0" anchor="ctr"/>
              <a:lstStyle/>
              <a:p>
                <a:endParaRPr lang="en-US"/>
              </a:p>
            </p:txBody>
          </p:sp>
          <p:sp>
            <p:nvSpPr>
              <p:cNvPr id="224" name="Freeform 224">
                <a:extLst>
                  <a:ext uri="{FF2B5EF4-FFF2-40B4-BE49-F238E27FC236}">
                    <a16:creationId xmlns:a16="http://schemas.microsoft.com/office/drawing/2014/main" id="{FB4DBC01-3589-CABA-465A-23AF88788626}"/>
                  </a:ext>
                </a:extLst>
              </p:cNvPr>
              <p:cNvSpPr/>
              <p:nvPr/>
            </p:nvSpPr>
            <p:spPr>
              <a:xfrm>
                <a:off x="6413342" y="1256803"/>
                <a:ext cx="66060" cy="16100"/>
              </a:xfrm>
              <a:custGeom>
                <a:avLst/>
                <a:gdLst>
                  <a:gd name="connsiteX0" fmla="*/ 65039 w 66060"/>
                  <a:gd name="connsiteY0" fmla="*/ 12108 h 16100"/>
                  <a:gd name="connsiteX1" fmla="*/ 63424 w 66060"/>
                  <a:gd name="connsiteY1" fmla="*/ 13117 h 16100"/>
                  <a:gd name="connsiteX2" fmla="*/ 43044 w 66060"/>
                  <a:gd name="connsiteY2" fmla="*/ 15538 h 16100"/>
                  <a:gd name="connsiteX3" fmla="*/ 11362 w 66060"/>
                  <a:gd name="connsiteY3" fmla="*/ 10897 h 16100"/>
                  <a:gd name="connsiteX4" fmla="*/ 3694 w 66060"/>
                  <a:gd name="connsiteY4" fmla="*/ 9484 h 16100"/>
                  <a:gd name="connsiteX5" fmla="*/ 62 w 66060"/>
                  <a:gd name="connsiteY5" fmla="*/ 4238 h 16100"/>
                  <a:gd name="connsiteX6" fmla="*/ 4905 w 66060"/>
                  <a:gd name="connsiteY6" fmla="*/ 0 h 16100"/>
                  <a:gd name="connsiteX7" fmla="*/ 7326 w 66060"/>
                  <a:gd name="connsiteY7" fmla="*/ 0 h 16100"/>
                  <a:gd name="connsiteX8" fmla="*/ 59388 w 66060"/>
                  <a:gd name="connsiteY8" fmla="*/ 3632 h 16100"/>
                  <a:gd name="connsiteX9" fmla="*/ 65039 w 66060"/>
                  <a:gd name="connsiteY9" fmla="*/ 12108 h 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60" h="16100">
                    <a:moveTo>
                      <a:pt x="65039" y="12108"/>
                    </a:moveTo>
                    <a:cubicBezTo>
                      <a:pt x="64635" y="12310"/>
                      <a:pt x="64030" y="13117"/>
                      <a:pt x="63424" y="13117"/>
                    </a:cubicBezTo>
                    <a:cubicBezTo>
                      <a:pt x="56564" y="13520"/>
                      <a:pt x="50510" y="17556"/>
                      <a:pt x="43044" y="15538"/>
                    </a:cubicBezTo>
                    <a:cubicBezTo>
                      <a:pt x="32752" y="12713"/>
                      <a:pt x="22057" y="11502"/>
                      <a:pt x="11362" y="10897"/>
                    </a:cubicBezTo>
                    <a:cubicBezTo>
                      <a:pt x="8739" y="10695"/>
                      <a:pt x="6116" y="10090"/>
                      <a:pt x="3694" y="9484"/>
                    </a:cubicBezTo>
                    <a:cubicBezTo>
                      <a:pt x="1273" y="8677"/>
                      <a:pt x="-342" y="6861"/>
                      <a:pt x="62" y="4238"/>
                    </a:cubicBezTo>
                    <a:cubicBezTo>
                      <a:pt x="465" y="1614"/>
                      <a:pt x="2282" y="202"/>
                      <a:pt x="4905" y="0"/>
                    </a:cubicBezTo>
                    <a:cubicBezTo>
                      <a:pt x="5712" y="0"/>
                      <a:pt x="6519" y="0"/>
                      <a:pt x="7326" y="0"/>
                    </a:cubicBezTo>
                    <a:cubicBezTo>
                      <a:pt x="24680" y="605"/>
                      <a:pt x="42035" y="1614"/>
                      <a:pt x="59388" y="3632"/>
                    </a:cubicBezTo>
                    <a:cubicBezTo>
                      <a:pt x="65039" y="4238"/>
                      <a:pt x="67662" y="8274"/>
                      <a:pt x="65039" y="12108"/>
                    </a:cubicBezTo>
                    <a:close/>
                  </a:path>
                </a:pathLst>
              </a:custGeom>
              <a:solidFill>
                <a:srgbClr val="EAAB5E"/>
              </a:solidFill>
              <a:ln w="2018" cap="flat">
                <a:noFill/>
                <a:prstDash val="solid"/>
                <a:miter/>
              </a:ln>
            </p:spPr>
            <p:txBody>
              <a:bodyPr rtlCol="0" anchor="ctr"/>
              <a:lstStyle/>
              <a:p>
                <a:endParaRPr lang="en-US"/>
              </a:p>
            </p:txBody>
          </p:sp>
          <p:sp>
            <p:nvSpPr>
              <p:cNvPr id="225" name="Freeform 225">
                <a:extLst>
                  <a:ext uri="{FF2B5EF4-FFF2-40B4-BE49-F238E27FC236}">
                    <a16:creationId xmlns:a16="http://schemas.microsoft.com/office/drawing/2014/main" id="{ADB50F0C-F713-7613-98AA-6EE6B021B83F}"/>
                  </a:ext>
                </a:extLst>
              </p:cNvPr>
              <p:cNvSpPr/>
              <p:nvPr/>
            </p:nvSpPr>
            <p:spPr>
              <a:xfrm>
                <a:off x="6976987" y="870930"/>
                <a:ext cx="76254" cy="10986"/>
              </a:xfrm>
              <a:custGeom>
                <a:avLst/>
                <a:gdLst>
                  <a:gd name="connsiteX0" fmla="*/ 75492 w 76254"/>
                  <a:gd name="connsiteY0" fmla="*/ 9524 h 10986"/>
                  <a:gd name="connsiteX1" fmla="*/ 71254 w 76254"/>
                  <a:gd name="connsiteY1" fmla="*/ 10937 h 10986"/>
                  <a:gd name="connsiteX2" fmla="*/ 11927 w 76254"/>
                  <a:gd name="connsiteY2" fmla="*/ 10735 h 10986"/>
                  <a:gd name="connsiteX3" fmla="*/ 3452 w 76254"/>
                  <a:gd name="connsiteY3" fmla="*/ 9726 h 10986"/>
                  <a:gd name="connsiteX4" fmla="*/ 22 w 76254"/>
                  <a:gd name="connsiteY4" fmla="*/ 5287 h 10986"/>
                  <a:gd name="connsiteX5" fmla="*/ 3856 w 76254"/>
                  <a:gd name="connsiteY5" fmla="*/ 1049 h 10986"/>
                  <a:gd name="connsiteX6" fmla="*/ 6075 w 76254"/>
                  <a:gd name="connsiteY6" fmla="*/ 847 h 10986"/>
                  <a:gd name="connsiteX7" fmla="*/ 45828 w 76254"/>
                  <a:gd name="connsiteY7" fmla="*/ 40 h 10986"/>
                  <a:gd name="connsiteX8" fmla="*/ 65402 w 76254"/>
                  <a:gd name="connsiteY8" fmla="*/ 444 h 10986"/>
                  <a:gd name="connsiteX9" fmla="*/ 74685 w 76254"/>
                  <a:gd name="connsiteY9" fmla="*/ 4076 h 10986"/>
                  <a:gd name="connsiteX10" fmla="*/ 75492 w 76254"/>
                  <a:gd name="connsiteY10" fmla="*/ 9524 h 1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54" h="10986">
                    <a:moveTo>
                      <a:pt x="75492" y="9524"/>
                    </a:moveTo>
                    <a:cubicBezTo>
                      <a:pt x="74281" y="10735"/>
                      <a:pt x="72868" y="11139"/>
                      <a:pt x="71254" y="10937"/>
                    </a:cubicBezTo>
                    <a:cubicBezTo>
                      <a:pt x="51479" y="8314"/>
                      <a:pt x="31703" y="10735"/>
                      <a:pt x="11927" y="10735"/>
                    </a:cubicBezTo>
                    <a:cubicBezTo>
                      <a:pt x="9102" y="10735"/>
                      <a:pt x="6277" y="10130"/>
                      <a:pt x="3452" y="9726"/>
                    </a:cubicBezTo>
                    <a:cubicBezTo>
                      <a:pt x="1031" y="9323"/>
                      <a:pt x="-180" y="7708"/>
                      <a:pt x="22" y="5287"/>
                    </a:cubicBezTo>
                    <a:cubicBezTo>
                      <a:pt x="223" y="2865"/>
                      <a:pt x="1636" y="1453"/>
                      <a:pt x="3856" y="1049"/>
                    </a:cubicBezTo>
                    <a:cubicBezTo>
                      <a:pt x="4663" y="847"/>
                      <a:pt x="5470" y="645"/>
                      <a:pt x="6075" y="847"/>
                    </a:cubicBezTo>
                    <a:cubicBezTo>
                      <a:pt x="19393" y="2462"/>
                      <a:pt x="32510" y="-364"/>
                      <a:pt x="45828" y="40"/>
                    </a:cubicBezTo>
                    <a:cubicBezTo>
                      <a:pt x="52286" y="242"/>
                      <a:pt x="58743" y="242"/>
                      <a:pt x="65402" y="444"/>
                    </a:cubicBezTo>
                    <a:cubicBezTo>
                      <a:pt x="68833" y="444"/>
                      <a:pt x="72061" y="1453"/>
                      <a:pt x="74685" y="4076"/>
                    </a:cubicBezTo>
                    <a:cubicBezTo>
                      <a:pt x="76501" y="5488"/>
                      <a:pt x="76703" y="7506"/>
                      <a:pt x="75492" y="9524"/>
                    </a:cubicBezTo>
                    <a:close/>
                  </a:path>
                </a:pathLst>
              </a:custGeom>
              <a:solidFill>
                <a:srgbClr val="EAAB5E"/>
              </a:solidFill>
              <a:ln w="2018" cap="flat">
                <a:noFill/>
                <a:prstDash val="solid"/>
                <a:miter/>
              </a:ln>
            </p:spPr>
            <p:txBody>
              <a:bodyPr rtlCol="0" anchor="ctr"/>
              <a:lstStyle/>
              <a:p>
                <a:endParaRPr lang="en-US"/>
              </a:p>
            </p:txBody>
          </p:sp>
          <p:sp>
            <p:nvSpPr>
              <p:cNvPr id="226" name="Freeform 226">
                <a:extLst>
                  <a:ext uri="{FF2B5EF4-FFF2-40B4-BE49-F238E27FC236}">
                    <a16:creationId xmlns:a16="http://schemas.microsoft.com/office/drawing/2014/main" id="{B51E003A-A34D-1F0B-4E25-6EE47A16637C}"/>
                  </a:ext>
                </a:extLst>
              </p:cNvPr>
              <p:cNvSpPr/>
              <p:nvPr/>
            </p:nvSpPr>
            <p:spPr>
              <a:xfrm>
                <a:off x="6443056" y="667157"/>
                <a:ext cx="69510" cy="14590"/>
              </a:xfrm>
              <a:custGeom>
                <a:avLst/>
                <a:gdLst>
                  <a:gd name="connsiteX0" fmla="*/ 68620 w 69510"/>
                  <a:gd name="connsiteY0" fmla="*/ 12511 h 14590"/>
                  <a:gd name="connsiteX1" fmla="*/ 62970 w 69510"/>
                  <a:gd name="connsiteY1" fmla="*/ 14529 h 14590"/>
                  <a:gd name="connsiteX2" fmla="*/ 30280 w 69510"/>
                  <a:gd name="connsiteY2" fmla="*/ 11704 h 14590"/>
                  <a:gd name="connsiteX3" fmla="*/ 5459 w 69510"/>
                  <a:gd name="connsiteY3" fmla="*/ 9283 h 14590"/>
                  <a:gd name="connsiteX4" fmla="*/ 11 w 69510"/>
                  <a:gd name="connsiteY4" fmla="*/ 5045 h 14590"/>
                  <a:gd name="connsiteX5" fmla="*/ 5661 w 69510"/>
                  <a:gd name="connsiteY5" fmla="*/ 0 h 14590"/>
                  <a:gd name="connsiteX6" fmla="*/ 26647 w 69510"/>
                  <a:gd name="connsiteY6" fmla="*/ 1413 h 14590"/>
                  <a:gd name="connsiteX7" fmla="*/ 59338 w 69510"/>
                  <a:gd name="connsiteY7" fmla="*/ 4440 h 14590"/>
                  <a:gd name="connsiteX8" fmla="*/ 67006 w 69510"/>
                  <a:gd name="connsiteY8" fmla="*/ 6054 h 14590"/>
                  <a:gd name="connsiteX9" fmla="*/ 68620 w 69510"/>
                  <a:gd name="connsiteY9" fmla="*/ 12511 h 1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10" h="14590">
                    <a:moveTo>
                      <a:pt x="68620" y="12511"/>
                    </a:moveTo>
                    <a:cubicBezTo>
                      <a:pt x="67208" y="14529"/>
                      <a:pt x="65190" y="14731"/>
                      <a:pt x="62970" y="14529"/>
                    </a:cubicBezTo>
                    <a:cubicBezTo>
                      <a:pt x="52073" y="13318"/>
                      <a:pt x="41177" y="13722"/>
                      <a:pt x="30280" y="11704"/>
                    </a:cubicBezTo>
                    <a:cubicBezTo>
                      <a:pt x="22208" y="10090"/>
                      <a:pt x="13733" y="9888"/>
                      <a:pt x="5459" y="9283"/>
                    </a:cubicBezTo>
                    <a:cubicBezTo>
                      <a:pt x="2634" y="9081"/>
                      <a:pt x="213" y="8475"/>
                      <a:pt x="11" y="5045"/>
                    </a:cubicBezTo>
                    <a:cubicBezTo>
                      <a:pt x="-191" y="1211"/>
                      <a:pt x="2432" y="0"/>
                      <a:pt x="5661" y="0"/>
                    </a:cubicBezTo>
                    <a:cubicBezTo>
                      <a:pt x="12724" y="202"/>
                      <a:pt x="19787" y="605"/>
                      <a:pt x="26647" y="1413"/>
                    </a:cubicBezTo>
                    <a:cubicBezTo>
                      <a:pt x="37544" y="2825"/>
                      <a:pt x="48239" y="4641"/>
                      <a:pt x="59338" y="4440"/>
                    </a:cubicBezTo>
                    <a:cubicBezTo>
                      <a:pt x="61961" y="4440"/>
                      <a:pt x="64584" y="4641"/>
                      <a:pt x="67006" y="6054"/>
                    </a:cubicBezTo>
                    <a:cubicBezTo>
                      <a:pt x="69629" y="7265"/>
                      <a:pt x="70235" y="10292"/>
                      <a:pt x="68620" y="12511"/>
                    </a:cubicBezTo>
                    <a:close/>
                  </a:path>
                </a:pathLst>
              </a:custGeom>
              <a:solidFill>
                <a:srgbClr val="EAAB5E"/>
              </a:solidFill>
              <a:ln w="2018" cap="flat">
                <a:noFill/>
                <a:prstDash val="solid"/>
                <a:miter/>
              </a:ln>
            </p:spPr>
            <p:txBody>
              <a:bodyPr rtlCol="0" anchor="ctr"/>
              <a:lstStyle/>
              <a:p>
                <a:endParaRPr lang="en-US"/>
              </a:p>
            </p:txBody>
          </p:sp>
          <p:sp>
            <p:nvSpPr>
              <p:cNvPr id="227" name="Freeform 227">
                <a:extLst>
                  <a:ext uri="{FF2B5EF4-FFF2-40B4-BE49-F238E27FC236}">
                    <a16:creationId xmlns:a16="http://schemas.microsoft.com/office/drawing/2014/main" id="{CC77ED23-45A4-C2A9-10F6-0D50F4FC9D47}"/>
                  </a:ext>
                </a:extLst>
              </p:cNvPr>
              <p:cNvSpPr/>
              <p:nvPr/>
            </p:nvSpPr>
            <p:spPr>
              <a:xfrm>
                <a:off x="7046078" y="1088426"/>
                <a:ext cx="66238" cy="14610"/>
              </a:xfrm>
              <a:custGeom>
                <a:avLst/>
                <a:gdLst>
                  <a:gd name="connsiteX0" fmla="*/ 1760 w 66238"/>
                  <a:gd name="connsiteY0" fmla="*/ 8353 h 14610"/>
                  <a:gd name="connsiteX1" fmla="*/ 146 w 66238"/>
                  <a:gd name="connsiteY1" fmla="*/ 3308 h 14610"/>
                  <a:gd name="connsiteX2" fmla="*/ 3374 w 66238"/>
                  <a:gd name="connsiteY2" fmla="*/ 281 h 14610"/>
                  <a:gd name="connsiteX3" fmla="*/ 8822 w 66238"/>
                  <a:gd name="connsiteY3" fmla="*/ 483 h 14610"/>
                  <a:gd name="connsiteX4" fmla="*/ 47567 w 66238"/>
                  <a:gd name="connsiteY4" fmla="*/ 3308 h 14610"/>
                  <a:gd name="connsiteX5" fmla="*/ 61490 w 66238"/>
                  <a:gd name="connsiteY5" fmla="*/ 4923 h 14610"/>
                  <a:gd name="connsiteX6" fmla="*/ 66132 w 66238"/>
                  <a:gd name="connsiteY6" fmla="*/ 10976 h 14610"/>
                  <a:gd name="connsiteX7" fmla="*/ 59472 w 66238"/>
                  <a:gd name="connsiteY7" fmla="*/ 14407 h 14610"/>
                  <a:gd name="connsiteX8" fmla="*/ 28397 w 66238"/>
                  <a:gd name="connsiteY8" fmla="*/ 12994 h 14610"/>
                  <a:gd name="connsiteX9" fmla="*/ 3778 w 66238"/>
                  <a:gd name="connsiteY9" fmla="*/ 9160 h 14610"/>
                  <a:gd name="connsiteX10" fmla="*/ 1760 w 66238"/>
                  <a:gd name="connsiteY10" fmla="*/ 8353 h 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238" h="14610">
                    <a:moveTo>
                      <a:pt x="1760" y="8353"/>
                    </a:moveTo>
                    <a:cubicBezTo>
                      <a:pt x="146" y="6941"/>
                      <a:pt x="-258" y="5124"/>
                      <a:pt x="146" y="3308"/>
                    </a:cubicBezTo>
                    <a:cubicBezTo>
                      <a:pt x="549" y="1694"/>
                      <a:pt x="1760" y="685"/>
                      <a:pt x="3374" y="281"/>
                    </a:cubicBezTo>
                    <a:cubicBezTo>
                      <a:pt x="5191" y="-122"/>
                      <a:pt x="7006" y="-122"/>
                      <a:pt x="8822" y="483"/>
                    </a:cubicBezTo>
                    <a:cubicBezTo>
                      <a:pt x="21535" y="4519"/>
                      <a:pt x="34652" y="2703"/>
                      <a:pt x="47567" y="3308"/>
                    </a:cubicBezTo>
                    <a:cubicBezTo>
                      <a:pt x="52208" y="3510"/>
                      <a:pt x="56849" y="3914"/>
                      <a:pt x="61490" y="4923"/>
                    </a:cubicBezTo>
                    <a:cubicBezTo>
                      <a:pt x="64719" y="5730"/>
                      <a:pt x="66737" y="7546"/>
                      <a:pt x="66132" y="10976"/>
                    </a:cubicBezTo>
                    <a:cubicBezTo>
                      <a:pt x="65526" y="15012"/>
                      <a:pt x="62499" y="14811"/>
                      <a:pt x="59472" y="14407"/>
                    </a:cubicBezTo>
                    <a:cubicBezTo>
                      <a:pt x="49181" y="12793"/>
                      <a:pt x="38688" y="12389"/>
                      <a:pt x="28397" y="12994"/>
                    </a:cubicBezTo>
                    <a:cubicBezTo>
                      <a:pt x="19921" y="13398"/>
                      <a:pt x="11849" y="10775"/>
                      <a:pt x="3778" y="9160"/>
                    </a:cubicBezTo>
                    <a:cubicBezTo>
                      <a:pt x="3173" y="8958"/>
                      <a:pt x="2365" y="8555"/>
                      <a:pt x="1760" y="8353"/>
                    </a:cubicBezTo>
                    <a:close/>
                  </a:path>
                </a:pathLst>
              </a:custGeom>
              <a:solidFill>
                <a:srgbClr val="EAAB5E"/>
              </a:solidFill>
              <a:ln w="2018" cap="flat">
                <a:noFill/>
                <a:prstDash val="solid"/>
                <a:miter/>
              </a:ln>
            </p:spPr>
            <p:txBody>
              <a:bodyPr rtlCol="0" anchor="ctr"/>
              <a:lstStyle/>
              <a:p>
                <a:endParaRPr lang="en-US"/>
              </a:p>
            </p:txBody>
          </p:sp>
          <p:sp>
            <p:nvSpPr>
              <p:cNvPr id="228" name="Freeform 228">
                <a:extLst>
                  <a:ext uri="{FF2B5EF4-FFF2-40B4-BE49-F238E27FC236}">
                    <a16:creationId xmlns:a16="http://schemas.microsoft.com/office/drawing/2014/main" id="{728C43CD-D2A3-9BBF-1208-28C90EFC01FA}"/>
                  </a:ext>
                </a:extLst>
              </p:cNvPr>
              <p:cNvSpPr/>
              <p:nvPr/>
            </p:nvSpPr>
            <p:spPr>
              <a:xfrm>
                <a:off x="6464959" y="911930"/>
                <a:ext cx="51548" cy="19178"/>
              </a:xfrm>
              <a:custGeom>
                <a:avLst/>
                <a:gdLst>
                  <a:gd name="connsiteX0" fmla="*/ 50349 w 51548"/>
                  <a:gd name="connsiteY0" fmla="*/ 14534 h 19178"/>
                  <a:gd name="connsiteX1" fmla="*/ 41268 w 51548"/>
                  <a:gd name="connsiteY1" fmla="*/ 17763 h 19178"/>
                  <a:gd name="connsiteX2" fmla="*/ 26134 w 51548"/>
                  <a:gd name="connsiteY2" fmla="*/ 16955 h 19178"/>
                  <a:gd name="connsiteX3" fmla="*/ 7367 w 51548"/>
                  <a:gd name="connsiteY3" fmla="*/ 9893 h 19178"/>
                  <a:gd name="connsiteX4" fmla="*/ 103 w 51548"/>
                  <a:gd name="connsiteY4" fmla="*/ 3435 h 19178"/>
                  <a:gd name="connsiteX5" fmla="*/ 9184 w 51548"/>
                  <a:gd name="connsiteY5" fmla="*/ 408 h 19178"/>
                  <a:gd name="connsiteX6" fmla="*/ 42479 w 51548"/>
                  <a:gd name="connsiteY6" fmla="*/ 5251 h 19178"/>
                  <a:gd name="connsiteX7" fmla="*/ 48533 w 51548"/>
                  <a:gd name="connsiteY7" fmla="*/ 6664 h 19178"/>
                  <a:gd name="connsiteX8" fmla="*/ 50349 w 51548"/>
                  <a:gd name="connsiteY8" fmla="*/ 14534 h 1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48" h="19178">
                    <a:moveTo>
                      <a:pt x="50349" y="14534"/>
                    </a:moveTo>
                    <a:cubicBezTo>
                      <a:pt x="47928" y="16552"/>
                      <a:pt x="44295" y="16552"/>
                      <a:pt x="41268" y="17763"/>
                    </a:cubicBezTo>
                    <a:cubicBezTo>
                      <a:pt x="36426" y="19579"/>
                      <a:pt x="30573" y="19982"/>
                      <a:pt x="26134" y="16955"/>
                    </a:cubicBezTo>
                    <a:cubicBezTo>
                      <a:pt x="20282" y="12920"/>
                      <a:pt x="14026" y="11305"/>
                      <a:pt x="7367" y="9893"/>
                    </a:cubicBezTo>
                    <a:cubicBezTo>
                      <a:pt x="1515" y="8682"/>
                      <a:pt x="-502" y="6664"/>
                      <a:pt x="103" y="3435"/>
                    </a:cubicBezTo>
                    <a:cubicBezTo>
                      <a:pt x="708" y="206"/>
                      <a:pt x="3130" y="-601"/>
                      <a:pt x="9184" y="408"/>
                    </a:cubicBezTo>
                    <a:cubicBezTo>
                      <a:pt x="20282" y="2023"/>
                      <a:pt x="31381" y="3435"/>
                      <a:pt x="42479" y="5251"/>
                    </a:cubicBezTo>
                    <a:cubicBezTo>
                      <a:pt x="44497" y="5453"/>
                      <a:pt x="46717" y="5857"/>
                      <a:pt x="48533" y="6664"/>
                    </a:cubicBezTo>
                    <a:cubicBezTo>
                      <a:pt x="51560" y="7673"/>
                      <a:pt x="52569" y="11911"/>
                      <a:pt x="50349" y="14534"/>
                    </a:cubicBezTo>
                    <a:close/>
                  </a:path>
                </a:pathLst>
              </a:custGeom>
              <a:solidFill>
                <a:srgbClr val="EAAB5E"/>
              </a:solidFill>
              <a:ln w="2018" cap="flat">
                <a:noFill/>
                <a:prstDash val="solid"/>
                <a:miter/>
              </a:ln>
            </p:spPr>
            <p:txBody>
              <a:bodyPr rtlCol="0" anchor="ctr"/>
              <a:lstStyle/>
              <a:p>
                <a:endParaRPr lang="en-US"/>
              </a:p>
            </p:txBody>
          </p:sp>
          <p:sp>
            <p:nvSpPr>
              <p:cNvPr id="229" name="Freeform 229">
                <a:extLst>
                  <a:ext uri="{FF2B5EF4-FFF2-40B4-BE49-F238E27FC236}">
                    <a16:creationId xmlns:a16="http://schemas.microsoft.com/office/drawing/2014/main" id="{C8FD29D4-26C4-2228-9753-79A297368E34}"/>
                  </a:ext>
                </a:extLst>
              </p:cNvPr>
              <p:cNvSpPr/>
              <p:nvPr/>
            </p:nvSpPr>
            <p:spPr>
              <a:xfrm>
                <a:off x="6521626" y="1272504"/>
                <a:ext cx="54825" cy="14366"/>
              </a:xfrm>
              <a:custGeom>
                <a:avLst/>
                <a:gdLst>
                  <a:gd name="connsiteX0" fmla="*/ 2359 w 54825"/>
                  <a:gd name="connsiteY0" fmla="*/ 9927 h 14366"/>
                  <a:gd name="connsiteX1" fmla="*/ 2965 w 54825"/>
                  <a:gd name="connsiteY1" fmla="*/ 1451 h 14366"/>
                  <a:gd name="connsiteX2" fmla="*/ 10632 w 54825"/>
                  <a:gd name="connsiteY2" fmla="*/ 39 h 14366"/>
                  <a:gd name="connsiteX3" fmla="*/ 37874 w 54825"/>
                  <a:gd name="connsiteY3" fmla="*/ 2460 h 14366"/>
                  <a:gd name="connsiteX4" fmla="*/ 50184 w 54825"/>
                  <a:gd name="connsiteY4" fmla="*/ 4478 h 14366"/>
                  <a:gd name="connsiteX5" fmla="*/ 54825 w 54825"/>
                  <a:gd name="connsiteY5" fmla="*/ 8918 h 14366"/>
                  <a:gd name="connsiteX6" fmla="*/ 49377 w 54825"/>
                  <a:gd name="connsiteY6" fmla="*/ 14366 h 14366"/>
                  <a:gd name="connsiteX7" fmla="*/ 47762 w 54825"/>
                  <a:gd name="connsiteY7" fmla="*/ 14366 h 14366"/>
                  <a:gd name="connsiteX8" fmla="*/ 7404 w 54825"/>
                  <a:gd name="connsiteY8" fmla="*/ 11137 h 14366"/>
                  <a:gd name="connsiteX9" fmla="*/ 2359 w 54825"/>
                  <a:gd name="connsiteY9" fmla="*/ 9927 h 1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25" h="14366">
                    <a:moveTo>
                      <a:pt x="2359" y="9927"/>
                    </a:moveTo>
                    <a:cubicBezTo>
                      <a:pt x="-1071" y="7303"/>
                      <a:pt x="-668" y="3066"/>
                      <a:pt x="2965" y="1451"/>
                    </a:cubicBezTo>
                    <a:cubicBezTo>
                      <a:pt x="5386" y="442"/>
                      <a:pt x="8010" y="-163"/>
                      <a:pt x="10632" y="39"/>
                    </a:cubicBezTo>
                    <a:cubicBezTo>
                      <a:pt x="19713" y="644"/>
                      <a:pt x="28794" y="240"/>
                      <a:pt x="37874" y="2460"/>
                    </a:cubicBezTo>
                    <a:cubicBezTo>
                      <a:pt x="41910" y="3469"/>
                      <a:pt x="46148" y="3671"/>
                      <a:pt x="50184" y="4478"/>
                    </a:cubicBezTo>
                    <a:cubicBezTo>
                      <a:pt x="52807" y="4882"/>
                      <a:pt x="54825" y="6093"/>
                      <a:pt x="54825" y="8918"/>
                    </a:cubicBezTo>
                    <a:cubicBezTo>
                      <a:pt x="54623" y="12146"/>
                      <a:pt x="52605" y="13963"/>
                      <a:pt x="49377" y="14366"/>
                    </a:cubicBezTo>
                    <a:cubicBezTo>
                      <a:pt x="48771" y="14366"/>
                      <a:pt x="48368" y="14366"/>
                      <a:pt x="47762" y="14366"/>
                    </a:cubicBezTo>
                    <a:cubicBezTo>
                      <a:pt x="34444" y="12146"/>
                      <a:pt x="20722" y="12752"/>
                      <a:pt x="7404" y="11137"/>
                    </a:cubicBezTo>
                    <a:cubicBezTo>
                      <a:pt x="5386" y="10936"/>
                      <a:pt x="3772" y="10330"/>
                      <a:pt x="2359" y="9927"/>
                    </a:cubicBezTo>
                    <a:close/>
                  </a:path>
                </a:pathLst>
              </a:custGeom>
              <a:solidFill>
                <a:srgbClr val="EAAB5E"/>
              </a:solidFill>
              <a:ln w="2018" cap="flat">
                <a:noFill/>
                <a:prstDash val="solid"/>
                <a:miter/>
              </a:ln>
            </p:spPr>
            <p:txBody>
              <a:bodyPr rtlCol="0" anchor="ctr"/>
              <a:lstStyle/>
              <a:p>
                <a:endParaRPr lang="en-US"/>
              </a:p>
            </p:txBody>
          </p:sp>
          <p:sp>
            <p:nvSpPr>
              <p:cNvPr id="230" name="Freeform 230">
                <a:extLst>
                  <a:ext uri="{FF2B5EF4-FFF2-40B4-BE49-F238E27FC236}">
                    <a16:creationId xmlns:a16="http://schemas.microsoft.com/office/drawing/2014/main" id="{E4BDFEC2-38E7-0EEC-7A8A-9D4851C6885A}"/>
                  </a:ext>
                </a:extLst>
              </p:cNvPr>
              <p:cNvSpPr/>
              <p:nvPr/>
            </p:nvSpPr>
            <p:spPr>
              <a:xfrm>
                <a:off x="6322864" y="867904"/>
                <a:ext cx="43649" cy="19817"/>
              </a:xfrm>
              <a:custGeom>
                <a:avLst/>
                <a:gdLst>
                  <a:gd name="connsiteX0" fmla="*/ 42715 w 43649"/>
                  <a:gd name="connsiteY0" fmla="*/ 14165 h 19817"/>
                  <a:gd name="connsiteX1" fmla="*/ 37670 w 43649"/>
                  <a:gd name="connsiteY1" fmla="*/ 15578 h 19817"/>
                  <a:gd name="connsiteX2" fmla="*/ 30809 w 43649"/>
                  <a:gd name="connsiteY2" fmla="*/ 14165 h 19817"/>
                  <a:gd name="connsiteX3" fmla="*/ 25764 w 43649"/>
                  <a:gd name="connsiteY3" fmla="*/ 16183 h 19817"/>
                  <a:gd name="connsiteX4" fmla="*/ 18096 w 43649"/>
                  <a:gd name="connsiteY4" fmla="*/ 19614 h 19817"/>
                  <a:gd name="connsiteX5" fmla="*/ 12647 w 43649"/>
                  <a:gd name="connsiteY5" fmla="*/ 14165 h 19817"/>
                  <a:gd name="connsiteX6" fmla="*/ 8208 w 43649"/>
                  <a:gd name="connsiteY6" fmla="*/ 9928 h 19817"/>
                  <a:gd name="connsiteX7" fmla="*/ 3567 w 43649"/>
                  <a:gd name="connsiteY7" fmla="*/ 9726 h 19817"/>
                  <a:gd name="connsiteX8" fmla="*/ 136 w 43649"/>
                  <a:gd name="connsiteY8" fmla="*/ 6093 h 19817"/>
                  <a:gd name="connsiteX9" fmla="*/ 2558 w 43649"/>
                  <a:gd name="connsiteY9" fmla="*/ 1049 h 19817"/>
                  <a:gd name="connsiteX10" fmla="*/ 7805 w 43649"/>
                  <a:gd name="connsiteY10" fmla="*/ 40 h 19817"/>
                  <a:gd name="connsiteX11" fmla="*/ 38477 w 43649"/>
                  <a:gd name="connsiteY11" fmla="*/ 5892 h 19817"/>
                  <a:gd name="connsiteX12" fmla="*/ 42916 w 43649"/>
                  <a:gd name="connsiteY12" fmla="*/ 8919 h 19817"/>
                  <a:gd name="connsiteX13" fmla="*/ 42715 w 43649"/>
                  <a:gd name="connsiteY13" fmla="*/ 14165 h 1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49" h="19817">
                    <a:moveTo>
                      <a:pt x="42715" y="14165"/>
                    </a:moveTo>
                    <a:cubicBezTo>
                      <a:pt x="41302" y="15578"/>
                      <a:pt x="39486" y="15981"/>
                      <a:pt x="37670" y="15578"/>
                    </a:cubicBezTo>
                    <a:cubicBezTo>
                      <a:pt x="35450" y="15174"/>
                      <a:pt x="33029" y="14771"/>
                      <a:pt x="30809" y="14165"/>
                    </a:cubicBezTo>
                    <a:cubicBezTo>
                      <a:pt x="28589" y="13762"/>
                      <a:pt x="26571" y="13358"/>
                      <a:pt x="25764" y="16183"/>
                    </a:cubicBezTo>
                    <a:cubicBezTo>
                      <a:pt x="24553" y="20219"/>
                      <a:pt x="21123" y="20017"/>
                      <a:pt x="18096" y="19614"/>
                    </a:cubicBezTo>
                    <a:cubicBezTo>
                      <a:pt x="15069" y="19412"/>
                      <a:pt x="12647" y="17596"/>
                      <a:pt x="12647" y="14165"/>
                    </a:cubicBezTo>
                    <a:cubicBezTo>
                      <a:pt x="12647" y="10937"/>
                      <a:pt x="10629" y="10331"/>
                      <a:pt x="8208" y="9928"/>
                    </a:cubicBezTo>
                    <a:cubicBezTo>
                      <a:pt x="6594" y="9726"/>
                      <a:pt x="5181" y="9928"/>
                      <a:pt x="3567" y="9726"/>
                    </a:cubicBezTo>
                    <a:cubicBezTo>
                      <a:pt x="1549" y="9524"/>
                      <a:pt x="338" y="8111"/>
                      <a:pt x="136" y="6093"/>
                    </a:cubicBezTo>
                    <a:cubicBezTo>
                      <a:pt x="-267" y="3874"/>
                      <a:pt x="136" y="1856"/>
                      <a:pt x="2558" y="1049"/>
                    </a:cubicBezTo>
                    <a:cubicBezTo>
                      <a:pt x="4172" y="443"/>
                      <a:pt x="6190" y="-162"/>
                      <a:pt x="7805" y="40"/>
                    </a:cubicBezTo>
                    <a:cubicBezTo>
                      <a:pt x="18096" y="1250"/>
                      <a:pt x="28387" y="3470"/>
                      <a:pt x="38477" y="5892"/>
                    </a:cubicBezTo>
                    <a:cubicBezTo>
                      <a:pt x="40293" y="6295"/>
                      <a:pt x="41907" y="7304"/>
                      <a:pt x="42916" y="8919"/>
                    </a:cubicBezTo>
                    <a:cubicBezTo>
                      <a:pt x="43925" y="10735"/>
                      <a:pt x="43925" y="12551"/>
                      <a:pt x="42715" y="14165"/>
                    </a:cubicBezTo>
                    <a:close/>
                  </a:path>
                </a:pathLst>
              </a:custGeom>
              <a:solidFill>
                <a:srgbClr val="EAAB5E"/>
              </a:solidFill>
              <a:ln w="2018" cap="flat">
                <a:noFill/>
                <a:prstDash val="solid"/>
                <a:miter/>
              </a:ln>
            </p:spPr>
            <p:txBody>
              <a:bodyPr rtlCol="0" anchor="ctr"/>
              <a:lstStyle/>
              <a:p>
                <a:endParaRPr lang="en-US"/>
              </a:p>
            </p:txBody>
          </p:sp>
          <p:sp>
            <p:nvSpPr>
              <p:cNvPr id="231" name="Freeform 231">
                <a:extLst>
                  <a:ext uri="{FF2B5EF4-FFF2-40B4-BE49-F238E27FC236}">
                    <a16:creationId xmlns:a16="http://schemas.microsoft.com/office/drawing/2014/main" id="{17A96A32-89DE-EEF0-3D00-EA95551B52CC}"/>
                  </a:ext>
                </a:extLst>
              </p:cNvPr>
              <p:cNvSpPr/>
              <p:nvPr/>
            </p:nvSpPr>
            <p:spPr>
              <a:xfrm>
                <a:off x="6794312" y="811019"/>
                <a:ext cx="43215" cy="13991"/>
              </a:xfrm>
              <a:custGeom>
                <a:avLst/>
                <a:gdLst>
                  <a:gd name="connsiteX0" fmla="*/ 1689 w 43215"/>
                  <a:gd name="connsiteY0" fmla="*/ 10310 h 13991"/>
                  <a:gd name="connsiteX1" fmla="*/ 3102 w 43215"/>
                  <a:gd name="connsiteY1" fmla="*/ 2843 h 13991"/>
                  <a:gd name="connsiteX2" fmla="*/ 13595 w 43215"/>
                  <a:gd name="connsiteY2" fmla="*/ 220 h 13991"/>
                  <a:gd name="connsiteX3" fmla="*/ 36195 w 43215"/>
                  <a:gd name="connsiteY3" fmla="*/ 422 h 13991"/>
                  <a:gd name="connsiteX4" fmla="*/ 43057 w 43215"/>
                  <a:gd name="connsiteY4" fmla="*/ 7081 h 13991"/>
                  <a:gd name="connsiteX5" fmla="*/ 35388 w 43215"/>
                  <a:gd name="connsiteY5" fmla="*/ 13538 h 13991"/>
                  <a:gd name="connsiteX6" fmla="*/ 7541 w 43215"/>
                  <a:gd name="connsiteY6" fmla="*/ 11319 h 13991"/>
                  <a:gd name="connsiteX7" fmla="*/ 1689 w 43215"/>
                  <a:gd name="connsiteY7" fmla="*/ 10310 h 1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15" h="13991">
                    <a:moveTo>
                      <a:pt x="1689" y="10310"/>
                    </a:moveTo>
                    <a:cubicBezTo>
                      <a:pt x="-934" y="8090"/>
                      <a:pt x="-531" y="4054"/>
                      <a:pt x="3102" y="2843"/>
                    </a:cubicBezTo>
                    <a:cubicBezTo>
                      <a:pt x="6532" y="1431"/>
                      <a:pt x="10164" y="422"/>
                      <a:pt x="13595" y="220"/>
                    </a:cubicBezTo>
                    <a:cubicBezTo>
                      <a:pt x="21061" y="-184"/>
                      <a:pt x="28729" y="18"/>
                      <a:pt x="36195" y="422"/>
                    </a:cubicBezTo>
                    <a:cubicBezTo>
                      <a:pt x="41240" y="624"/>
                      <a:pt x="42653" y="2440"/>
                      <a:pt x="43057" y="7081"/>
                    </a:cubicBezTo>
                    <a:cubicBezTo>
                      <a:pt x="43864" y="13135"/>
                      <a:pt x="41644" y="14951"/>
                      <a:pt x="35388" y="13538"/>
                    </a:cubicBezTo>
                    <a:cubicBezTo>
                      <a:pt x="26106" y="11521"/>
                      <a:pt x="17025" y="10512"/>
                      <a:pt x="7541" y="11319"/>
                    </a:cubicBezTo>
                    <a:cubicBezTo>
                      <a:pt x="5321" y="11722"/>
                      <a:pt x="3303" y="11924"/>
                      <a:pt x="1689" y="10310"/>
                    </a:cubicBezTo>
                    <a:close/>
                  </a:path>
                </a:pathLst>
              </a:custGeom>
              <a:solidFill>
                <a:srgbClr val="EAAB5E"/>
              </a:solidFill>
              <a:ln w="2018" cap="flat">
                <a:noFill/>
                <a:prstDash val="solid"/>
                <a:miter/>
              </a:ln>
            </p:spPr>
            <p:txBody>
              <a:bodyPr rtlCol="0" anchor="ctr"/>
              <a:lstStyle/>
              <a:p>
                <a:endParaRPr lang="en-US"/>
              </a:p>
            </p:txBody>
          </p:sp>
          <p:sp>
            <p:nvSpPr>
              <p:cNvPr id="232" name="Freeform 232">
                <a:extLst>
                  <a:ext uri="{FF2B5EF4-FFF2-40B4-BE49-F238E27FC236}">
                    <a16:creationId xmlns:a16="http://schemas.microsoft.com/office/drawing/2014/main" id="{AA6189F9-1970-2A77-1F83-779EB403F097}"/>
                  </a:ext>
                </a:extLst>
              </p:cNvPr>
              <p:cNvSpPr/>
              <p:nvPr/>
            </p:nvSpPr>
            <p:spPr>
              <a:xfrm>
                <a:off x="6919823" y="1086532"/>
                <a:ext cx="23338" cy="21128"/>
              </a:xfrm>
              <a:custGeom>
                <a:avLst/>
                <a:gdLst>
                  <a:gd name="connsiteX0" fmla="*/ 20258 w 23338"/>
                  <a:gd name="connsiteY0" fmla="*/ 18319 h 21128"/>
                  <a:gd name="connsiteX1" fmla="*/ 12993 w 23338"/>
                  <a:gd name="connsiteY1" fmla="*/ 20942 h 21128"/>
                  <a:gd name="connsiteX2" fmla="*/ 1895 w 23338"/>
                  <a:gd name="connsiteY2" fmla="*/ 5605 h 21128"/>
                  <a:gd name="connsiteX3" fmla="*/ 10572 w 23338"/>
                  <a:gd name="connsiteY3" fmla="*/ 157 h 21128"/>
                  <a:gd name="connsiteX4" fmla="*/ 16626 w 23338"/>
                  <a:gd name="connsiteY4" fmla="*/ 1570 h 21128"/>
                  <a:gd name="connsiteX5" fmla="*/ 21670 w 23338"/>
                  <a:gd name="connsiteY5" fmla="*/ 11457 h 21128"/>
                  <a:gd name="connsiteX6" fmla="*/ 20258 w 23338"/>
                  <a:gd name="connsiteY6" fmla="*/ 18319 h 2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8" h="21128">
                    <a:moveTo>
                      <a:pt x="20258" y="18319"/>
                    </a:moveTo>
                    <a:cubicBezTo>
                      <a:pt x="18442" y="20942"/>
                      <a:pt x="15617" y="20740"/>
                      <a:pt x="12993" y="20942"/>
                    </a:cubicBezTo>
                    <a:cubicBezTo>
                      <a:pt x="684" y="22153"/>
                      <a:pt x="-2545" y="17511"/>
                      <a:pt x="1895" y="5605"/>
                    </a:cubicBezTo>
                    <a:cubicBezTo>
                      <a:pt x="3913" y="561"/>
                      <a:pt x="5325" y="-448"/>
                      <a:pt x="10572" y="157"/>
                    </a:cubicBezTo>
                    <a:cubicBezTo>
                      <a:pt x="12590" y="359"/>
                      <a:pt x="14608" y="1166"/>
                      <a:pt x="16626" y="1570"/>
                    </a:cubicBezTo>
                    <a:cubicBezTo>
                      <a:pt x="24294" y="3587"/>
                      <a:pt x="24496" y="3991"/>
                      <a:pt x="21670" y="11457"/>
                    </a:cubicBezTo>
                    <a:cubicBezTo>
                      <a:pt x="20863" y="14081"/>
                      <a:pt x="22074" y="16704"/>
                      <a:pt x="20258" y="18319"/>
                    </a:cubicBezTo>
                    <a:close/>
                  </a:path>
                </a:pathLst>
              </a:custGeom>
              <a:solidFill>
                <a:srgbClr val="EAAB5E"/>
              </a:solidFill>
              <a:ln w="2018" cap="flat">
                <a:noFill/>
                <a:prstDash val="solid"/>
                <a:miter/>
              </a:ln>
            </p:spPr>
            <p:txBody>
              <a:bodyPr rtlCol="0" anchor="ctr"/>
              <a:lstStyle/>
              <a:p>
                <a:endParaRPr lang="en-US"/>
              </a:p>
            </p:txBody>
          </p:sp>
          <p:sp>
            <p:nvSpPr>
              <p:cNvPr id="233" name="Freeform 233">
                <a:extLst>
                  <a:ext uri="{FF2B5EF4-FFF2-40B4-BE49-F238E27FC236}">
                    <a16:creationId xmlns:a16="http://schemas.microsoft.com/office/drawing/2014/main" id="{5AC49BDC-4E41-5FD7-6AA7-B8FFA89CDA84}"/>
                  </a:ext>
                </a:extLst>
              </p:cNvPr>
              <p:cNvSpPr/>
              <p:nvPr/>
            </p:nvSpPr>
            <p:spPr>
              <a:xfrm>
                <a:off x="6391397" y="879813"/>
                <a:ext cx="27162" cy="10529"/>
              </a:xfrm>
              <a:custGeom>
                <a:avLst/>
                <a:gdLst>
                  <a:gd name="connsiteX0" fmla="*/ 26245 w 27162"/>
                  <a:gd name="connsiteY0" fmla="*/ 8309 h 10529"/>
                  <a:gd name="connsiteX1" fmla="*/ 21401 w 27162"/>
                  <a:gd name="connsiteY1" fmla="*/ 10529 h 10529"/>
                  <a:gd name="connsiteX2" fmla="*/ 5057 w 27162"/>
                  <a:gd name="connsiteY2" fmla="*/ 9520 h 10529"/>
                  <a:gd name="connsiteX3" fmla="*/ 12 w 27162"/>
                  <a:gd name="connsiteY3" fmla="*/ 4879 h 10529"/>
                  <a:gd name="connsiteX4" fmla="*/ 5258 w 27162"/>
                  <a:gd name="connsiteY4" fmla="*/ 237 h 10529"/>
                  <a:gd name="connsiteX5" fmla="*/ 23016 w 27162"/>
                  <a:gd name="connsiteY5" fmla="*/ 1448 h 10529"/>
                  <a:gd name="connsiteX6" fmla="*/ 26245 w 27162"/>
                  <a:gd name="connsiteY6" fmla="*/ 8309 h 1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62" h="10529">
                    <a:moveTo>
                      <a:pt x="26245" y="8309"/>
                    </a:moveTo>
                    <a:cubicBezTo>
                      <a:pt x="25034" y="9924"/>
                      <a:pt x="23419" y="10529"/>
                      <a:pt x="21401" y="10529"/>
                    </a:cubicBezTo>
                    <a:cubicBezTo>
                      <a:pt x="15953" y="10327"/>
                      <a:pt x="10505" y="9924"/>
                      <a:pt x="5057" y="9520"/>
                    </a:cubicBezTo>
                    <a:cubicBezTo>
                      <a:pt x="2231" y="9318"/>
                      <a:pt x="-190" y="8309"/>
                      <a:pt x="12" y="4879"/>
                    </a:cubicBezTo>
                    <a:cubicBezTo>
                      <a:pt x="213" y="1852"/>
                      <a:pt x="2433" y="439"/>
                      <a:pt x="5258" y="237"/>
                    </a:cubicBezTo>
                    <a:cubicBezTo>
                      <a:pt x="11312" y="-368"/>
                      <a:pt x="17164" y="237"/>
                      <a:pt x="23016" y="1448"/>
                    </a:cubicBezTo>
                    <a:cubicBezTo>
                      <a:pt x="26850" y="1852"/>
                      <a:pt x="28263" y="5484"/>
                      <a:pt x="26245" y="8309"/>
                    </a:cubicBezTo>
                    <a:close/>
                  </a:path>
                </a:pathLst>
              </a:custGeom>
              <a:solidFill>
                <a:srgbClr val="EAAB5E"/>
              </a:solidFill>
              <a:ln w="2018" cap="flat">
                <a:noFill/>
                <a:prstDash val="solid"/>
                <a:miter/>
              </a:ln>
            </p:spPr>
            <p:txBody>
              <a:bodyPr rtlCol="0" anchor="ctr"/>
              <a:lstStyle/>
              <a:p>
                <a:endParaRPr lang="en-US"/>
              </a:p>
            </p:txBody>
          </p:sp>
          <p:sp>
            <p:nvSpPr>
              <p:cNvPr id="234" name="Freeform 234">
                <a:extLst>
                  <a:ext uri="{FF2B5EF4-FFF2-40B4-BE49-F238E27FC236}">
                    <a16:creationId xmlns:a16="http://schemas.microsoft.com/office/drawing/2014/main" id="{FB59E3F9-51D5-2C02-1AFC-BDBD3A4843F3}"/>
                  </a:ext>
                </a:extLst>
              </p:cNvPr>
              <p:cNvSpPr/>
              <p:nvPr/>
            </p:nvSpPr>
            <p:spPr>
              <a:xfrm>
                <a:off x="6528425" y="1365368"/>
                <a:ext cx="1008" cy="605"/>
              </a:xfrm>
              <a:custGeom>
                <a:avLst/>
                <a:gdLst>
                  <a:gd name="connsiteX0" fmla="*/ 1009 w 1008"/>
                  <a:gd name="connsiteY0" fmla="*/ 605 h 605"/>
                  <a:gd name="connsiteX1" fmla="*/ 0 w 1008"/>
                  <a:gd name="connsiteY1" fmla="*/ 404 h 605"/>
                  <a:gd name="connsiteX2" fmla="*/ 1009 w 1008"/>
                  <a:gd name="connsiteY2" fmla="*/ 0 h 605"/>
                  <a:gd name="connsiteX3" fmla="*/ 1009 w 1008"/>
                  <a:gd name="connsiteY3" fmla="*/ 605 h 605"/>
                </a:gdLst>
                <a:ahLst/>
                <a:cxnLst>
                  <a:cxn ang="0">
                    <a:pos x="connsiteX0" y="connsiteY0"/>
                  </a:cxn>
                  <a:cxn ang="0">
                    <a:pos x="connsiteX1" y="connsiteY1"/>
                  </a:cxn>
                  <a:cxn ang="0">
                    <a:pos x="connsiteX2" y="connsiteY2"/>
                  </a:cxn>
                  <a:cxn ang="0">
                    <a:pos x="connsiteX3" y="connsiteY3"/>
                  </a:cxn>
                </a:cxnLst>
                <a:rect l="l" t="t" r="r" b="b"/>
                <a:pathLst>
                  <a:path w="1008" h="605">
                    <a:moveTo>
                      <a:pt x="1009" y="605"/>
                    </a:moveTo>
                    <a:cubicBezTo>
                      <a:pt x="605" y="605"/>
                      <a:pt x="202" y="404"/>
                      <a:pt x="0" y="404"/>
                    </a:cubicBezTo>
                    <a:cubicBezTo>
                      <a:pt x="403" y="202"/>
                      <a:pt x="605" y="202"/>
                      <a:pt x="1009" y="0"/>
                    </a:cubicBezTo>
                    <a:cubicBezTo>
                      <a:pt x="807" y="0"/>
                      <a:pt x="1009" y="605"/>
                      <a:pt x="1009" y="605"/>
                    </a:cubicBezTo>
                    <a:close/>
                  </a:path>
                </a:pathLst>
              </a:custGeom>
              <a:solidFill>
                <a:srgbClr val="EAAB5E"/>
              </a:solidFill>
              <a:ln w="2018" cap="flat">
                <a:noFill/>
                <a:prstDash val="solid"/>
                <a:miter/>
              </a:ln>
            </p:spPr>
            <p:txBody>
              <a:bodyPr rtlCol="0" anchor="ctr"/>
              <a:lstStyle/>
              <a:p>
                <a:endParaRPr lang="en-US"/>
              </a:p>
            </p:txBody>
          </p:sp>
          <p:sp>
            <p:nvSpPr>
              <p:cNvPr id="235" name="Freeform 235">
                <a:extLst>
                  <a:ext uri="{FF2B5EF4-FFF2-40B4-BE49-F238E27FC236}">
                    <a16:creationId xmlns:a16="http://schemas.microsoft.com/office/drawing/2014/main" id="{80CA7119-31ED-71B9-E355-1BFAD87641ED}"/>
                  </a:ext>
                </a:extLst>
              </p:cNvPr>
              <p:cNvSpPr/>
              <p:nvPr/>
            </p:nvSpPr>
            <p:spPr>
              <a:xfrm>
                <a:off x="6537506" y="1389382"/>
                <a:ext cx="1008" cy="201"/>
              </a:xfrm>
              <a:custGeom>
                <a:avLst/>
                <a:gdLst>
                  <a:gd name="connsiteX0" fmla="*/ 1009 w 1008"/>
                  <a:gd name="connsiteY0" fmla="*/ 0 h 201"/>
                  <a:gd name="connsiteX1" fmla="*/ 403 w 1008"/>
                  <a:gd name="connsiteY1" fmla="*/ 202 h 201"/>
                  <a:gd name="connsiteX2" fmla="*/ 0 w 1008"/>
                  <a:gd name="connsiteY2" fmla="*/ 0 h 201"/>
                  <a:gd name="connsiteX3" fmla="*/ 1009 w 1008"/>
                  <a:gd name="connsiteY3" fmla="*/ 0 h 201"/>
                  <a:gd name="connsiteX4" fmla="*/ 1009 w 1008"/>
                  <a:gd name="connsiteY4" fmla="*/ 0 h 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 h="201">
                    <a:moveTo>
                      <a:pt x="1009" y="0"/>
                    </a:moveTo>
                    <a:cubicBezTo>
                      <a:pt x="807" y="0"/>
                      <a:pt x="605" y="202"/>
                      <a:pt x="403" y="202"/>
                    </a:cubicBezTo>
                    <a:cubicBezTo>
                      <a:pt x="202" y="202"/>
                      <a:pt x="202" y="0"/>
                      <a:pt x="0" y="0"/>
                    </a:cubicBezTo>
                    <a:cubicBezTo>
                      <a:pt x="403" y="0"/>
                      <a:pt x="807" y="0"/>
                      <a:pt x="1009" y="0"/>
                    </a:cubicBezTo>
                    <a:cubicBezTo>
                      <a:pt x="1009" y="0"/>
                      <a:pt x="1009" y="0"/>
                      <a:pt x="1009" y="0"/>
                    </a:cubicBezTo>
                    <a:close/>
                  </a:path>
                </a:pathLst>
              </a:custGeom>
              <a:solidFill>
                <a:srgbClr val="EAAB5E"/>
              </a:solidFill>
              <a:ln w="2018" cap="flat">
                <a:noFill/>
                <a:prstDash val="solid"/>
                <a:miter/>
              </a:ln>
            </p:spPr>
            <p:txBody>
              <a:bodyPr rtlCol="0" anchor="ctr"/>
              <a:lstStyle/>
              <a:p>
                <a:endParaRPr lang="en-US"/>
              </a:p>
            </p:txBody>
          </p:sp>
        </p:grpSp>
        <p:grpSp>
          <p:nvGrpSpPr>
            <p:cNvPr id="12" name="Graphic 1831">
              <a:extLst>
                <a:ext uri="{FF2B5EF4-FFF2-40B4-BE49-F238E27FC236}">
                  <a16:creationId xmlns:a16="http://schemas.microsoft.com/office/drawing/2014/main" id="{372D5F00-B9D0-1C2E-A5EB-C6127960123F}"/>
                </a:ext>
              </a:extLst>
            </p:cNvPr>
            <p:cNvGrpSpPr/>
            <p:nvPr/>
          </p:nvGrpSpPr>
          <p:grpSpPr>
            <a:xfrm>
              <a:off x="6718255" y="966771"/>
              <a:ext cx="996615" cy="965381"/>
              <a:chOff x="6718255" y="966771"/>
              <a:chExt cx="996615" cy="965381"/>
            </a:xfrm>
          </p:grpSpPr>
          <p:sp>
            <p:nvSpPr>
              <p:cNvPr id="88" name="Freeform 88">
                <a:extLst>
                  <a:ext uri="{FF2B5EF4-FFF2-40B4-BE49-F238E27FC236}">
                    <a16:creationId xmlns:a16="http://schemas.microsoft.com/office/drawing/2014/main" id="{D59263F5-12FD-4939-FE4E-FB1AA71EF519}"/>
                  </a:ext>
                </a:extLst>
              </p:cNvPr>
              <p:cNvSpPr/>
              <p:nvPr/>
            </p:nvSpPr>
            <p:spPr>
              <a:xfrm>
                <a:off x="6718255" y="966771"/>
                <a:ext cx="996615" cy="965381"/>
              </a:xfrm>
              <a:custGeom>
                <a:avLst/>
                <a:gdLst>
                  <a:gd name="connsiteX0" fmla="*/ 100549 w 996615"/>
                  <a:gd name="connsiteY0" fmla="*/ 779183 h 965381"/>
                  <a:gd name="connsiteX1" fmla="*/ 99742 w 996615"/>
                  <a:gd name="connsiteY1" fmla="*/ 771111 h 965381"/>
                  <a:gd name="connsiteX2" fmla="*/ 100549 w 996615"/>
                  <a:gd name="connsiteY2" fmla="*/ 769901 h 965381"/>
                  <a:gd name="connsiteX3" fmla="*/ 101558 w 996615"/>
                  <a:gd name="connsiteY3" fmla="*/ 712389 h 965381"/>
                  <a:gd name="connsiteX4" fmla="*/ 98935 w 996615"/>
                  <a:gd name="connsiteY4" fmla="*/ 704317 h 965381"/>
                  <a:gd name="connsiteX5" fmla="*/ 96513 w 996615"/>
                  <a:gd name="connsiteY5" fmla="*/ 702501 h 965381"/>
                  <a:gd name="connsiteX6" fmla="*/ 88240 w 996615"/>
                  <a:gd name="connsiteY6" fmla="*/ 689183 h 965381"/>
                  <a:gd name="connsiteX7" fmla="*/ 65841 w 996615"/>
                  <a:gd name="connsiteY7" fmla="*/ 665371 h 965381"/>
                  <a:gd name="connsiteX8" fmla="*/ 65841 w 996615"/>
                  <a:gd name="connsiteY8" fmla="*/ 643779 h 965381"/>
                  <a:gd name="connsiteX9" fmla="*/ 73307 w 996615"/>
                  <a:gd name="connsiteY9" fmla="*/ 613711 h 965381"/>
                  <a:gd name="connsiteX10" fmla="*/ 77948 w 996615"/>
                  <a:gd name="connsiteY10" fmla="*/ 562859 h 965381"/>
                  <a:gd name="connsiteX11" fmla="*/ 76939 w 996615"/>
                  <a:gd name="connsiteY11" fmla="*/ 551155 h 965381"/>
                  <a:gd name="connsiteX12" fmla="*/ 68868 w 996615"/>
                  <a:gd name="connsiteY12" fmla="*/ 528554 h 965381"/>
                  <a:gd name="connsiteX13" fmla="*/ 49496 w 996615"/>
                  <a:gd name="connsiteY13" fmla="*/ 488800 h 965381"/>
                  <a:gd name="connsiteX14" fmla="*/ 47679 w 996615"/>
                  <a:gd name="connsiteY14" fmla="*/ 485571 h 965381"/>
                  <a:gd name="connsiteX15" fmla="*/ 47679 w 996615"/>
                  <a:gd name="connsiteY15" fmla="*/ 467410 h 965381"/>
                  <a:gd name="connsiteX16" fmla="*/ 47679 w 996615"/>
                  <a:gd name="connsiteY16" fmla="*/ 465190 h 965381"/>
                  <a:gd name="connsiteX17" fmla="*/ 47478 w 996615"/>
                  <a:gd name="connsiteY17" fmla="*/ 463979 h 965381"/>
                  <a:gd name="connsiteX18" fmla="*/ 50303 w 996615"/>
                  <a:gd name="connsiteY18" fmla="*/ 438149 h 965381"/>
                  <a:gd name="connsiteX19" fmla="*/ 48285 w 996615"/>
                  <a:gd name="connsiteY19" fmla="*/ 384068 h 965381"/>
                  <a:gd name="connsiteX20" fmla="*/ 45258 w 996615"/>
                  <a:gd name="connsiteY20" fmla="*/ 370144 h 965381"/>
                  <a:gd name="connsiteX21" fmla="*/ 37186 w 996615"/>
                  <a:gd name="connsiteY21" fmla="*/ 355010 h 965381"/>
                  <a:gd name="connsiteX22" fmla="*/ 25886 w 996615"/>
                  <a:gd name="connsiteY22" fmla="*/ 300727 h 965381"/>
                  <a:gd name="connsiteX23" fmla="*/ 21648 w 996615"/>
                  <a:gd name="connsiteY23" fmla="*/ 282767 h 965381"/>
                  <a:gd name="connsiteX24" fmla="*/ 20841 w 996615"/>
                  <a:gd name="connsiteY24" fmla="*/ 271063 h 965381"/>
                  <a:gd name="connsiteX25" fmla="*/ 22859 w 996615"/>
                  <a:gd name="connsiteY25" fmla="*/ 226668 h 965381"/>
                  <a:gd name="connsiteX26" fmla="*/ 23061 w 996615"/>
                  <a:gd name="connsiteY26" fmla="*/ 225861 h 965381"/>
                  <a:gd name="connsiteX27" fmla="*/ 10348 w 996615"/>
                  <a:gd name="connsiteY27" fmla="*/ 188932 h 965381"/>
                  <a:gd name="connsiteX28" fmla="*/ 7724 w 996615"/>
                  <a:gd name="connsiteY28" fmla="*/ 184291 h 965381"/>
                  <a:gd name="connsiteX29" fmla="*/ 258 w 996615"/>
                  <a:gd name="connsiteY29" fmla="*/ 145950 h 965381"/>
                  <a:gd name="connsiteX30" fmla="*/ 12164 w 996615"/>
                  <a:gd name="connsiteY30" fmla="*/ 117093 h 965381"/>
                  <a:gd name="connsiteX31" fmla="*/ 41020 w 996615"/>
                  <a:gd name="connsiteY31" fmla="*/ 106600 h 965381"/>
                  <a:gd name="connsiteX32" fmla="*/ 49496 w 996615"/>
                  <a:gd name="connsiteY32" fmla="*/ 105995 h 965381"/>
                  <a:gd name="connsiteX33" fmla="*/ 100751 w 996615"/>
                  <a:gd name="connsiteY33" fmla="*/ 99739 h 965381"/>
                  <a:gd name="connsiteX34" fmla="*/ 149584 w 996615"/>
                  <a:gd name="connsiteY34" fmla="*/ 93080 h 965381"/>
                  <a:gd name="connsiteX35" fmla="*/ 151804 w 996615"/>
                  <a:gd name="connsiteY35" fmla="*/ 93685 h 965381"/>
                  <a:gd name="connsiteX36" fmla="*/ 183485 w 996615"/>
                  <a:gd name="connsiteY36" fmla="*/ 93685 h 965381"/>
                  <a:gd name="connsiteX37" fmla="*/ 197207 w 996615"/>
                  <a:gd name="connsiteY37" fmla="*/ 91869 h 965381"/>
                  <a:gd name="connsiteX38" fmla="*/ 220615 w 996615"/>
                  <a:gd name="connsiteY38" fmla="*/ 80165 h 965381"/>
                  <a:gd name="connsiteX39" fmla="*/ 220615 w 996615"/>
                  <a:gd name="connsiteY39" fmla="*/ 80165 h 965381"/>
                  <a:gd name="connsiteX40" fmla="*/ 222835 w 996615"/>
                  <a:gd name="connsiteY40" fmla="*/ 79761 h 965381"/>
                  <a:gd name="connsiteX41" fmla="*/ 235749 w 996615"/>
                  <a:gd name="connsiteY41" fmla="*/ 78147 h 965381"/>
                  <a:gd name="connsiteX42" fmla="*/ 282364 w 996615"/>
                  <a:gd name="connsiteY42" fmla="*/ 74514 h 965381"/>
                  <a:gd name="connsiteX43" fmla="*/ 341287 w 996615"/>
                  <a:gd name="connsiteY43" fmla="*/ 67653 h 965381"/>
                  <a:gd name="connsiteX44" fmla="*/ 374784 w 996615"/>
                  <a:gd name="connsiteY44" fmla="*/ 59985 h 965381"/>
                  <a:gd name="connsiteX45" fmla="*/ 443999 w 996615"/>
                  <a:gd name="connsiteY45" fmla="*/ 58573 h 965381"/>
                  <a:gd name="connsiteX46" fmla="*/ 454694 w 996615"/>
                  <a:gd name="connsiteY46" fmla="*/ 57564 h 965381"/>
                  <a:gd name="connsiteX47" fmla="*/ 493640 w 996615"/>
                  <a:gd name="connsiteY47" fmla="*/ 50299 h 965381"/>
                  <a:gd name="connsiteX48" fmla="*/ 534200 w 996615"/>
                  <a:gd name="connsiteY48" fmla="*/ 47676 h 965381"/>
                  <a:gd name="connsiteX49" fmla="*/ 536420 w 996615"/>
                  <a:gd name="connsiteY49" fmla="*/ 48483 h 965381"/>
                  <a:gd name="connsiteX50" fmla="*/ 584043 w 996615"/>
                  <a:gd name="connsiteY50" fmla="*/ 40209 h 965381"/>
                  <a:gd name="connsiteX51" fmla="*/ 586263 w 996615"/>
                  <a:gd name="connsiteY51" fmla="*/ 39402 h 965381"/>
                  <a:gd name="connsiteX52" fmla="*/ 636509 w 996615"/>
                  <a:gd name="connsiteY52" fmla="*/ 30523 h 965381"/>
                  <a:gd name="connsiteX53" fmla="*/ 672226 w 996615"/>
                  <a:gd name="connsiteY53" fmla="*/ 30120 h 965381"/>
                  <a:gd name="connsiteX54" fmla="*/ 744871 w 996615"/>
                  <a:gd name="connsiteY54" fmla="*/ 20232 h 965381"/>
                  <a:gd name="connsiteX55" fmla="*/ 778772 w 996615"/>
                  <a:gd name="connsiteY55" fmla="*/ 14985 h 965381"/>
                  <a:gd name="connsiteX56" fmla="*/ 784220 w 996615"/>
                  <a:gd name="connsiteY56" fmla="*/ 12563 h 965381"/>
                  <a:gd name="connsiteX57" fmla="*/ 784220 w 996615"/>
                  <a:gd name="connsiteY57" fmla="*/ 12563 h 965381"/>
                  <a:gd name="connsiteX58" fmla="*/ 786440 w 996615"/>
                  <a:gd name="connsiteY58" fmla="*/ 11958 h 965381"/>
                  <a:gd name="connsiteX59" fmla="*/ 834063 w 996615"/>
                  <a:gd name="connsiteY59" fmla="*/ 3281 h 965381"/>
                  <a:gd name="connsiteX60" fmla="*/ 840318 w 996615"/>
                  <a:gd name="connsiteY60" fmla="*/ 3684 h 965381"/>
                  <a:gd name="connsiteX61" fmla="*/ 843345 w 996615"/>
                  <a:gd name="connsiteY61" fmla="*/ 3886 h 965381"/>
                  <a:gd name="connsiteX62" fmla="*/ 857874 w 996615"/>
                  <a:gd name="connsiteY62" fmla="*/ 456 h 965381"/>
                  <a:gd name="connsiteX63" fmla="*/ 870789 w 996615"/>
                  <a:gd name="connsiteY63" fmla="*/ 4492 h 965381"/>
                  <a:gd name="connsiteX64" fmla="*/ 891977 w 996615"/>
                  <a:gd name="connsiteY64" fmla="*/ 28303 h 965381"/>
                  <a:gd name="connsiteX65" fmla="*/ 905699 w 996615"/>
                  <a:gd name="connsiteY65" fmla="*/ 69470 h 965381"/>
                  <a:gd name="connsiteX66" fmla="*/ 906708 w 996615"/>
                  <a:gd name="connsiteY66" fmla="*/ 105187 h 965381"/>
                  <a:gd name="connsiteX67" fmla="*/ 905699 w 996615"/>
                  <a:gd name="connsiteY67" fmla="*/ 108820 h 965381"/>
                  <a:gd name="connsiteX68" fmla="*/ 905295 w 996615"/>
                  <a:gd name="connsiteY68" fmla="*/ 145546 h 965381"/>
                  <a:gd name="connsiteX69" fmla="*/ 916394 w 996615"/>
                  <a:gd name="connsiteY69" fmla="*/ 193775 h 965381"/>
                  <a:gd name="connsiteX70" fmla="*/ 919421 w 996615"/>
                  <a:gd name="connsiteY70" fmla="*/ 202654 h 965381"/>
                  <a:gd name="connsiteX71" fmla="*/ 931932 w 996615"/>
                  <a:gd name="connsiteY71" fmla="*/ 240592 h 965381"/>
                  <a:gd name="connsiteX72" fmla="*/ 935968 w 996615"/>
                  <a:gd name="connsiteY72" fmla="*/ 246040 h 965381"/>
                  <a:gd name="connsiteX73" fmla="*/ 941012 w 996615"/>
                  <a:gd name="connsiteY73" fmla="*/ 290234 h 965381"/>
                  <a:gd name="connsiteX74" fmla="*/ 944241 w 996615"/>
                  <a:gd name="connsiteY74" fmla="*/ 315660 h 965381"/>
                  <a:gd name="connsiteX75" fmla="*/ 952111 w 996615"/>
                  <a:gd name="connsiteY75" fmla="*/ 351579 h 965381"/>
                  <a:gd name="connsiteX76" fmla="*/ 949690 w 996615"/>
                  <a:gd name="connsiteY76" fmla="*/ 367521 h 965381"/>
                  <a:gd name="connsiteX77" fmla="*/ 947268 w 996615"/>
                  <a:gd name="connsiteY77" fmla="*/ 389517 h 965381"/>
                  <a:gd name="connsiteX78" fmla="*/ 950699 w 996615"/>
                  <a:gd name="connsiteY78" fmla="*/ 404046 h 965381"/>
                  <a:gd name="connsiteX79" fmla="*/ 954936 w 996615"/>
                  <a:gd name="connsiteY79" fmla="*/ 435728 h 965381"/>
                  <a:gd name="connsiteX80" fmla="*/ 962403 w 996615"/>
                  <a:gd name="connsiteY80" fmla="*/ 463172 h 965381"/>
                  <a:gd name="connsiteX81" fmla="*/ 976730 w 996615"/>
                  <a:gd name="connsiteY81" fmla="*/ 501917 h 965381"/>
                  <a:gd name="connsiteX82" fmla="*/ 979555 w 996615"/>
                  <a:gd name="connsiteY82" fmla="*/ 514024 h 965381"/>
                  <a:gd name="connsiteX83" fmla="*/ 979151 w 996615"/>
                  <a:gd name="connsiteY83" fmla="*/ 539451 h 965381"/>
                  <a:gd name="connsiteX84" fmla="*/ 975923 w 996615"/>
                  <a:gd name="connsiteY84" fmla="*/ 549944 h 965381"/>
                  <a:gd name="connsiteX85" fmla="*/ 975519 w 996615"/>
                  <a:gd name="connsiteY85" fmla="*/ 559227 h 965381"/>
                  <a:gd name="connsiteX86" fmla="*/ 978546 w 996615"/>
                  <a:gd name="connsiteY86" fmla="*/ 575976 h 965381"/>
                  <a:gd name="connsiteX87" fmla="*/ 976730 w 996615"/>
                  <a:gd name="connsiteY87" fmla="*/ 579406 h 965381"/>
                  <a:gd name="connsiteX88" fmla="*/ 972694 w 996615"/>
                  <a:gd name="connsiteY88" fmla="*/ 613308 h 965381"/>
                  <a:gd name="connsiteX89" fmla="*/ 971281 w 996615"/>
                  <a:gd name="connsiteY89" fmla="*/ 621783 h 965381"/>
                  <a:gd name="connsiteX90" fmla="*/ 971887 w 996615"/>
                  <a:gd name="connsiteY90" fmla="*/ 646200 h 965381"/>
                  <a:gd name="connsiteX91" fmla="*/ 973905 w 996615"/>
                  <a:gd name="connsiteY91" fmla="*/ 653667 h 965381"/>
                  <a:gd name="connsiteX92" fmla="*/ 980564 w 996615"/>
                  <a:gd name="connsiteY92" fmla="*/ 676066 h 965381"/>
                  <a:gd name="connsiteX93" fmla="*/ 990048 w 996615"/>
                  <a:gd name="connsiteY93" fmla="*/ 701694 h 965381"/>
                  <a:gd name="connsiteX94" fmla="*/ 996102 w 996615"/>
                  <a:gd name="connsiteY94" fmla="*/ 745483 h 965381"/>
                  <a:gd name="connsiteX95" fmla="*/ 994487 w 996615"/>
                  <a:gd name="connsiteY95" fmla="*/ 784430 h 965381"/>
                  <a:gd name="connsiteX96" fmla="*/ 989241 w 996615"/>
                  <a:gd name="connsiteY96" fmla="*/ 810865 h 965381"/>
                  <a:gd name="connsiteX97" fmla="*/ 927896 w 996615"/>
                  <a:gd name="connsiteY97" fmla="*/ 852435 h 965381"/>
                  <a:gd name="connsiteX98" fmla="*/ 917403 w 996615"/>
                  <a:gd name="connsiteY98" fmla="*/ 854655 h 965381"/>
                  <a:gd name="connsiteX99" fmla="*/ 904892 w 996615"/>
                  <a:gd name="connsiteY99" fmla="*/ 856874 h 965381"/>
                  <a:gd name="connsiteX100" fmla="*/ 897627 w 996615"/>
                  <a:gd name="connsiteY100" fmla="*/ 851628 h 965381"/>
                  <a:gd name="connsiteX101" fmla="*/ 874421 w 996615"/>
                  <a:gd name="connsiteY101" fmla="*/ 856471 h 965381"/>
                  <a:gd name="connsiteX102" fmla="*/ 854444 w 996615"/>
                  <a:gd name="connsiteY102" fmla="*/ 864341 h 965381"/>
                  <a:gd name="connsiteX103" fmla="*/ 839310 w 996615"/>
                  <a:gd name="connsiteY103" fmla="*/ 870193 h 965381"/>
                  <a:gd name="connsiteX104" fmla="*/ 825184 w 996615"/>
                  <a:gd name="connsiteY104" fmla="*/ 871404 h 965381"/>
                  <a:gd name="connsiteX105" fmla="*/ 767471 w 996615"/>
                  <a:gd name="connsiteY105" fmla="*/ 874834 h 965381"/>
                  <a:gd name="connsiteX106" fmla="*/ 756777 w 996615"/>
                  <a:gd name="connsiteY106" fmla="*/ 878467 h 965381"/>
                  <a:gd name="connsiteX107" fmla="*/ 750925 w 996615"/>
                  <a:gd name="connsiteY107" fmla="*/ 880484 h 965381"/>
                  <a:gd name="connsiteX108" fmla="*/ 738414 w 996615"/>
                  <a:gd name="connsiteY108" fmla="*/ 880888 h 965381"/>
                  <a:gd name="connsiteX109" fmla="*/ 695432 w 996615"/>
                  <a:gd name="connsiteY109" fmla="*/ 887345 h 965381"/>
                  <a:gd name="connsiteX110" fmla="*/ 687764 w 996615"/>
                  <a:gd name="connsiteY110" fmla="*/ 888354 h 965381"/>
                  <a:gd name="connsiteX111" fmla="*/ 677674 w 996615"/>
                  <a:gd name="connsiteY111" fmla="*/ 888556 h 965381"/>
                  <a:gd name="connsiteX112" fmla="*/ 628840 w 996615"/>
                  <a:gd name="connsiteY112" fmla="*/ 893601 h 965381"/>
                  <a:gd name="connsiteX113" fmla="*/ 561644 w 996615"/>
                  <a:gd name="connsiteY113" fmla="*/ 903287 h 965381"/>
                  <a:gd name="connsiteX114" fmla="*/ 533998 w 996615"/>
                  <a:gd name="connsiteY114" fmla="*/ 908332 h 965381"/>
                  <a:gd name="connsiteX115" fmla="*/ 527743 w 996615"/>
                  <a:gd name="connsiteY115" fmla="*/ 908534 h 965381"/>
                  <a:gd name="connsiteX116" fmla="*/ 473259 w 996615"/>
                  <a:gd name="connsiteY116" fmla="*/ 911561 h 965381"/>
                  <a:gd name="connsiteX117" fmla="*/ 420995 w 996615"/>
                  <a:gd name="connsiteY117" fmla="*/ 921045 h 965381"/>
                  <a:gd name="connsiteX118" fmla="*/ 321310 w 996615"/>
                  <a:gd name="connsiteY118" fmla="*/ 937592 h 965381"/>
                  <a:gd name="connsiteX119" fmla="*/ 300121 w 996615"/>
                  <a:gd name="connsiteY119" fmla="*/ 943243 h 965381"/>
                  <a:gd name="connsiteX120" fmla="*/ 266422 w 996615"/>
                  <a:gd name="connsiteY120" fmla="*/ 950507 h 965381"/>
                  <a:gd name="connsiteX121" fmla="*/ 228485 w 996615"/>
                  <a:gd name="connsiteY121" fmla="*/ 954745 h 965381"/>
                  <a:gd name="connsiteX122" fmla="*/ 213956 w 996615"/>
                  <a:gd name="connsiteY122" fmla="*/ 957974 h 965381"/>
                  <a:gd name="connsiteX123" fmla="*/ 166131 w 996615"/>
                  <a:gd name="connsiteY123" fmla="*/ 965238 h 965381"/>
                  <a:gd name="connsiteX124" fmla="*/ 139495 w 996615"/>
                  <a:gd name="connsiteY124" fmla="*/ 955956 h 965381"/>
                  <a:gd name="connsiteX125" fmla="*/ 138688 w 996615"/>
                  <a:gd name="connsiteY125" fmla="*/ 947481 h 965381"/>
                  <a:gd name="connsiteX126" fmla="*/ 118105 w 996615"/>
                  <a:gd name="connsiteY126" fmla="*/ 893601 h 965381"/>
                  <a:gd name="connsiteX127" fmla="*/ 116692 w 996615"/>
                  <a:gd name="connsiteY127" fmla="*/ 889969 h 965381"/>
                  <a:gd name="connsiteX128" fmla="*/ 111446 w 996615"/>
                  <a:gd name="connsiteY128" fmla="*/ 871404 h 965381"/>
                  <a:gd name="connsiteX129" fmla="*/ 102769 w 996615"/>
                  <a:gd name="connsiteY129" fmla="*/ 837704 h 965381"/>
                  <a:gd name="connsiteX130" fmla="*/ 102769 w 996615"/>
                  <a:gd name="connsiteY130" fmla="*/ 833668 h 965381"/>
                  <a:gd name="connsiteX131" fmla="*/ 103980 w 996615"/>
                  <a:gd name="connsiteY131" fmla="*/ 827816 h 965381"/>
                  <a:gd name="connsiteX132" fmla="*/ 105998 w 996615"/>
                  <a:gd name="connsiteY132" fmla="*/ 807838 h 965381"/>
                  <a:gd name="connsiteX133" fmla="*/ 100549 w 996615"/>
                  <a:gd name="connsiteY133" fmla="*/ 779183 h 965381"/>
                  <a:gd name="connsiteX134" fmla="*/ 885116 w 996615"/>
                  <a:gd name="connsiteY134" fmla="*/ 37586 h 965381"/>
                  <a:gd name="connsiteX135" fmla="*/ 885116 w 996615"/>
                  <a:gd name="connsiteY135" fmla="*/ 37788 h 965381"/>
                  <a:gd name="connsiteX136" fmla="*/ 884309 w 996615"/>
                  <a:gd name="connsiteY136" fmla="*/ 35770 h 965381"/>
                  <a:gd name="connsiteX137" fmla="*/ 866551 w 996615"/>
                  <a:gd name="connsiteY137" fmla="*/ 15792 h 965381"/>
                  <a:gd name="connsiteX138" fmla="*/ 856260 w 996615"/>
                  <a:gd name="connsiteY138" fmla="*/ 11958 h 965381"/>
                  <a:gd name="connsiteX139" fmla="*/ 850812 w 996615"/>
                  <a:gd name="connsiteY139" fmla="*/ 13371 h 965381"/>
                  <a:gd name="connsiteX140" fmla="*/ 842336 w 996615"/>
                  <a:gd name="connsiteY140" fmla="*/ 14783 h 965381"/>
                  <a:gd name="connsiteX141" fmla="*/ 829422 w 996615"/>
                  <a:gd name="connsiteY141" fmla="*/ 13572 h 965381"/>
                  <a:gd name="connsiteX142" fmla="*/ 820139 w 996615"/>
                  <a:gd name="connsiteY142" fmla="*/ 14783 h 965381"/>
                  <a:gd name="connsiteX143" fmla="*/ 796328 w 996615"/>
                  <a:gd name="connsiteY143" fmla="*/ 19223 h 965381"/>
                  <a:gd name="connsiteX144" fmla="*/ 769086 w 996615"/>
                  <a:gd name="connsiteY144" fmla="*/ 25075 h 965381"/>
                  <a:gd name="connsiteX145" fmla="*/ 755969 w 996615"/>
                  <a:gd name="connsiteY145" fmla="*/ 27496 h 965381"/>
                  <a:gd name="connsiteX146" fmla="*/ 713593 w 996615"/>
                  <a:gd name="connsiteY146" fmla="*/ 35164 h 965381"/>
                  <a:gd name="connsiteX147" fmla="*/ 669199 w 996615"/>
                  <a:gd name="connsiteY147" fmla="*/ 40008 h 965381"/>
                  <a:gd name="connsiteX148" fmla="*/ 641150 w 996615"/>
                  <a:gd name="connsiteY148" fmla="*/ 40411 h 965381"/>
                  <a:gd name="connsiteX149" fmla="*/ 594132 w 996615"/>
                  <a:gd name="connsiteY149" fmla="*/ 46263 h 965381"/>
                  <a:gd name="connsiteX150" fmla="*/ 550141 w 996615"/>
                  <a:gd name="connsiteY150" fmla="*/ 56555 h 965381"/>
                  <a:gd name="connsiteX151" fmla="*/ 515837 w 996615"/>
                  <a:gd name="connsiteY151" fmla="*/ 58774 h 965381"/>
                  <a:gd name="connsiteX152" fmla="*/ 475075 w 996615"/>
                  <a:gd name="connsiteY152" fmla="*/ 65030 h 965381"/>
                  <a:gd name="connsiteX153" fmla="*/ 442788 w 996615"/>
                  <a:gd name="connsiteY153" fmla="*/ 68259 h 965381"/>
                  <a:gd name="connsiteX154" fmla="*/ 354605 w 996615"/>
                  <a:gd name="connsiteY154" fmla="*/ 75120 h 965381"/>
                  <a:gd name="connsiteX155" fmla="*/ 333821 w 996615"/>
                  <a:gd name="connsiteY155" fmla="*/ 79156 h 965381"/>
                  <a:gd name="connsiteX156" fmla="*/ 287005 w 996615"/>
                  <a:gd name="connsiteY156" fmla="*/ 83797 h 965381"/>
                  <a:gd name="connsiteX157" fmla="*/ 240189 w 996615"/>
                  <a:gd name="connsiteY157" fmla="*/ 88035 h 965381"/>
                  <a:gd name="connsiteX158" fmla="*/ 208911 w 996615"/>
                  <a:gd name="connsiteY158" fmla="*/ 96510 h 965381"/>
                  <a:gd name="connsiteX159" fmla="*/ 180459 w 996615"/>
                  <a:gd name="connsiteY159" fmla="*/ 103169 h 965381"/>
                  <a:gd name="connsiteX160" fmla="*/ 138486 w 996615"/>
                  <a:gd name="connsiteY160" fmla="*/ 105995 h 965381"/>
                  <a:gd name="connsiteX161" fmla="*/ 100549 w 996615"/>
                  <a:gd name="connsiteY161" fmla="*/ 111039 h 965381"/>
                  <a:gd name="connsiteX162" fmla="*/ 48487 w 996615"/>
                  <a:gd name="connsiteY162" fmla="*/ 116891 h 965381"/>
                  <a:gd name="connsiteX163" fmla="*/ 41828 w 996615"/>
                  <a:gd name="connsiteY163" fmla="*/ 118708 h 965381"/>
                  <a:gd name="connsiteX164" fmla="*/ 21446 w 996615"/>
                  <a:gd name="connsiteY164" fmla="*/ 131017 h 965381"/>
                  <a:gd name="connsiteX165" fmla="*/ 11962 w 996615"/>
                  <a:gd name="connsiteY165" fmla="*/ 151600 h 965381"/>
                  <a:gd name="connsiteX166" fmla="*/ 12568 w 996615"/>
                  <a:gd name="connsiteY166" fmla="*/ 158663 h 965381"/>
                  <a:gd name="connsiteX167" fmla="*/ 19227 w 996615"/>
                  <a:gd name="connsiteY167" fmla="*/ 166937 h 965381"/>
                  <a:gd name="connsiteX168" fmla="*/ 23464 w 996615"/>
                  <a:gd name="connsiteY168" fmla="*/ 170165 h 965381"/>
                  <a:gd name="connsiteX169" fmla="*/ 34563 w 996615"/>
                  <a:gd name="connsiteY169" fmla="*/ 207296 h 965381"/>
                  <a:gd name="connsiteX170" fmla="*/ 31536 w 996615"/>
                  <a:gd name="connsiteY170" fmla="*/ 271265 h 965381"/>
                  <a:gd name="connsiteX171" fmla="*/ 32141 w 996615"/>
                  <a:gd name="connsiteY171" fmla="*/ 280547 h 965381"/>
                  <a:gd name="connsiteX172" fmla="*/ 41424 w 996615"/>
                  <a:gd name="connsiteY172" fmla="*/ 333014 h 965381"/>
                  <a:gd name="connsiteX173" fmla="*/ 54339 w 996615"/>
                  <a:gd name="connsiteY173" fmla="*/ 366310 h 965381"/>
                  <a:gd name="connsiteX174" fmla="*/ 58172 w 996615"/>
                  <a:gd name="connsiteY174" fmla="*/ 384270 h 965381"/>
                  <a:gd name="connsiteX175" fmla="*/ 55751 w 996615"/>
                  <a:gd name="connsiteY175" fmla="*/ 404450 h 965381"/>
                  <a:gd name="connsiteX176" fmla="*/ 59181 w 996615"/>
                  <a:gd name="connsiteY176" fmla="*/ 419988 h 965381"/>
                  <a:gd name="connsiteX177" fmla="*/ 60998 w 996615"/>
                  <a:gd name="connsiteY177" fmla="*/ 428261 h 965381"/>
                  <a:gd name="connsiteX178" fmla="*/ 69675 w 996615"/>
                  <a:gd name="connsiteY178" fmla="*/ 486782 h 965381"/>
                  <a:gd name="connsiteX179" fmla="*/ 84607 w 996615"/>
                  <a:gd name="connsiteY179" fmla="*/ 503935 h 965381"/>
                  <a:gd name="connsiteX180" fmla="*/ 101760 w 996615"/>
                  <a:gd name="connsiteY180" fmla="*/ 504136 h 965381"/>
                  <a:gd name="connsiteX181" fmla="*/ 133037 w 996615"/>
                  <a:gd name="connsiteY181" fmla="*/ 514226 h 965381"/>
                  <a:gd name="connsiteX182" fmla="*/ 136266 w 996615"/>
                  <a:gd name="connsiteY182" fmla="*/ 517657 h 965381"/>
                  <a:gd name="connsiteX183" fmla="*/ 138889 w 996615"/>
                  <a:gd name="connsiteY183" fmla="*/ 532186 h 965381"/>
                  <a:gd name="connsiteX184" fmla="*/ 127186 w 996615"/>
                  <a:gd name="connsiteY184" fmla="*/ 543890 h 965381"/>
                  <a:gd name="connsiteX185" fmla="*/ 112455 w 996615"/>
                  <a:gd name="connsiteY185" fmla="*/ 568509 h 965381"/>
                  <a:gd name="connsiteX186" fmla="*/ 121132 w 996615"/>
                  <a:gd name="connsiteY186" fmla="*/ 580415 h 965381"/>
                  <a:gd name="connsiteX187" fmla="*/ 130414 w 996615"/>
                  <a:gd name="connsiteY187" fmla="*/ 584653 h 965381"/>
                  <a:gd name="connsiteX188" fmla="*/ 141715 w 996615"/>
                  <a:gd name="connsiteY188" fmla="*/ 596155 h 965381"/>
                  <a:gd name="connsiteX189" fmla="*/ 134853 w 996615"/>
                  <a:gd name="connsiteY189" fmla="*/ 610281 h 965381"/>
                  <a:gd name="connsiteX190" fmla="*/ 121939 w 996615"/>
                  <a:gd name="connsiteY190" fmla="*/ 608465 h 965381"/>
                  <a:gd name="connsiteX191" fmla="*/ 102365 w 996615"/>
                  <a:gd name="connsiteY191" fmla="*/ 610886 h 965381"/>
                  <a:gd name="connsiteX192" fmla="*/ 85414 w 996615"/>
                  <a:gd name="connsiteY192" fmla="*/ 633084 h 965381"/>
                  <a:gd name="connsiteX193" fmla="*/ 84809 w 996615"/>
                  <a:gd name="connsiteY193" fmla="*/ 664362 h 965381"/>
                  <a:gd name="connsiteX194" fmla="*/ 91267 w 996615"/>
                  <a:gd name="connsiteY194" fmla="*/ 676873 h 965381"/>
                  <a:gd name="connsiteX195" fmla="*/ 93083 w 996615"/>
                  <a:gd name="connsiteY195" fmla="*/ 679295 h 965381"/>
                  <a:gd name="connsiteX196" fmla="*/ 111647 w 996615"/>
                  <a:gd name="connsiteY196" fmla="*/ 724295 h 965381"/>
                  <a:gd name="connsiteX197" fmla="*/ 114069 w 996615"/>
                  <a:gd name="connsiteY197" fmla="*/ 736806 h 965381"/>
                  <a:gd name="connsiteX198" fmla="*/ 114271 w 996615"/>
                  <a:gd name="connsiteY198" fmla="*/ 742860 h 965381"/>
                  <a:gd name="connsiteX199" fmla="*/ 112858 w 996615"/>
                  <a:gd name="connsiteY199" fmla="*/ 766268 h 965381"/>
                  <a:gd name="connsiteX200" fmla="*/ 119114 w 996615"/>
                  <a:gd name="connsiteY200" fmla="*/ 771515 h 965381"/>
                  <a:gd name="connsiteX201" fmla="*/ 129809 w 996615"/>
                  <a:gd name="connsiteY201" fmla="*/ 769497 h 965381"/>
                  <a:gd name="connsiteX202" fmla="*/ 139898 w 996615"/>
                  <a:gd name="connsiteY202" fmla="*/ 774138 h 965381"/>
                  <a:gd name="connsiteX203" fmla="*/ 138486 w 996615"/>
                  <a:gd name="connsiteY203" fmla="*/ 783623 h 965381"/>
                  <a:gd name="connsiteX204" fmla="*/ 136064 w 996615"/>
                  <a:gd name="connsiteY204" fmla="*/ 786650 h 965381"/>
                  <a:gd name="connsiteX205" fmla="*/ 137275 w 996615"/>
                  <a:gd name="connsiteY205" fmla="*/ 798354 h 965381"/>
                  <a:gd name="connsiteX206" fmla="*/ 139697 w 996615"/>
                  <a:gd name="connsiteY206" fmla="*/ 800372 h 965381"/>
                  <a:gd name="connsiteX207" fmla="*/ 144540 w 996615"/>
                  <a:gd name="connsiteY207" fmla="*/ 819542 h 965381"/>
                  <a:gd name="connsiteX208" fmla="*/ 139898 w 996615"/>
                  <a:gd name="connsiteY208" fmla="*/ 828623 h 965381"/>
                  <a:gd name="connsiteX209" fmla="*/ 129607 w 996615"/>
                  <a:gd name="connsiteY209" fmla="*/ 851022 h 965381"/>
                  <a:gd name="connsiteX210" fmla="*/ 125571 w 996615"/>
                  <a:gd name="connsiteY210" fmla="*/ 886336 h 965381"/>
                  <a:gd name="connsiteX211" fmla="*/ 125773 w 996615"/>
                  <a:gd name="connsiteY211" fmla="*/ 887951 h 965381"/>
                  <a:gd name="connsiteX212" fmla="*/ 132432 w 996615"/>
                  <a:gd name="connsiteY212" fmla="*/ 907929 h 965381"/>
                  <a:gd name="connsiteX213" fmla="*/ 142925 w 996615"/>
                  <a:gd name="connsiteY213" fmla="*/ 934969 h 965381"/>
                  <a:gd name="connsiteX214" fmla="*/ 149584 w 996615"/>
                  <a:gd name="connsiteY214" fmla="*/ 948086 h 965381"/>
                  <a:gd name="connsiteX215" fmla="*/ 160279 w 996615"/>
                  <a:gd name="connsiteY215" fmla="*/ 953131 h 965381"/>
                  <a:gd name="connsiteX216" fmla="*/ 183485 w 996615"/>
                  <a:gd name="connsiteY216" fmla="*/ 949498 h 965381"/>
                  <a:gd name="connsiteX217" fmla="*/ 206894 w 996615"/>
                  <a:gd name="connsiteY217" fmla="*/ 942839 h 965381"/>
                  <a:gd name="connsiteX218" fmla="*/ 221624 w 996615"/>
                  <a:gd name="connsiteY218" fmla="*/ 940619 h 965381"/>
                  <a:gd name="connsiteX219" fmla="*/ 225055 w 996615"/>
                  <a:gd name="connsiteY219" fmla="*/ 935978 h 965381"/>
                  <a:gd name="connsiteX220" fmla="*/ 224247 w 996615"/>
                  <a:gd name="connsiteY220" fmla="*/ 931539 h 965381"/>
                  <a:gd name="connsiteX221" fmla="*/ 219606 w 996615"/>
                  <a:gd name="connsiteY221" fmla="*/ 931740 h 965381"/>
                  <a:gd name="connsiteX222" fmla="*/ 169158 w 996615"/>
                  <a:gd name="connsiteY222" fmla="*/ 938400 h 965381"/>
                  <a:gd name="connsiteX223" fmla="*/ 158665 w 996615"/>
                  <a:gd name="connsiteY223" fmla="*/ 935978 h 965381"/>
                  <a:gd name="connsiteX224" fmla="*/ 151602 w 996615"/>
                  <a:gd name="connsiteY224" fmla="*/ 924476 h 965381"/>
                  <a:gd name="connsiteX225" fmla="*/ 158867 w 996615"/>
                  <a:gd name="connsiteY225" fmla="*/ 917413 h 965381"/>
                  <a:gd name="connsiteX226" fmla="*/ 166737 w 996615"/>
                  <a:gd name="connsiteY226" fmla="*/ 909139 h 965381"/>
                  <a:gd name="connsiteX227" fmla="*/ 181468 w 996615"/>
                  <a:gd name="connsiteY227" fmla="*/ 890978 h 965381"/>
                  <a:gd name="connsiteX228" fmla="*/ 183687 w 996615"/>
                  <a:gd name="connsiteY228" fmla="*/ 890171 h 965381"/>
                  <a:gd name="connsiteX229" fmla="*/ 229494 w 996615"/>
                  <a:gd name="connsiteY229" fmla="*/ 885529 h 965381"/>
                  <a:gd name="connsiteX230" fmla="*/ 234942 w 996615"/>
                  <a:gd name="connsiteY230" fmla="*/ 890574 h 965381"/>
                  <a:gd name="connsiteX231" fmla="*/ 238978 w 996615"/>
                  <a:gd name="connsiteY231" fmla="*/ 894812 h 965381"/>
                  <a:gd name="connsiteX232" fmla="*/ 248261 w 996615"/>
                  <a:gd name="connsiteY232" fmla="*/ 893601 h 965381"/>
                  <a:gd name="connsiteX233" fmla="*/ 261982 w 996615"/>
                  <a:gd name="connsiteY233" fmla="*/ 897839 h 965381"/>
                  <a:gd name="connsiteX234" fmla="*/ 281960 w 996615"/>
                  <a:gd name="connsiteY234" fmla="*/ 906112 h 965381"/>
                  <a:gd name="connsiteX235" fmla="*/ 303754 w 996615"/>
                  <a:gd name="connsiteY235" fmla="*/ 900462 h 965381"/>
                  <a:gd name="connsiteX236" fmla="*/ 339874 w 996615"/>
                  <a:gd name="connsiteY236" fmla="*/ 890574 h 965381"/>
                  <a:gd name="connsiteX237" fmla="*/ 347139 w 996615"/>
                  <a:gd name="connsiteY237" fmla="*/ 891583 h 965381"/>
                  <a:gd name="connsiteX238" fmla="*/ 356421 w 996615"/>
                  <a:gd name="connsiteY238" fmla="*/ 895417 h 965381"/>
                  <a:gd name="connsiteX239" fmla="*/ 378215 w 996615"/>
                  <a:gd name="connsiteY239" fmla="*/ 894610 h 965381"/>
                  <a:gd name="connsiteX240" fmla="*/ 384471 w 996615"/>
                  <a:gd name="connsiteY240" fmla="*/ 890776 h 965381"/>
                  <a:gd name="connsiteX241" fmla="*/ 395569 w 996615"/>
                  <a:gd name="connsiteY241" fmla="*/ 873825 h 965381"/>
                  <a:gd name="connsiteX242" fmla="*/ 396174 w 996615"/>
                  <a:gd name="connsiteY242" fmla="*/ 872413 h 965381"/>
                  <a:gd name="connsiteX243" fmla="*/ 404448 w 996615"/>
                  <a:gd name="connsiteY243" fmla="*/ 866157 h 965381"/>
                  <a:gd name="connsiteX244" fmla="*/ 422609 w 996615"/>
                  <a:gd name="connsiteY244" fmla="*/ 861314 h 965381"/>
                  <a:gd name="connsiteX245" fmla="*/ 440568 w 996615"/>
                  <a:gd name="connsiteY245" fmla="*/ 862323 h 965381"/>
                  <a:gd name="connsiteX246" fmla="*/ 450860 w 996615"/>
                  <a:gd name="connsiteY246" fmla="*/ 863130 h 965381"/>
                  <a:gd name="connsiteX247" fmla="*/ 477093 w 996615"/>
                  <a:gd name="connsiteY247" fmla="*/ 849812 h 965381"/>
                  <a:gd name="connsiteX248" fmla="*/ 478102 w 996615"/>
                  <a:gd name="connsiteY248" fmla="*/ 849206 h 965381"/>
                  <a:gd name="connsiteX249" fmla="*/ 476891 w 996615"/>
                  <a:gd name="connsiteY249" fmla="*/ 849408 h 965381"/>
                  <a:gd name="connsiteX250" fmla="*/ 473057 w 996615"/>
                  <a:gd name="connsiteY250" fmla="*/ 848601 h 965381"/>
                  <a:gd name="connsiteX251" fmla="*/ 467205 w 996615"/>
                  <a:gd name="connsiteY251" fmla="*/ 843556 h 965381"/>
                  <a:gd name="connsiteX252" fmla="*/ 471846 w 996615"/>
                  <a:gd name="connsiteY252" fmla="*/ 837099 h 965381"/>
                  <a:gd name="connsiteX253" fmla="*/ 483147 w 996615"/>
                  <a:gd name="connsiteY253" fmla="*/ 834072 h 965381"/>
                  <a:gd name="connsiteX254" fmla="*/ 505546 w 996615"/>
                  <a:gd name="connsiteY254" fmla="*/ 831650 h 965381"/>
                  <a:gd name="connsiteX255" fmla="*/ 556397 w 996615"/>
                  <a:gd name="connsiteY255" fmla="*/ 823175 h 965381"/>
                  <a:gd name="connsiteX256" fmla="*/ 570321 w 996615"/>
                  <a:gd name="connsiteY256" fmla="*/ 821359 h 965381"/>
                  <a:gd name="connsiteX257" fmla="*/ 580007 w 996615"/>
                  <a:gd name="connsiteY257" fmla="*/ 826403 h 965381"/>
                  <a:gd name="connsiteX258" fmla="*/ 576173 w 996615"/>
                  <a:gd name="connsiteY258" fmla="*/ 837502 h 965381"/>
                  <a:gd name="connsiteX259" fmla="*/ 572137 w 996615"/>
                  <a:gd name="connsiteY259" fmla="*/ 839520 h 965381"/>
                  <a:gd name="connsiteX260" fmla="*/ 559424 w 996615"/>
                  <a:gd name="connsiteY260" fmla="*/ 843152 h 965381"/>
                  <a:gd name="connsiteX261" fmla="*/ 545702 w 996615"/>
                  <a:gd name="connsiteY261" fmla="*/ 848601 h 965381"/>
                  <a:gd name="connsiteX262" fmla="*/ 524312 w 996615"/>
                  <a:gd name="connsiteY262" fmla="*/ 856874 h 965381"/>
                  <a:gd name="connsiteX263" fmla="*/ 498886 w 996615"/>
                  <a:gd name="connsiteY263" fmla="*/ 869386 h 965381"/>
                  <a:gd name="connsiteX264" fmla="*/ 497878 w 996615"/>
                  <a:gd name="connsiteY264" fmla="*/ 869789 h 965381"/>
                  <a:gd name="connsiteX265" fmla="*/ 499290 w 996615"/>
                  <a:gd name="connsiteY265" fmla="*/ 869991 h 965381"/>
                  <a:gd name="connsiteX266" fmla="*/ 507765 w 996615"/>
                  <a:gd name="connsiteY266" fmla="*/ 869386 h 965381"/>
                  <a:gd name="connsiteX267" fmla="*/ 532384 w 996615"/>
                  <a:gd name="connsiteY267" fmla="*/ 864946 h 965381"/>
                  <a:gd name="connsiteX268" fmla="*/ 544491 w 996615"/>
                  <a:gd name="connsiteY268" fmla="*/ 871000 h 965381"/>
                  <a:gd name="connsiteX269" fmla="*/ 552765 w 996615"/>
                  <a:gd name="connsiteY269" fmla="*/ 874632 h 965381"/>
                  <a:gd name="connsiteX270" fmla="*/ 562451 w 996615"/>
                  <a:gd name="connsiteY270" fmla="*/ 872009 h 965381"/>
                  <a:gd name="connsiteX271" fmla="*/ 593930 w 996615"/>
                  <a:gd name="connsiteY271" fmla="*/ 854856 h 965381"/>
                  <a:gd name="connsiteX272" fmla="*/ 599984 w 996615"/>
                  <a:gd name="connsiteY272" fmla="*/ 851628 h 965381"/>
                  <a:gd name="connsiteX273" fmla="*/ 649020 w 996615"/>
                  <a:gd name="connsiteY273" fmla="*/ 842547 h 965381"/>
                  <a:gd name="connsiteX274" fmla="*/ 661127 w 996615"/>
                  <a:gd name="connsiteY274" fmla="*/ 837906 h 965381"/>
                  <a:gd name="connsiteX275" fmla="*/ 675454 w 996615"/>
                  <a:gd name="connsiteY275" fmla="*/ 829027 h 965381"/>
                  <a:gd name="connsiteX276" fmla="*/ 676261 w 996615"/>
                  <a:gd name="connsiteY276" fmla="*/ 828421 h 965381"/>
                  <a:gd name="connsiteX277" fmla="*/ 675454 w 996615"/>
                  <a:gd name="connsiteY277" fmla="*/ 829228 h 965381"/>
                  <a:gd name="connsiteX278" fmla="*/ 667988 w 996615"/>
                  <a:gd name="connsiteY278" fmla="*/ 828018 h 965381"/>
                  <a:gd name="connsiteX279" fmla="*/ 661733 w 996615"/>
                  <a:gd name="connsiteY279" fmla="*/ 827614 h 965381"/>
                  <a:gd name="connsiteX280" fmla="*/ 657697 w 996615"/>
                  <a:gd name="connsiteY280" fmla="*/ 814497 h 965381"/>
                  <a:gd name="connsiteX281" fmla="*/ 670410 w 996615"/>
                  <a:gd name="connsiteY281" fmla="*/ 809049 h 965381"/>
                  <a:gd name="connsiteX282" fmla="*/ 692203 w 996615"/>
                  <a:gd name="connsiteY282" fmla="*/ 809654 h 965381"/>
                  <a:gd name="connsiteX283" fmla="*/ 723885 w 996615"/>
                  <a:gd name="connsiteY283" fmla="*/ 807838 h 965381"/>
                  <a:gd name="connsiteX284" fmla="*/ 766664 w 996615"/>
                  <a:gd name="connsiteY284" fmla="*/ 798959 h 965381"/>
                  <a:gd name="connsiteX285" fmla="*/ 885520 w 996615"/>
                  <a:gd name="connsiteY285" fmla="*/ 780596 h 965381"/>
                  <a:gd name="connsiteX286" fmla="*/ 934555 w 996615"/>
                  <a:gd name="connsiteY286" fmla="*/ 776156 h 965381"/>
                  <a:gd name="connsiteX287" fmla="*/ 944241 w 996615"/>
                  <a:gd name="connsiteY287" fmla="*/ 784228 h 965381"/>
                  <a:gd name="connsiteX288" fmla="*/ 936775 w 996615"/>
                  <a:gd name="connsiteY288" fmla="*/ 791695 h 965381"/>
                  <a:gd name="connsiteX289" fmla="*/ 921641 w 996615"/>
                  <a:gd name="connsiteY289" fmla="*/ 797143 h 965381"/>
                  <a:gd name="connsiteX290" fmla="*/ 944443 w 996615"/>
                  <a:gd name="connsiteY290" fmla="*/ 799766 h 965381"/>
                  <a:gd name="connsiteX291" fmla="*/ 968456 w 996615"/>
                  <a:gd name="connsiteY291" fmla="*/ 798152 h 965381"/>
                  <a:gd name="connsiteX292" fmla="*/ 977335 w 996615"/>
                  <a:gd name="connsiteY292" fmla="*/ 793511 h 965381"/>
                  <a:gd name="connsiteX293" fmla="*/ 982582 w 996615"/>
                  <a:gd name="connsiteY293" fmla="*/ 765663 h 965381"/>
                  <a:gd name="connsiteX294" fmla="*/ 978949 w 996615"/>
                  <a:gd name="connsiteY294" fmla="*/ 740237 h 965381"/>
                  <a:gd name="connsiteX295" fmla="*/ 965228 w 996615"/>
                  <a:gd name="connsiteY295" fmla="*/ 727322 h 965381"/>
                  <a:gd name="connsiteX296" fmla="*/ 955945 w 996615"/>
                  <a:gd name="connsiteY296" fmla="*/ 728936 h 965381"/>
                  <a:gd name="connsiteX297" fmla="*/ 932336 w 996615"/>
                  <a:gd name="connsiteY297" fmla="*/ 734183 h 965381"/>
                  <a:gd name="connsiteX298" fmla="*/ 896618 w 996615"/>
                  <a:gd name="connsiteY298" fmla="*/ 738623 h 965381"/>
                  <a:gd name="connsiteX299" fmla="*/ 880475 w 996615"/>
                  <a:gd name="connsiteY299" fmla="*/ 741044 h 965381"/>
                  <a:gd name="connsiteX300" fmla="*/ 871596 w 996615"/>
                  <a:gd name="connsiteY300" fmla="*/ 737210 h 965381"/>
                  <a:gd name="connsiteX301" fmla="*/ 879466 w 996615"/>
                  <a:gd name="connsiteY301" fmla="*/ 731358 h 965381"/>
                  <a:gd name="connsiteX302" fmla="*/ 902672 w 996615"/>
                  <a:gd name="connsiteY302" fmla="*/ 727524 h 965381"/>
                  <a:gd name="connsiteX303" fmla="*/ 915788 w 996615"/>
                  <a:gd name="connsiteY303" fmla="*/ 726111 h 965381"/>
                  <a:gd name="connsiteX304" fmla="*/ 945048 w 996615"/>
                  <a:gd name="connsiteY304" fmla="*/ 721672 h 965381"/>
                  <a:gd name="connsiteX305" fmla="*/ 977134 w 996615"/>
                  <a:gd name="connsiteY305" fmla="*/ 719452 h 965381"/>
                  <a:gd name="connsiteX306" fmla="*/ 978748 w 996615"/>
                  <a:gd name="connsiteY306" fmla="*/ 718645 h 965381"/>
                  <a:gd name="connsiteX307" fmla="*/ 978344 w 996615"/>
                  <a:gd name="connsiteY307" fmla="*/ 703914 h 965381"/>
                  <a:gd name="connsiteX308" fmla="*/ 977537 w 996615"/>
                  <a:gd name="connsiteY308" fmla="*/ 700887 h 965381"/>
                  <a:gd name="connsiteX309" fmla="*/ 964421 w 996615"/>
                  <a:gd name="connsiteY309" fmla="*/ 663151 h 965381"/>
                  <a:gd name="connsiteX310" fmla="*/ 956954 w 996615"/>
                  <a:gd name="connsiteY310" fmla="*/ 657097 h 965381"/>
                  <a:gd name="connsiteX311" fmla="*/ 952717 w 996615"/>
                  <a:gd name="connsiteY311" fmla="*/ 658308 h 965381"/>
                  <a:gd name="connsiteX312" fmla="*/ 942021 w 996615"/>
                  <a:gd name="connsiteY312" fmla="*/ 662747 h 965381"/>
                  <a:gd name="connsiteX313" fmla="*/ 913973 w 996615"/>
                  <a:gd name="connsiteY313" fmla="*/ 668398 h 965381"/>
                  <a:gd name="connsiteX314" fmla="*/ 903277 w 996615"/>
                  <a:gd name="connsiteY314" fmla="*/ 669407 h 965381"/>
                  <a:gd name="connsiteX315" fmla="*/ 898031 w 996615"/>
                  <a:gd name="connsiteY315" fmla="*/ 660729 h 965381"/>
                  <a:gd name="connsiteX316" fmla="*/ 903479 w 996615"/>
                  <a:gd name="connsiteY316" fmla="*/ 653263 h 965381"/>
                  <a:gd name="connsiteX317" fmla="*/ 915385 w 996615"/>
                  <a:gd name="connsiteY317" fmla="*/ 647209 h 965381"/>
                  <a:gd name="connsiteX318" fmla="*/ 927896 w 996615"/>
                  <a:gd name="connsiteY318" fmla="*/ 640954 h 965381"/>
                  <a:gd name="connsiteX319" fmla="*/ 935968 w 996615"/>
                  <a:gd name="connsiteY319" fmla="*/ 615326 h 965381"/>
                  <a:gd name="connsiteX320" fmla="*/ 929914 w 996615"/>
                  <a:gd name="connsiteY320" fmla="*/ 616738 h 965381"/>
                  <a:gd name="connsiteX321" fmla="*/ 902470 w 996615"/>
                  <a:gd name="connsiteY321" fmla="*/ 622792 h 965381"/>
                  <a:gd name="connsiteX322" fmla="*/ 890968 w 996615"/>
                  <a:gd name="connsiteY322" fmla="*/ 622187 h 965381"/>
                  <a:gd name="connsiteX323" fmla="*/ 887336 w 996615"/>
                  <a:gd name="connsiteY323" fmla="*/ 617545 h 965381"/>
                  <a:gd name="connsiteX324" fmla="*/ 890564 w 996615"/>
                  <a:gd name="connsiteY324" fmla="*/ 612702 h 965381"/>
                  <a:gd name="connsiteX325" fmla="*/ 894197 w 996615"/>
                  <a:gd name="connsiteY325" fmla="*/ 611290 h 965381"/>
                  <a:gd name="connsiteX326" fmla="*/ 914175 w 996615"/>
                  <a:gd name="connsiteY326" fmla="*/ 602613 h 965381"/>
                  <a:gd name="connsiteX327" fmla="*/ 924668 w 996615"/>
                  <a:gd name="connsiteY327" fmla="*/ 590707 h 965381"/>
                  <a:gd name="connsiteX328" fmla="*/ 934555 w 996615"/>
                  <a:gd name="connsiteY328" fmla="*/ 576783 h 965381"/>
                  <a:gd name="connsiteX329" fmla="*/ 938793 w 996615"/>
                  <a:gd name="connsiteY329" fmla="*/ 572141 h 965381"/>
                  <a:gd name="connsiteX330" fmla="*/ 939600 w 996615"/>
                  <a:gd name="connsiteY330" fmla="*/ 570729 h 965381"/>
                  <a:gd name="connsiteX331" fmla="*/ 938390 w 996615"/>
                  <a:gd name="connsiteY331" fmla="*/ 570931 h 965381"/>
                  <a:gd name="connsiteX332" fmla="*/ 923860 w 996615"/>
                  <a:gd name="connsiteY332" fmla="*/ 573756 h 965381"/>
                  <a:gd name="connsiteX333" fmla="*/ 905497 w 996615"/>
                  <a:gd name="connsiteY333" fmla="*/ 580819 h 965381"/>
                  <a:gd name="connsiteX334" fmla="*/ 893390 w 996615"/>
                  <a:gd name="connsiteY334" fmla="*/ 575370 h 965381"/>
                  <a:gd name="connsiteX335" fmla="*/ 898636 w 996615"/>
                  <a:gd name="connsiteY335" fmla="*/ 566088 h 965381"/>
                  <a:gd name="connsiteX336" fmla="*/ 915788 w 996615"/>
                  <a:gd name="connsiteY336" fmla="*/ 561244 h 965381"/>
                  <a:gd name="connsiteX337" fmla="*/ 946461 w 996615"/>
                  <a:gd name="connsiteY337" fmla="*/ 554989 h 965381"/>
                  <a:gd name="connsiteX338" fmla="*/ 954331 w 996615"/>
                  <a:gd name="connsiteY338" fmla="*/ 547926 h 965381"/>
                  <a:gd name="connsiteX339" fmla="*/ 965026 w 996615"/>
                  <a:gd name="connsiteY339" fmla="*/ 530773 h 965381"/>
                  <a:gd name="connsiteX340" fmla="*/ 966438 w 996615"/>
                  <a:gd name="connsiteY340" fmla="*/ 514832 h 965381"/>
                  <a:gd name="connsiteX341" fmla="*/ 963412 w 996615"/>
                  <a:gd name="connsiteY341" fmla="*/ 504540 h 965381"/>
                  <a:gd name="connsiteX342" fmla="*/ 948883 w 996615"/>
                  <a:gd name="connsiteY342" fmla="*/ 472253 h 965381"/>
                  <a:gd name="connsiteX343" fmla="*/ 942021 w 996615"/>
                  <a:gd name="connsiteY343" fmla="*/ 451871 h 965381"/>
                  <a:gd name="connsiteX344" fmla="*/ 937784 w 996615"/>
                  <a:gd name="connsiteY344" fmla="*/ 413329 h 965381"/>
                  <a:gd name="connsiteX345" fmla="*/ 938591 w 996615"/>
                  <a:gd name="connsiteY345" fmla="*/ 365503 h 965381"/>
                  <a:gd name="connsiteX346" fmla="*/ 939802 w 996615"/>
                  <a:gd name="connsiteY346" fmla="*/ 350369 h 965381"/>
                  <a:gd name="connsiteX347" fmla="*/ 936170 w 996615"/>
                  <a:gd name="connsiteY347" fmla="*/ 333620 h 965381"/>
                  <a:gd name="connsiteX348" fmla="*/ 930721 w 996615"/>
                  <a:gd name="connsiteY348" fmla="*/ 310817 h 965381"/>
                  <a:gd name="connsiteX349" fmla="*/ 927291 w 996615"/>
                  <a:gd name="connsiteY349" fmla="*/ 307588 h 965381"/>
                  <a:gd name="connsiteX350" fmla="*/ 923860 w 996615"/>
                  <a:gd name="connsiteY350" fmla="*/ 311826 h 965381"/>
                  <a:gd name="connsiteX351" fmla="*/ 919421 w 996615"/>
                  <a:gd name="connsiteY351" fmla="*/ 321108 h 965381"/>
                  <a:gd name="connsiteX352" fmla="*/ 921237 w 996615"/>
                  <a:gd name="connsiteY352" fmla="*/ 329987 h 965381"/>
                  <a:gd name="connsiteX353" fmla="*/ 924264 w 996615"/>
                  <a:gd name="connsiteY353" fmla="*/ 330794 h 965381"/>
                  <a:gd name="connsiteX354" fmla="*/ 927089 w 996615"/>
                  <a:gd name="connsiteY354" fmla="*/ 342700 h 965381"/>
                  <a:gd name="connsiteX355" fmla="*/ 916394 w 996615"/>
                  <a:gd name="connsiteY355" fmla="*/ 348956 h 965381"/>
                  <a:gd name="connsiteX356" fmla="*/ 911148 w 996615"/>
                  <a:gd name="connsiteY356" fmla="*/ 348754 h 965381"/>
                  <a:gd name="connsiteX357" fmla="*/ 903479 w 996615"/>
                  <a:gd name="connsiteY357" fmla="*/ 348351 h 965381"/>
                  <a:gd name="connsiteX358" fmla="*/ 893188 w 996615"/>
                  <a:gd name="connsiteY358" fmla="*/ 354001 h 965381"/>
                  <a:gd name="connsiteX359" fmla="*/ 877448 w 996615"/>
                  <a:gd name="connsiteY359" fmla="*/ 360458 h 965381"/>
                  <a:gd name="connsiteX360" fmla="*/ 862919 w 996615"/>
                  <a:gd name="connsiteY360" fmla="*/ 362476 h 965381"/>
                  <a:gd name="connsiteX361" fmla="*/ 855049 w 996615"/>
                  <a:gd name="connsiteY361" fmla="*/ 360256 h 965381"/>
                  <a:gd name="connsiteX362" fmla="*/ 859691 w 996615"/>
                  <a:gd name="connsiteY362" fmla="*/ 353395 h 965381"/>
                  <a:gd name="connsiteX363" fmla="*/ 872605 w 996615"/>
                  <a:gd name="connsiteY363" fmla="*/ 350369 h 965381"/>
                  <a:gd name="connsiteX364" fmla="*/ 891977 w 996615"/>
                  <a:gd name="connsiteY364" fmla="*/ 329785 h 965381"/>
                  <a:gd name="connsiteX365" fmla="*/ 900049 w 996615"/>
                  <a:gd name="connsiteY365" fmla="*/ 304965 h 965381"/>
                  <a:gd name="connsiteX366" fmla="*/ 899847 w 996615"/>
                  <a:gd name="connsiteY366" fmla="*/ 303552 h 965381"/>
                  <a:gd name="connsiteX367" fmla="*/ 892986 w 996615"/>
                  <a:gd name="connsiteY367" fmla="*/ 303148 h 965381"/>
                  <a:gd name="connsiteX368" fmla="*/ 848996 w 996615"/>
                  <a:gd name="connsiteY368" fmla="*/ 313036 h 965381"/>
                  <a:gd name="connsiteX369" fmla="*/ 841731 w 996615"/>
                  <a:gd name="connsiteY369" fmla="*/ 316063 h 965381"/>
                  <a:gd name="connsiteX370" fmla="*/ 809243 w 996615"/>
                  <a:gd name="connsiteY370" fmla="*/ 324135 h 965381"/>
                  <a:gd name="connsiteX371" fmla="*/ 778570 w 996615"/>
                  <a:gd name="connsiteY371" fmla="*/ 329785 h 965381"/>
                  <a:gd name="connsiteX372" fmla="*/ 740431 w 996615"/>
                  <a:gd name="connsiteY372" fmla="*/ 333216 h 965381"/>
                  <a:gd name="connsiteX373" fmla="*/ 728929 w 996615"/>
                  <a:gd name="connsiteY373" fmla="*/ 322319 h 965381"/>
                  <a:gd name="connsiteX374" fmla="*/ 738615 w 996615"/>
                  <a:gd name="connsiteY374" fmla="*/ 312027 h 965381"/>
                  <a:gd name="connsiteX375" fmla="*/ 789265 w 996615"/>
                  <a:gd name="connsiteY375" fmla="*/ 306781 h 965381"/>
                  <a:gd name="connsiteX376" fmla="*/ 838099 w 996615"/>
                  <a:gd name="connsiteY376" fmla="*/ 289225 h 965381"/>
                  <a:gd name="connsiteX377" fmla="*/ 851014 w 996615"/>
                  <a:gd name="connsiteY377" fmla="*/ 283978 h 965381"/>
                  <a:gd name="connsiteX378" fmla="*/ 860700 w 996615"/>
                  <a:gd name="connsiteY378" fmla="*/ 287408 h 965381"/>
                  <a:gd name="connsiteX379" fmla="*/ 877045 w 996615"/>
                  <a:gd name="connsiteY379" fmla="*/ 293866 h 965381"/>
                  <a:gd name="connsiteX380" fmla="*/ 905094 w 996615"/>
                  <a:gd name="connsiteY380" fmla="*/ 292453 h 965381"/>
                  <a:gd name="connsiteX381" fmla="*/ 929309 w 996615"/>
                  <a:gd name="connsiteY381" fmla="*/ 298709 h 965381"/>
                  <a:gd name="connsiteX382" fmla="*/ 928905 w 996615"/>
                  <a:gd name="connsiteY382" fmla="*/ 282364 h 965381"/>
                  <a:gd name="connsiteX383" fmla="*/ 922851 w 996615"/>
                  <a:gd name="connsiteY383" fmla="*/ 254516 h 965381"/>
                  <a:gd name="connsiteX384" fmla="*/ 914982 w 996615"/>
                  <a:gd name="connsiteY384" fmla="*/ 247453 h 965381"/>
                  <a:gd name="connsiteX385" fmla="*/ 884915 w 996615"/>
                  <a:gd name="connsiteY385" fmla="*/ 251287 h 965381"/>
                  <a:gd name="connsiteX386" fmla="*/ 872605 w 996615"/>
                  <a:gd name="connsiteY386" fmla="*/ 256332 h 965381"/>
                  <a:gd name="connsiteX387" fmla="*/ 866955 w 996615"/>
                  <a:gd name="connsiteY387" fmla="*/ 255121 h 965381"/>
                  <a:gd name="connsiteX388" fmla="*/ 867762 w 996615"/>
                  <a:gd name="connsiteY388" fmla="*/ 248664 h 965381"/>
                  <a:gd name="connsiteX389" fmla="*/ 870991 w 996615"/>
                  <a:gd name="connsiteY389" fmla="*/ 246444 h 965381"/>
                  <a:gd name="connsiteX390" fmla="*/ 889758 w 996615"/>
                  <a:gd name="connsiteY390" fmla="*/ 236758 h 965381"/>
                  <a:gd name="connsiteX391" fmla="*/ 895811 w 996615"/>
                  <a:gd name="connsiteY391" fmla="*/ 232117 h 965381"/>
                  <a:gd name="connsiteX392" fmla="*/ 893390 w 996615"/>
                  <a:gd name="connsiteY392" fmla="*/ 226668 h 965381"/>
                  <a:gd name="connsiteX393" fmla="*/ 895408 w 996615"/>
                  <a:gd name="connsiteY393" fmla="*/ 215166 h 965381"/>
                  <a:gd name="connsiteX394" fmla="*/ 898031 w 996615"/>
                  <a:gd name="connsiteY394" fmla="*/ 204269 h 965381"/>
                  <a:gd name="connsiteX395" fmla="*/ 877246 w 996615"/>
                  <a:gd name="connsiteY395" fmla="*/ 182475 h 965381"/>
                  <a:gd name="connsiteX396" fmla="*/ 844758 w 996615"/>
                  <a:gd name="connsiteY396" fmla="*/ 183282 h 965381"/>
                  <a:gd name="connsiteX397" fmla="*/ 812875 w 996615"/>
                  <a:gd name="connsiteY397" fmla="*/ 185704 h 965381"/>
                  <a:gd name="connsiteX398" fmla="*/ 807426 w 996615"/>
                  <a:gd name="connsiteY398" fmla="*/ 182273 h 965381"/>
                  <a:gd name="connsiteX399" fmla="*/ 810655 w 996615"/>
                  <a:gd name="connsiteY399" fmla="*/ 176825 h 965381"/>
                  <a:gd name="connsiteX400" fmla="*/ 835476 w 996615"/>
                  <a:gd name="connsiteY400" fmla="*/ 170367 h 965381"/>
                  <a:gd name="connsiteX401" fmla="*/ 848390 w 996615"/>
                  <a:gd name="connsiteY401" fmla="*/ 167542 h 965381"/>
                  <a:gd name="connsiteX402" fmla="*/ 867762 w 996615"/>
                  <a:gd name="connsiteY402" fmla="*/ 159067 h 965381"/>
                  <a:gd name="connsiteX403" fmla="*/ 881888 w 996615"/>
                  <a:gd name="connsiteY403" fmla="*/ 149582 h 965381"/>
                  <a:gd name="connsiteX404" fmla="*/ 892381 w 996615"/>
                  <a:gd name="connsiteY404" fmla="*/ 127183 h 965381"/>
                  <a:gd name="connsiteX405" fmla="*/ 895004 w 996615"/>
                  <a:gd name="connsiteY405" fmla="*/ 86622 h 965381"/>
                  <a:gd name="connsiteX406" fmla="*/ 893390 w 996615"/>
                  <a:gd name="connsiteY406" fmla="*/ 69066 h 965381"/>
                  <a:gd name="connsiteX407" fmla="*/ 885924 w 996615"/>
                  <a:gd name="connsiteY407" fmla="*/ 41824 h 965381"/>
                  <a:gd name="connsiteX408" fmla="*/ 884107 w 996615"/>
                  <a:gd name="connsiteY408" fmla="*/ 40613 h 965381"/>
                  <a:gd name="connsiteX409" fmla="*/ 884107 w 996615"/>
                  <a:gd name="connsiteY409" fmla="*/ 40815 h 965381"/>
                  <a:gd name="connsiteX410" fmla="*/ 885116 w 996615"/>
                  <a:gd name="connsiteY410" fmla="*/ 37586 h 965381"/>
                  <a:gd name="connsiteX411" fmla="*/ 721059 w 996615"/>
                  <a:gd name="connsiteY411" fmla="*/ 866359 h 965381"/>
                  <a:gd name="connsiteX412" fmla="*/ 707943 w 996615"/>
                  <a:gd name="connsiteY412" fmla="*/ 866964 h 965381"/>
                  <a:gd name="connsiteX413" fmla="*/ 700678 w 996615"/>
                  <a:gd name="connsiteY413" fmla="*/ 863130 h 965381"/>
                  <a:gd name="connsiteX414" fmla="*/ 703302 w 996615"/>
                  <a:gd name="connsiteY414" fmla="*/ 856471 h 965381"/>
                  <a:gd name="connsiteX415" fmla="*/ 703503 w 996615"/>
                  <a:gd name="connsiteY415" fmla="*/ 854453 h 965381"/>
                  <a:gd name="connsiteX416" fmla="*/ 681306 w 996615"/>
                  <a:gd name="connsiteY416" fmla="*/ 850013 h 965381"/>
                  <a:gd name="connsiteX417" fmla="*/ 673638 w 996615"/>
                  <a:gd name="connsiteY417" fmla="*/ 853242 h 965381"/>
                  <a:gd name="connsiteX418" fmla="*/ 672024 w 996615"/>
                  <a:gd name="connsiteY418" fmla="*/ 856874 h 965381"/>
                  <a:gd name="connsiteX419" fmla="*/ 661127 w 996615"/>
                  <a:gd name="connsiteY419" fmla="*/ 865148 h 965381"/>
                  <a:gd name="connsiteX420" fmla="*/ 616127 w 996615"/>
                  <a:gd name="connsiteY420" fmla="*/ 871000 h 965381"/>
                  <a:gd name="connsiteX421" fmla="*/ 597563 w 996615"/>
                  <a:gd name="connsiteY421" fmla="*/ 882502 h 965381"/>
                  <a:gd name="connsiteX422" fmla="*/ 618751 w 996615"/>
                  <a:gd name="connsiteY422" fmla="*/ 882099 h 965381"/>
                  <a:gd name="connsiteX423" fmla="*/ 633482 w 996615"/>
                  <a:gd name="connsiteY423" fmla="*/ 882099 h 965381"/>
                  <a:gd name="connsiteX424" fmla="*/ 644984 w 996615"/>
                  <a:gd name="connsiteY424" fmla="*/ 882502 h 965381"/>
                  <a:gd name="connsiteX425" fmla="*/ 662136 w 996615"/>
                  <a:gd name="connsiteY425" fmla="*/ 880686 h 965381"/>
                  <a:gd name="connsiteX426" fmla="*/ 674446 w 996615"/>
                  <a:gd name="connsiteY426" fmla="*/ 879072 h 965381"/>
                  <a:gd name="connsiteX427" fmla="*/ 717225 w 996615"/>
                  <a:gd name="connsiteY427" fmla="*/ 869386 h 965381"/>
                  <a:gd name="connsiteX428" fmla="*/ 721261 w 996615"/>
                  <a:gd name="connsiteY428" fmla="*/ 867368 h 965381"/>
                  <a:gd name="connsiteX429" fmla="*/ 723481 w 996615"/>
                  <a:gd name="connsiteY429" fmla="*/ 866561 h 965381"/>
                  <a:gd name="connsiteX430" fmla="*/ 721059 w 996615"/>
                  <a:gd name="connsiteY430" fmla="*/ 866359 h 965381"/>
                  <a:gd name="connsiteX431" fmla="*/ 841125 w 996615"/>
                  <a:gd name="connsiteY431" fmla="*/ 833466 h 965381"/>
                  <a:gd name="connsiteX432" fmla="*/ 831036 w 996615"/>
                  <a:gd name="connsiteY432" fmla="*/ 818130 h 965381"/>
                  <a:gd name="connsiteX433" fmla="*/ 825790 w 996615"/>
                  <a:gd name="connsiteY433" fmla="*/ 819341 h 965381"/>
                  <a:gd name="connsiteX434" fmla="*/ 818525 w 996615"/>
                  <a:gd name="connsiteY434" fmla="*/ 822166 h 965381"/>
                  <a:gd name="connsiteX435" fmla="*/ 797942 w 996615"/>
                  <a:gd name="connsiteY435" fmla="*/ 829228 h 965381"/>
                  <a:gd name="connsiteX436" fmla="*/ 783413 w 996615"/>
                  <a:gd name="connsiteY436" fmla="*/ 837300 h 965381"/>
                  <a:gd name="connsiteX437" fmla="*/ 777157 w 996615"/>
                  <a:gd name="connsiteY437" fmla="*/ 839924 h 965381"/>
                  <a:gd name="connsiteX438" fmla="*/ 764848 w 996615"/>
                  <a:gd name="connsiteY438" fmla="*/ 853242 h 965381"/>
                  <a:gd name="connsiteX439" fmla="*/ 770902 w 996615"/>
                  <a:gd name="connsiteY439" fmla="*/ 858892 h 965381"/>
                  <a:gd name="connsiteX440" fmla="*/ 798749 w 996615"/>
                  <a:gd name="connsiteY440" fmla="*/ 856673 h 965381"/>
                  <a:gd name="connsiteX441" fmla="*/ 831440 w 996615"/>
                  <a:gd name="connsiteY441" fmla="*/ 855058 h 965381"/>
                  <a:gd name="connsiteX442" fmla="*/ 841529 w 996615"/>
                  <a:gd name="connsiteY442" fmla="*/ 851224 h 965381"/>
                  <a:gd name="connsiteX443" fmla="*/ 841933 w 996615"/>
                  <a:gd name="connsiteY443" fmla="*/ 847188 h 965381"/>
                  <a:gd name="connsiteX444" fmla="*/ 841125 w 996615"/>
                  <a:gd name="connsiteY444" fmla="*/ 833466 h 965381"/>
                  <a:gd name="connsiteX445" fmla="*/ 970878 w 996615"/>
                  <a:gd name="connsiteY445" fmla="*/ 821560 h 965381"/>
                  <a:gd name="connsiteX446" fmla="*/ 965833 w 996615"/>
                  <a:gd name="connsiteY446" fmla="*/ 819946 h 965381"/>
                  <a:gd name="connsiteX447" fmla="*/ 925878 w 996615"/>
                  <a:gd name="connsiteY447" fmla="*/ 827009 h 965381"/>
                  <a:gd name="connsiteX448" fmla="*/ 920026 w 996615"/>
                  <a:gd name="connsiteY448" fmla="*/ 834475 h 965381"/>
                  <a:gd name="connsiteX449" fmla="*/ 924062 w 996615"/>
                  <a:gd name="connsiteY449" fmla="*/ 839722 h 965381"/>
                  <a:gd name="connsiteX450" fmla="*/ 953725 w 996615"/>
                  <a:gd name="connsiteY450" fmla="*/ 835282 h 965381"/>
                  <a:gd name="connsiteX451" fmla="*/ 970878 w 996615"/>
                  <a:gd name="connsiteY451" fmla="*/ 821560 h 96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996615" h="965381">
                    <a:moveTo>
                      <a:pt x="100549" y="779183"/>
                    </a:moveTo>
                    <a:cubicBezTo>
                      <a:pt x="99944" y="776560"/>
                      <a:pt x="98531" y="773937"/>
                      <a:pt x="99742" y="771111"/>
                    </a:cubicBezTo>
                    <a:cubicBezTo>
                      <a:pt x="99944" y="770708"/>
                      <a:pt x="100549" y="770304"/>
                      <a:pt x="100549" y="769901"/>
                    </a:cubicBezTo>
                    <a:cubicBezTo>
                      <a:pt x="103778" y="750730"/>
                      <a:pt x="101154" y="731560"/>
                      <a:pt x="101558" y="712389"/>
                    </a:cubicBezTo>
                    <a:cubicBezTo>
                      <a:pt x="101558" y="709564"/>
                      <a:pt x="100347" y="706739"/>
                      <a:pt x="98935" y="704317"/>
                    </a:cubicBezTo>
                    <a:cubicBezTo>
                      <a:pt x="98329" y="703308"/>
                      <a:pt x="97724" y="702703"/>
                      <a:pt x="96513" y="702501"/>
                    </a:cubicBezTo>
                    <a:cubicBezTo>
                      <a:pt x="95908" y="696649"/>
                      <a:pt x="92881" y="692411"/>
                      <a:pt x="88240" y="689183"/>
                    </a:cubicBezTo>
                    <a:cubicBezTo>
                      <a:pt x="78957" y="682927"/>
                      <a:pt x="70280" y="676066"/>
                      <a:pt x="65841" y="665371"/>
                    </a:cubicBezTo>
                    <a:cubicBezTo>
                      <a:pt x="64428" y="658106"/>
                      <a:pt x="63419" y="650842"/>
                      <a:pt x="65841" y="643779"/>
                    </a:cubicBezTo>
                    <a:cubicBezTo>
                      <a:pt x="69271" y="633891"/>
                      <a:pt x="71289" y="623801"/>
                      <a:pt x="73307" y="613711"/>
                    </a:cubicBezTo>
                    <a:cubicBezTo>
                      <a:pt x="76738" y="596760"/>
                      <a:pt x="81379" y="580213"/>
                      <a:pt x="77948" y="562859"/>
                    </a:cubicBezTo>
                    <a:cubicBezTo>
                      <a:pt x="77141" y="559025"/>
                      <a:pt x="77141" y="554989"/>
                      <a:pt x="76939" y="551155"/>
                    </a:cubicBezTo>
                    <a:cubicBezTo>
                      <a:pt x="76334" y="542881"/>
                      <a:pt x="74316" y="535213"/>
                      <a:pt x="68868" y="528554"/>
                    </a:cubicBezTo>
                    <a:cubicBezTo>
                      <a:pt x="59181" y="516850"/>
                      <a:pt x="52926" y="503531"/>
                      <a:pt x="49496" y="488800"/>
                    </a:cubicBezTo>
                    <a:cubicBezTo>
                      <a:pt x="49294" y="487589"/>
                      <a:pt x="48890" y="486177"/>
                      <a:pt x="47679" y="485571"/>
                    </a:cubicBezTo>
                    <a:cubicBezTo>
                      <a:pt x="47679" y="479517"/>
                      <a:pt x="47679" y="473464"/>
                      <a:pt x="47679" y="467410"/>
                    </a:cubicBezTo>
                    <a:cubicBezTo>
                      <a:pt x="48285" y="466602"/>
                      <a:pt x="48285" y="465795"/>
                      <a:pt x="47679" y="465190"/>
                    </a:cubicBezTo>
                    <a:cubicBezTo>
                      <a:pt x="47478" y="464786"/>
                      <a:pt x="47478" y="464383"/>
                      <a:pt x="47478" y="463979"/>
                    </a:cubicBezTo>
                    <a:cubicBezTo>
                      <a:pt x="51514" y="455706"/>
                      <a:pt x="52321" y="447028"/>
                      <a:pt x="50303" y="438149"/>
                    </a:cubicBezTo>
                    <a:cubicBezTo>
                      <a:pt x="46267" y="420190"/>
                      <a:pt x="44249" y="402230"/>
                      <a:pt x="48285" y="384068"/>
                    </a:cubicBezTo>
                    <a:cubicBezTo>
                      <a:pt x="49496" y="378822"/>
                      <a:pt x="48285" y="374382"/>
                      <a:pt x="45258" y="370144"/>
                    </a:cubicBezTo>
                    <a:cubicBezTo>
                      <a:pt x="42029" y="365503"/>
                      <a:pt x="38801" y="360660"/>
                      <a:pt x="37186" y="355010"/>
                    </a:cubicBezTo>
                    <a:cubicBezTo>
                      <a:pt x="31738" y="337252"/>
                      <a:pt x="28913" y="319090"/>
                      <a:pt x="25886" y="300727"/>
                    </a:cubicBezTo>
                    <a:cubicBezTo>
                      <a:pt x="24877" y="294673"/>
                      <a:pt x="24877" y="288216"/>
                      <a:pt x="21648" y="282767"/>
                    </a:cubicBezTo>
                    <a:cubicBezTo>
                      <a:pt x="21446" y="278933"/>
                      <a:pt x="21043" y="275099"/>
                      <a:pt x="20841" y="271063"/>
                    </a:cubicBezTo>
                    <a:cubicBezTo>
                      <a:pt x="23868" y="256332"/>
                      <a:pt x="22657" y="241399"/>
                      <a:pt x="22859" y="226668"/>
                    </a:cubicBezTo>
                    <a:cubicBezTo>
                      <a:pt x="22859" y="226466"/>
                      <a:pt x="22859" y="226063"/>
                      <a:pt x="23061" y="225861"/>
                    </a:cubicBezTo>
                    <a:cubicBezTo>
                      <a:pt x="27299" y="210726"/>
                      <a:pt x="20437" y="199224"/>
                      <a:pt x="10348" y="188932"/>
                    </a:cubicBezTo>
                    <a:cubicBezTo>
                      <a:pt x="8935" y="187520"/>
                      <a:pt x="7926" y="186107"/>
                      <a:pt x="7724" y="184291"/>
                    </a:cubicBezTo>
                    <a:cubicBezTo>
                      <a:pt x="5303" y="171578"/>
                      <a:pt x="1671" y="158865"/>
                      <a:pt x="258" y="145950"/>
                    </a:cubicBezTo>
                    <a:cubicBezTo>
                      <a:pt x="-1154" y="133641"/>
                      <a:pt x="3285" y="124358"/>
                      <a:pt x="12164" y="117093"/>
                    </a:cubicBezTo>
                    <a:cubicBezTo>
                      <a:pt x="20437" y="110232"/>
                      <a:pt x="29922" y="106398"/>
                      <a:pt x="41020" y="106600"/>
                    </a:cubicBezTo>
                    <a:cubicBezTo>
                      <a:pt x="43846" y="106600"/>
                      <a:pt x="46872" y="106600"/>
                      <a:pt x="49496" y="105995"/>
                    </a:cubicBezTo>
                    <a:cubicBezTo>
                      <a:pt x="66446" y="102564"/>
                      <a:pt x="83598" y="101151"/>
                      <a:pt x="100751" y="99739"/>
                    </a:cubicBezTo>
                    <a:cubicBezTo>
                      <a:pt x="117096" y="98326"/>
                      <a:pt x="133441" y="96107"/>
                      <a:pt x="149584" y="93080"/>
                    </a:cubicBezTo>
                    <a:cubicBezTo>
                      <a:pt x="150392" y="93281"/>
                      <a:pt x="150997" y="93887"/>
                      <a:pt x="151804" y="93685"/>
                    </a:cubicBezTo>
                    <a:cubicBezTo>
                      <a:pt x="162499" y="93080"/>
                      <a:pt x="172992" y="93685"/>
                      <a:pt x="183485" y="93685"/>
                    </a:cubicBezTo>
                    <a:cubicBezTo>
                      <a:pt x="188127" y="93685"/>
                      <a:pt x="193373" y="93887"/>
                      <a:pt x="197207" y="91869"/>
                    </a:cubicBezTo>
                    <a:cubicBezTo>
                      <a:pt x="204876" y="87833"/>
                      <a:pt x="213149" y="84604"/>
                      <a:pt x="220615" y="80165"/>
                    </a:cubicBezTo>
                    <a:cubicBezTo>
                      <a:pt x="220615" y="80165"/>
                      <a:pt x="220615" y="80165"/>
                      <a:pt x="220615" y="80165"/>
                    </a:cubicBezTo>
                    <a:cubicBezTo>
                      <a:pt x="221422" y="80770"/>
                      <a:pt x="222229" y="80568"/>
                      <a:pt x="222835" y="79761"/>
                    </a:cubicBezTo>
                    <a:cubicBezTo>
                      <a:pt x="227073" y="77743"/>
                      <a:pt x="231512" y="78147"/>
                      <a:pt x="235749" y="78147"/>
                    </a:cubicBezTo>
                    <a:cubicBezTo>
                      <a:pt x="251489" y="78349"/>
                      <a:pt x="267027" y="76734"/>
                      <a:pt x="282364" y="74514"/>
                    </a:cubicBezTo>
                    <a:cubicBezTo>
                      <a:pt x="301937" y="71488"/>
                      <a:pt x="321915" y="71689"/>
                      <a:pt x="341287" y="67653"/>
                    </a:cubicBezTo>
                    <a:cubicBezTo>
                      <a:pt x="352587" y="65434"/>
                      <a:pt x="363484" y="62003"/>
                      <a:pt x="374784" y="59985"/>
                    </a:cubicBezTo>
                    <a:cubicBezTo>
                      <a:pt x="397788" y="55546"/>
                      <a:pt x="420793" y="54739"/>
                      <a:pt x="443999" y="58573"/>
                    </a:cubicBezTo>
                    <a:cubicBezTo>
                      <a:pt x="447631" y="59178"/>
                      <a:pt x="451263" y="59380"/>
                      <a:pt x="454694" y="57564"/>
                    </a:cubicBezTo>
                    <a:cubicBezTo>
                      <a:pt x="467003" y="51308"/>
                      <a:pt x="480322" y="51106"/>
                      <a:pt x="493640" y="50299"/>
                    </a:cubicBezTo>
                    <a:cubicBezTo>
                      <a:pt x="507160" y="49492"/>
                      <a:pt x="520680" y="49492"/>
                      <a:pt x="534200" y="47676"/>
                    </a:cubicBezTo>
                    <a:cubicBezTo>
                      <a:pt x="535007" y="47878"/>
                      <a:pt x="535613" y="48483"/>
                      <a:pt x="536420" y="48483"/>
                    </a:cubicBezTo>
                    <a:cubicBezTo>
                      <a:pt x="552563" y="47474"/>
                      <a:pt x="568303" y="43640"/>
                      <a:pt x="584043" y="40209"/>
                    </a:cubicBezTo>
                    <a:cubicBezTo>
                      <a:pt x="584850" y="40008"/>
                      <a:pt x="585455" y="39604"/>
                      <a:pt x="586263" y="39402"/>
                    </a:cubicBezTo>
                    <a:cubicBezTo>
                      <a:pt x="602406" y="32339"/>
                      <a:pt x="619154" y="29514"/>
                      <a:pt x="636509" y="30523"/>
                    </a:cubicBezTo>
                    <a:cubicBezTo>
                      <a:pt x="648414" y="31129"/>
                      <a:pt x="660320" y="31734"/>
                      <a:pt x="672226" y="30120"/>
                    </a:cubicBezTo>
                    <a:cubicBezTo>
                      <a:pt x="696441" y="26891"/>
                      <a:pt x="721059" y="25882"/>
                      <a:pt x="744871" y="20232"/>
                    </a:cubicBezTo>
                    <a:cubicBezTo>
                      <a:pt x="755969" y="17608"/>
                      <a:pt x="767068" y="14985"/>
                      <a:pt x="778772" y="14985"/>
                    </a:cubicBezTo>
                    <a:cubicBezTo>
                      <a:pt x="780790" y="14985"/>
                      <a:pt x="783010" y="14783"/>
                      <a:pt x="784220" y="12563"/>
                    </a:cubicBezTo>
                    <a:cubicBezTo>
                      <a:pt x="784220" y="12563"/>
                      <a:pt x="784220" y="12563"/>
                      <a:pt x="784220" y="12563"/>
                    </a:cubicBezTo>
                    <a:cubicBezTo>
                      <a:pt x="785028" y="13169"/>
                      <a:pt x="785835" y="12765"/>
                      <a:pt x="786440" y="11958"/>
                    </a:cubicBezTo>
                    <a:cubicBezTo>
                      <a:pt x="801776" y="6106"/>
                      <a:pt x="818121" y="5501"/>
                      <a:pt x="834063" y="3281"/>
                    </a:cubicBezTo>
                    <a:cubicBezTo>
                      <a:pt x="836081" y="3079"/>
                      <a:pt x="838099" y="3483"/>
                      <a:pt x="840318" y="3684"/>
                    </a:cubicBezTo>
                    <a:cubicBezTo>
                      <a:pt x="841327" y="3684"/>
                      <a:pt x="842942" y="4492"/>
                      <a:pt x="843345" y="3886"/>
                    </a:cubicBezTo>
                    <a:cubicBezTo>
                      <a:pt x="847381" y="-755"/>
                      <a:pt x="853031" y="1666"/>
                      <a:pt x="857874" y="456"/>
                    </a:cubicBezTo>
                    <a:cubicBezTo>
                      <a:pt x="863121" y="-957"/>
                      <a:pt x="867762" y="1061"/>
                      <a:pt x="870789" y="4492"/>
                    </a:cubicBezTo>
                    <a:cubicBezTo>
                      <a:pt x="877852" y="12362"/>
                      <a:pt x="886529" y="18819"/>
                      <a:pt x="891977" y="28303"/>
                    </a:cubicBezTo>
                    <a:cubicBezTo>
                      <a:pt x="899444" y="41218"/>
                      <a:pt x="904286" y="54537"/>
                      <a:pt x="905699" y="69470"/>
                    </a:cubicBezTo>
                    <a:cubicBezTo>
                      <a:pt x="906910" y="81376"/>
                      <a:pt x="906304" y="93281"/>
                      <a:pt x="906708" y="105187"/>
                    </a:cubicBezTo>
                    <a:cubicBezTo>
                      <a:pt x="905699" y="106196"/>
                      <a:pt x="905699" y="107407"/>
                      <a:pt x="905699" y="108820"/>
                    </a:cubicBezTo>
                    <a:cubicBezTo>
                      <a:pt x="905497" y="121129"/>
                      <a:pt x="905295" y="133237"/>
                      <a:pt x="905295" y="145546"/>
                    </a:cubicBezTo>
                    <a:cubicBezTo>
                      <a:pt x="905295" y="162497"/>
                      <a:pt x="907515" y="178843"/>
                      <a:pt x="916394" y="193775"/>
                    </a:cubicBezTo>
                    <a:cubicBezTo>
                      <a:pt x="918008" y="196399"/>
                      <a:pt x="918815" y="199627"/>
                      <a:pt x="919421" y="202654"/>
                    </a:cubicBezTo>
                    <a:cubicBezTo>
                      <a:pt x="922650" y="215569"/>
                      <a:pt x="927089" y="228081"/>
                      <a:pt x="931932" y="240592"/>
                    </a:cubicBezTo>
                    <a:cubicBezTo>
                      <a:pt x="932739" y="242812"/>
                      <a:pt x="933345" y="245031"/>
                      <a:pt x="935968" y="246040"/>
                    </a:cubicBezTo>
                    <a:cubicBezTo>
                      <a:pt x="939197" y="260570"/>
                      <a:pt x="940609" y="275301"/>
                      <a:pt x="941012" y="290234"/>
                    </a:cubicBezTo>
                    <a:cubicBezTo>
                      <a:pt x="941214" y="298911"/>
                      <a:pt x="942021" y="307386"/>
                      <a:pt x="944241" y="315660"/>
                    </a:cubicBezTo>
                    <a:cubicBezTo>
                      <a:pt x="947470" y="327364"/>
                      <a:pt x="949488" y="339673"/>
                      <a:pt x="952111" y="351579"/>
                    </a:cubicBezTo>
                    <a:cubicBezTo>
                      <a:pt x="953322" y="357230"/>
                      <a:pt x="952515" y="362678"/>
                      <a:pt x="949690" y="367521"/>
                    </a:cubicBezTo>
                    <a:cubicBezTo>
                      <a:pt x="945654" y="374584"/>
                      <a:pt x="945452" y="381849"/>
                      <a:pt x="947268" y="389517"/>
                    </a:cubicBezTo>
                    <a:cubicBezTo>
                      <a:pt x="948277" y="394360"/>
                      <a:pt x="949488" y="399203"/>
                      <a:pt x="950699" y="404046"/>
                    </a:cubicBezTo>
                    <a:cubicBezTo>
                      <a:pt x="953322" y="414539"/>
                      <a:pt x="955743" y="424831"/>
                      <a:pt x="954936" y="435728"/>
                    </a:cubicBezTo>
                    <a:cubicBezTo>
                      <a:pt x="954331" y="445818"/>
                      <a:pt x="956954" y="455100"/>
                      <a:pt x="962403" y="463172"/>
                    </a:cubicBezTo>
                    <a:cubicBezTo>
                      <a:pt x="970272" y="475078"/>
                      <a:pt x="973905" y="488396"/>
                      <a:pt x="976730" y="501917"/>
                    </a:cubicBezTo>
                    <a:cubicBezTo>
                      <a:pt x="977537" y="505953"/>
                      <a:pt x="978344" y="510190"/>
                      <a:pt x="979555" y="514024"/>
                    </a:cubicBezTo>
                    <a:cubicBezTo>
                      <a:pt x="982582" y="522500"/>
                      <a:pt x="981976" y="530975"/>
                      <a:pt x="979151" y="539451"/>
                    </a:cubicBezTo>
                    <a:cubicBezTo>
                      <a:pt x="977941" y="542881"/>
                      <a:pt x="976932" y="546513"/>
                      <a:pt x="975923" y="549944"/>
                    </a:cubicBezTo>
                    <a:cubicBezTo>
                      <a:pt x="975116" y="552971"/>
                      <a:pt x="974712" y="556200"/>
                      <a:pt x="975519" y="559227"/>
                    </a:cubicBezTo>
                    <a:cubicBezTo>
                      <a:pt x="977134" y="564675"/>
                      <a:pt x="978344" y="570124"/>
                      <a:pt x="978546" y="575976"/>
                    </a:cubicBezTo>
                    <a:cubicBezTo>
                      <a:pt x="977537" y="576783"/>
                      <a:pt x="976932" y="577993"/>
                      <a:pt x="976730" y="579406"/>
                    </a:cubicBezTo>
                    <a:cubicBezTo>
                      <a:pt x="975519" y="590707"/>
                      <a:pt x="971483" y="601805"/>
                      <a:pt x="972694" y="613308"/>
                    </a:cubicBezTo>
                    <a:cubicBezTo>
                      <a:pt x="972896" y="616133"/>
                      <a:pt x="971887" y="618958"/>
                      <a:pt x="971281" y="621783"/>
                    </a:cubicBezTo>
                    <a:cubicBezTo>
                      <a:pt x="969062" y="629855"/>
                      <a:pt x="968456" y="638128"/>
                      <a:pt x="971887" y="646200"/>
                    </a:cubicBezTo>
                    <a:cubicBezTo>
                      <a:pt x="972896" y="648622"/>
                      <a:pt x="973299" y="651245"/>
                      <a:pt x="973905" y="653667"/>
                    </a:cubicBezTo>
                    <a:cubicBezTo>
                      <a:pt x="975923" y="661133"/>
                      <a:pt x="977335" y="669003"/>
                      <a:pt x="980564" y="676066"/>
                    </a:cubicBezTo>
                    <a:cubicBezTo>
                      <a:pt x="984196" y="684340"/>
                      <a:pt x="987223" y="693017"/>
                      <a:pt x="990048" y="701694"/>
                    </a:cubicBezTo>
                    <a:cubicBezTo>
                      <a:pt x="994689" y="715820"/>
                      <a:pt x="997918" y="730349"/>
                      <a:pt x="996102" y="745483"/>
                    </a:cubicBezTo>
                    <a:cubicBezTo>
                      <a:pt x="994487" y="758398"/>
                      <a:pt x="993680" y="771515"/>
                      <a:pt x="994487" y="784430"/>
                    </a:cubicBezTo>
                    <a:cubicBezTo>
                      <a:pt x="995093" y="793914"/>
                      <a:pt x="993478" y="802390"/>
                      <a:pt x="989241" y="810865"/>
                    </a:cubicBezTo>
                    <a:cubicBezTo>
                      <a:pt x="976125" y="835686"/>
                      <a:pt x="956954" y="851224"/>
                      <a:pt x="927896" y="852435"/>
                    </a:cubicBezTo>
                    <a:cubicBezTo>
                      <a:pt x="924264" y="852637"/>
                      <a:pt x="920632" y="852435"/>
                      <a:pt x="917403" y="854655"/>
                    </a:cubicBezTo>
                    <a:cubicBezTo>
                      <a:pt x="913367" y="855462"/>
                      <a:pt x="909331" y="857480"/>
                      <a:pt x="904892" y="856874"/>
                    </a:cubicBezTo>
                    <a:cubicBezTo>
                      <a:pt x="902470" y="855260"/>
                      <a:pt x="901260" y="851628"/>
                      <a:pt x="897627" y="851628"/>
                    </a:cubicBezTo>
                    <a:cubicBezTo>
                      <a:pt x="889556" y="852031"/>
                      <a:pt x="881282" y="851426"/>
                      <a:pt x="874421" y="856471"/>
                    </a:cubicBezTo>
                    <a:cubicBezTo>
                      <a:pt x="868367" y="860910"/>
                      <a:pt x="861507" y="862525"/>
                      <a:pt x="854444" y="864341"/>
                    </a:cubicBezTo>
                    <a:cubicBezTo>
                      <a:pt x="849197" y="865552"/>
                      <a:pt x="843951" y="866964"/>
                      <a:pt x="839310" y="870193"/>
                    </a:cubicBezTo>
                    <a:cubicBezTo>
                      <a:pt x="834668" y="870596"/>
                      <a:pt x="830027" y="871404"/>
                      <a:pt x="825184" y="871404"/>
                    </a:cubicBezTo>
                    <a:cubicBezTo>
                      <a:pt x="805812" y="871202"/>
                      <a:pt x="786642" y="873623"/>
                      <a:pt x="767471" y="874834"/>
                    </a:cubicBezTo>
                    <a:cubicBezTo>
                      <a:pt x="763638" y="875036"/>
                      <a:pt x="759602" y="875036"/>
                      <a:pt x="756777" y="878467"/>
                    </a:cubicBezTo>
                    <a:cubicBezTo>
                      <a:pt x="755364" y="880081"/>
                      <a:pt x="753144" y="880283"/>
                      <a:pt x="750925" y="880484"/>
                    </a:cubicBezTo>
                    <a:cubicBezTo>
                      <a:pt x="746687" y="880686"/>
                      <a:pt x="742651" y="881292"/>
                      <a:pt x="738414" y="880888"/>
                    </a:cubicBezTo>
                    <a:cubicBezTo>
                      <a:pt x="723481" y="879879"/>
                      <a:pt x="709356" y="883511"/>
                      <a:pt x="695432" y="887345"/>
                    </a:cubicBezTo>
                    <a:cubicBezTo>
                      <a:pt x="693010" y="887951"/>
                      <a:pt x="690589" y="889363"/>
                      <a:pt x="687764" y="888354"/>
                    </a:cubicBezTo>
                    <a:cubicBezTo>
                      <a:pt x="684333" y="887144"/>
                      <a:pt x="680903" y="887951"/>
                      <a:pt x="677674" y="888556"/>
                    </a:cubicBezTo>
                    <a:cubicBezTo>
                      <a:pt x="661531" y="892390"/>
                      <a:pt x="645186" y="893198"/>
                      <a:pt x="628840" y="893601"/>
                    </a:cubicBezTo>
                    <a:cubicBezTo>
                      <a:pt x="606038" y="894207"/>
                      <a:pt x="583841" y="898848"/>
                      <a:pt x="561644" y="903287"/>
                    </a:cubicBezTo>
                    <a:cubicBezTo>
                      <a:pt x="552361" y="905104"/>
                      <a:pt x="543079" y="906718"/>
                      <a:pt x="533998" y="908332"/>
                    </a:cubicBezTo>
                    <a:cubicBezTo>
                      <a:pt x="531980" y="908736"/>
                      <a:pt x="529761" y="908736"/>
                      <a:pt x="527743" y="908534"/>
                    </a:cubicBezTo>
                    <a:cubicBezTo>
                      <a:pt x="509380" y="906718"/>
                      <a:pt x="491420" y="908332"/>
                      <a:pt x="473259" y="911561"/>
                    </a:cubicBezTo>
                    <a:cubicBezTo>
                      <a:pt x="455905" y="914588"/>
                      <a:pt x="438550" y="918624"/>
                      <a:pt x="420995" y="921045"/>
                    </a:cubicBezTo>
                    <a:cubicBezTo>
                      <a:pt x="387699" y="925888"/>
                      <a:pt x="354403" y="931135"/>
                      <a:pt x="321310" y="937592"/>
                    </a:cubicBezTo>
                    <a:cubicBezTo>
                      <a:pt x="314247" y="939005"/>
                      <a:pt x="307184" y="941023"/>
                      <a:pt x="300121" y="943243"/>
                    </a:cubicBezTo>
                    <a:cubicBezTo>
                      <a:pt x="289023" y="946673"/>
                      <a:pt x="277924" y="948489"/>
                      <a:pt x="266422" y="950507"/>
                    </a:cubicBezTo>
                    <a:cubicBezTo>
                      <a:pt x="253709" y="952727"/>
                      <a:pt x="241198" y="954140"/>
                      <a:pt x="228485" y="954745"/>
                    </a:cubicBezTo>
                    <a:cubicBezTo>
                      <a:pt x="223440" y="954947"/>
                      <a:pt x="218799" y="956763"/>
                      <a:pt x="213956" y="957974"/>
                    </a:cubicBezTo>
                    <a:cubicBezTo>
                      <a:pt x="198216" y="962212"/>
                      <a:pt x="182073" y="963624"/>
                      <a:pt x="166131" y="965238"/>
                    </a:cubicBezTo>
                    <a:cubicBezTo>
                      <a:pt x="156042" y="966247"/>
                      <a:pt x="147365" y="961808"/>
                      <a:pt x="139495" y="955956"/>
                    </a:cubicBezTo>
                    <a:cubicBezTo>
                      <a:pt x="139697" y="953131"/>
                      <a:pt x="139697" y="950306"/>
                      <a:pt x="138688" y="947481"/>
                    </a:cubicBezTo>
                    <a:cubicBezTo>
                      <a:pt x="132432" y="929319"/>
                      <a:pt x="122948" y="912368"/>
                      <a:pt x="118105" y="893601"/>
                    </a:cubicBezTo>
                    <a:cubicBezTo>
                      <a:pt x="117701" y="892390"/>
                      <a:pt x="117298" y="891180"/>
                      <a:pt x="116692" y="889969"/>
                    </a:cubicBezTo>
                    <a:cubicBezTo>
                      <a:pt x="113262" y="884117"/>
                      <a:pt x="112051" y="877861"/>
                      <a:pt x="111446" y="871404"/>
                    </a:cubicBezTo>
                    <a:cubicBezTo>
                      <a:pt x="110235" y="859700"/>
                      <a:pt x="105190" y="849004"/>
                      <a:pt x="102769" y="837704"/>
                    </a:cubicBezTo>
                    <a:cubicBezTo>
                      <a:pt x="102769" y="836291"/>
                      <a:pt x="102769" y="835081"/>
                      <a:pt x="102769" y="833668"/>
                    </a:cubicBezTo>
                    <a:cubicBezTo>
                      <a:pt x="104585" y="832054"/>
                      <a:pt x="103980" y="829834"/>
                      <a:pt x="103980" y="827816"/>
                    </a:cubicBezTo>
                    <a:cubicBezTo>
                      <a:pt x="103778" y="820955"/>
                      <a:pt x="104383" y="814497"/>
                      <a:pt x="105998" y="807838"/>
                    </a:cubicBezTo>
                    <a:cubicBezTo>
                      <a:pt x="107813" y="798152"/>
                      <a:pt x="107208" y="788062"/>
                      <a:pt x="100549" y="779183"/>
                    </a:cubicBezTo>
                    <a:close/>
                    <a:moveTo>
                      <a:pt x="885116" y="37586"/>
                    </a:moveTo>
                    <a:lnTo>
                      <a:pt x="885116" y="37788"/>
                    </a:lnTo>
                    <a:cubicBezTo>
                      <a:pt x="885520" y="36779"/>
                      <a:pt x="884915" y="36173"/>
                      <a:pt x="884309" y="35770"/>
                    </a:cubicBezTo>
                    <a:cubicBezTo>
                      <a:pt x="880879" y="26891"/>
                      <a:pt x="874018" y="21039"/>
                      <a:pt x="866551" y="15792"/>
                    </a:cubicBezTo>
                    <a:cubicBezTo>
                      <a:pt x="863727" y="13774"/>
                      <a:pt x="860094" y="12362"/>
                      <a:pt x="856260" y="11958"/>
                    </a:cubicBezTo>
                    <a:cubicBezTo>
                      <a:pt x="854242" y="11756"/>
                      <a:pt x="852224" y="11151"/>
                      <a:pt x="850812" y="13371"/>
                    </a:cubicBezTo>
                    <a:cubicBezTo>
                      <a:pt x="848592" y="16397"/>
                      <a:pt x="845565" y="16397"/>
                      <a:pt x="842336" y="14783"/>
                    </a:cubicBezTo>
                    <a:cubicBezTo>
                      <a:pt x="838099" y="12563"/>
                      <a:pt x="833861" y="12765"/>
                      <a:pt x="829422" y="13572"/>
                    </a:cubicBezTo>
                    <a:cubicBezTo>
                      <a:pt x="826395" y="14178"/>
                      <a:pt x="823166" y="14178"/>
                      <a:pt x="820139" y="14783"/>
                    </a:cubicBezTo>
                    <a:cubicBezTo>
                      <a:pt x="812270" y="16196"/>
                      <a:pt x="803996" y="15994"/>
                      <a:pt x="796328" y="19223"/>
                    </a:cubicBezTo>
                    <a:cubicBezTo>
                      <a:pt x="787651" y="23057"/>
                      <a:pt x="778570" y="25276"/>
                      <a:pt x="769086" y="25075"/>
                    </a:cubicBezTo>
                    <a:cubicBezTo>
                      <a:pt x="764646" y="25075"/>
                      <a:pt x="760409" y="26285"/>
                      <a:pt x="755969" y="27496"/>
                    </a:cubicBezTo>
                    <a:cubicBezTo>
                      <a:pt x="742046" y="30927"/>
                      <a:pt x="727920" y="33550"/>
                      <a:pt x="713593" y="35164"/>
                    </a:cubicBezTo>
                    <a:cubicBezTo>
                      <a:pt x="698862" y="36779"/>
                      <a:pt x="683930" y="37586"/>
                      <a:pt x="669199" y="40008"/>
                    </a:cubicBezTo>
                    <a:cubicBezTo>
                      <a:pt x="659715" y="41622"/>
                      <a:pt x="650432" y="41420"/>
                      <a:pt x="641150" y="40411"/>
                    </a:cubicBezTo>
                    <a:cubicBezTo>
                      <a:pt x="625006" y="38797"/>
                      <a:pt x="609267" y="40815"/>
                      <a:pt x="594132" y="46263"/>
                    </a:cubicBezTo>
                    <a:cubicBezTo>
                      <a:pt x="579805" y="51308"/>
                      <a:pt x="565074" y="54335"/>
                      <a:pt x="550141" y="56555"/>
                    </a:cubicBezTo>
                    <a:cubicBezTo>
                      <a:pt x="538639" y="58371"/>
                      <a:pt x="527137" y="57766"/>
                      <a:pt x="515837" y="58774"/>
                    </a:cubicBezTo>
                    <a:cubicBezTo>
                      <a:pt x="502115" y="59985"/>
                      <a:pt x="487989" y="58976"/>
                      <a:pt x="475075" y="65030"/>
                    </a:cubicBezTo>
                    <a:cubicBezTo>
                      <a:pt x="464783" y="69873"/>
                      <a:pt x="453887" y="70277"/>
                      <a:pt x="442788" y="68259"/>
                    </a:cubicBezTo>
                    <a:cubicBezTo>
                      <a:pt x="412923" y="63012"/>
                      <a:pt x="383462" y="66241"/>
                      <a:pt x="354605" y="75120"/>
                    </a:cubicBezTo>
                    <a:cubicBezTo>
                      <a:pt x="347744" y="77138"/>
                      <a:pt x="340883" y="78550"/>
                      <a:pt x="333821" y="79156"/>
                    </a:cubicBezTo>
                    <a:cubicBezTo>
                      <a:pt x="318283" y="80568"/>
                      <a:pt x="302745" y="81981"/>
                      <a:pt x="287005" y="83797"/>
                    </a:cubicBezTo>
                    <a:cubicBezTo>
                      <a:pt x="271467" y="85411"/>
                      <a:pt x="255929" y="88035"/>
                      <a:pt x="240189" y="88035"/>
                    </a:cubicBezTo>
                    <a:cubicBezTo>
                      <a:pt x="229091" y="88035"/>
                      <a:pt x="217992" y="90456"/>
                      <a:pt x="208911" y="96510"/>
                    </a:cubicBezTo>
                    <a:cubicBezTo>
                      <a:pt x="200032" y="102362"/>
                      <a:pt x="190346" y="103371"/>
                      <a:pt x="180459" y="103169"/>
                    </a:cubicBezTo>
                    <a:cubicBezTo>
                      <a:pt x="166333" y="102766"/>
                      <a:pt x="152410" y="102968"/>
                      <a:pt x="138486" y="105995"/>
                    </a:cubicBezTo>
                    <a:cubicBezTo>
                      <a:pt x="125975" y="108820"/>
                      <a:pt x="113060" y="108416"/>
                      <a:pt x="100549" y="111039"/>
                    </a:cubicBezTo>
                    <a:cubicBezTo>
                      <a:pt x="83396" y="114470"/>
                      <a:pt x="66244" y="117900"/>
                      <a:pt x="48487" y="116891"/>
                    </a:cubicBezTo>
                    <a:cubicBezTo>
                      <a:pt x="46267" y="116690"/>
                      <a:pt x="43846" y="117900"/>
                      <a:pt x="41828" y="118708"/>
                    </a:cubicBezTo>
                    <a:cubicBezTo>
                      <a:pt x="34563" y="121936"/>
                      <a:pt x="27904" y="126174"/>
                      <a:pt x="21446" y="131017"/>
                    </a:cubicBezTo>
                    <a:cubicBezTo>
                      <a:pt x="13980" y="136667"/>
                      <a:pt x="10953" y="142721"/>
                      <a:pt x="11962" y="151600"/>
                    </a:cubicBezTo>
                    <a:cubicBezTo>
                      <a:pt x="12164" y="154022"/>
                      <a:pt x="12164" y="156242"/>
                      <a:pt x="12568" y="158663"/>
                    </a:cubicBezTo>
                    <a:cubicBezTo>
                      <a:pt x="13173" y="162699"/>
                      <a:pt x="12971" y="167139"/>
                      <a:pt x="19227" y="166937"/>
                    </a:cubicBezTo>
                    <a:cubicBezTo>
                      <a:pt x="21043" y="166937"/>
                      <a:pt x="22254" y="168955"/>
                      <a:pt x="23464" y="170165"/>
                    </a:cubicBezTo>
                    <a:cubicBezTo>
                      <a:pt x="32948" y="180861"/>
                      <a:pt x="36177" y="193775"/>
                      <a:pt x="34563" y="207296"/>
                    </a:cubicBezTo>
                    <a:cubicBezTo>
                      <a:pt x="32343" y="228686"/>
                      <a:pt x="32545" y="249875"/>
                      <a:pt x="31536" y="271265"/>
                    </a:cubicBezTo>
                    <a:cubicBezTo>
                      <a:pt x="31334" y="274292"/>
                      <a:pt x="31738" y="277520"/>
                      <a:pt x="32141" y="280547"/>
                    </a:cubicBezTo>
                    <a:cubicBezTo>
                      <a:pt x="35168" y="298104"/>
                      <a:pt x="38195" y="315458"/>
                      <a:pt x="41424" y="333014"/>
                    </a:cubicBezTo>
                    <a:cubicBezTo>
                      <a:pt x="43644" y="344920"/>
                      <a:pt x="46872" y="356422"/>
                      <a:pt x="54339" y="366310"/>
                    </a:cubicBezTo>
                    <a:cubicBezTo>
                      <a:pt x="58172" y="371557"/>
                      <a:pt x="59181" y="377611"/>
                      <a:pt x="58172" y="384270"/>
                    </a:cubicBezTo>
                    <a:cubicBezTo>
                      <a:pt x="57163" y="390929"/>
                      <a:pt x="56155" y="397790"/>
                      <a:pt x="55751" y="404450"/>
                    </a:cubicBezTo>
                    <a:cubicBezTo>
                      <a:pt x="55348" y="409898"/>
                      <a:pt x="55348" y="415347"/>
                      <a:pt x="59181" y="419988"/>
                    </a:cubicBezTo>
                    <a:cubicBezTo>
                      <a:pt x="60998" y="422208"/>
                      <a:pt x="61199" y="425436"/>
                      <a:pt x="60998" y="428261"/>
                    </a:cubicBezTo>
                    <a:cubicBezTo>
                      <a:pt x="60594" y="448239"/>
                      <a:pt x="64226" y="467611"/>
                      <a:pt x="69675" y="486782"/>
                    </a:cubicBezTo>
                    <a:cubicBezTo>
                      <a:pt x="72096" y="494854"/>
                      <a:pt x="77747" y="499697"/>
                      <a:pt x="84607" y="503935"/>
                    </a:cubicBezTo>
                    <a:cubicBezTo>
                      <a:pt x="90459" y="507567"/>
                      <a:pt x="95908" y="506154"/>
                      <a:pt x="101760" y="504136"/>
                    </a:cubicBezTo>
                    <a:cubicBezTo>
                      <a:pt x="115683" y="499495"/>
                      <a:pt x="124159" y="502320"/>
                      <a:pt x="133037" y="514226"/>
                    </a:cubicBezTo>
                    <a:cubicBezTo>
                      <a:pt x="134046" y="515437"/>
                      <a:pt x="135055" y="516446"/>
                      <a:pt x="136266" y="517657"/>
                    </a:cubicBezTo>
                    <a:cubicBezTo>
                      <a:pt x="140100" y="522096"/>
                      <a:pt x="140706" y="526939"/>
                      <a:pt x="138889" y="532186"/>
                    </a:cubicBezTo>
                    <a:cubicBezTo>
                      <a:pt x="136871" y="538038"/>
                      <a:pt x="133037" y="541469"/>
                      <a:pt x="127186" y="543890"/>
                    </a:cubicBezTo>
                    <a:cubicBezTo>
                      <a:pt x="114271" y="549339"/>
                      <a:pt x="110437" y="555998"/>
                      <a:pt x="112455" y="568509"/>
                    </a:cubicBezTo>
                    <a:cubicBezTo>
                      <a:pt x="113262" y="573958"/>
                      <a:pt x="115078" y="578599"/>
                      <a:pt x="121132" y="580415"/>
                    </a:cubicBezTo>
                    <a:cubicBezTo>
                      <a:pt x="124360" y="581424"/>
                      <a:pt x="127387" y="583038"/>
                      <a:pt x="130414" y="584653"/>
                    </a:cubicBezTo>
                    <a:cubicBezTo>
                      <a:pt x="135257" y="587276"/>
                      <a:pt x="139495" y="590908"/>
                      <a:pt x="141715" y="596155"/>
                    </a:cubicBezTo>
                    <a:cubicBezTo>
                      <a:pt x="144136" y="602209"/>
                      <a:pt x="140706" y="609474"/>
                      <a:pt x="134853" y="610281"/>
                    </a:cubicBezTo>
                    <a:cubicBezTo>
                      <a:pt x="130616" y="610886"/>
                      <a:pt x="125975" y="610483"/>
                      <a:pt x="121939" y="608465"/>
                    </a:cubicBezTo>
                    <a:cubicBezTo>
                      <a:pt x="113060" y="604227"/>
                      <a:pt x="109831" y="604630"/>
                      <a:pt x="102365" y="610886"/>
                    </a:cubicBezTo>
                    <a:cubicBezTo>
                      <a:pt x="94899" y="616940"/>
                      <a:pt x="89854" y="625012"/>
                      <a:pt x="85414" y="633084"/>
                    </a:cubicBezTo>
                    <a:cubicBezTo>
                      <a:pt x="80168" y="642770"/>
                      <a:pt x="78352" y="653667"/>
                      <a:pt x="84809" y="664362"/>
                    </a:cubicBezTo>
                    <a:cubicBezTo>
                      <a:pt x="87231" y="668398"/>
                      <a:pt x="90258" y="672030"/>
                      <a:pt x="91267" y="676873"/>
                    </a:cubicBezTo>
                    <a:cubicBezTo>
                      <a:pt x="91468" y="678084"/>
                      <a:pt x="92276" y="678487"/>
                      <a:pt x="93083" y="679295"/>
                    </a:cubicBezTo>
                    <a:cubicBezTo>
                      <a:pt x="107006" y="691201"/>
                      <a:pt x="113060" y="706133"/>
                      <a:pt x="111647" y="724295"/>
                    </a:cubicBezTo>
                    <a:cubicBezTo>
                      <a:pt x="111244" y="728734"/>
                      <a:pt x="110638" y="732972"/>
                      <a:pt x="114069" y="736806"/>
                    </a:cubicBezTo>
                    <a:cubicBezTo>
                      <a:pt x="115482" y="738421"/>
                      <a:pt x="114876" y="740842"/>
                      <a:pt x="114271" y="742860"/>
                    </a:cubicBezTo>
                    <a:cubicBezTo>
                      <a:pt x="112455" y="750528"/>
                      <a:pt x="113665" y="758398"/>
                      <a:pt x="112858" y="766268"/>
                    </a:cubicBezTo>
                    <a:cubicBezTo>
                      <a:pt x="112253" y="770910"/>
                      <a:pt x="114271" y="772322"/>
                      <a:pt x="119114" y="771515"/>
                    </a:cubicBezTo>
                    <a:cubicBezTo>
                      <a:pt x="122746" y="770910"/>
                      <a:pt x="126177" y="769901"/>
                      <a:pt x="129809" y="769497"/>
                    </a:cubicBezTo>
                    <a:cubicBezTo>
                      <a:pt x="134046" y="768892"/>
                      <a:pt x="137477" y="770910"/>
                      <a:pt x="139898" y="774138"/>
                    </a:cubicBezTo>
                    <a:cubicBezTo>
                      <a:pt x="142320" y="777569"/>
                      <a:pt x="140302" y="780596"/>
                      <a:pt x="138486" y="783623"/>
                    </a:cubicBezTo>
                    <a:cubicBezTo>
                      <a:pt x="137880" y="784632"/>
                      <a:pt x="136871" y="785641"/>
                      <a:pt x="136064" y="786650"/>
                    </a:cubicBezTo>
                    <a:cubicBezTo>
                      <a:pt x="132029" y="792704"/>
                      <a:pt x="132029" y="793511"/>
                      <a:pt x="137275" y="798354"/>
                    </a:cubicBezTo>
                    <a:cubicBezTo>
                      <a:pt x="138082" y="798959"/>
                      <a:pt x="138889" y="799766"/>
                      <a:pt x="139697" y="800372"/>
                    </a:cubicBezTo>
                    <a:cubicBezTo>
                      <a:pt x="145750" y="805618"/>
                      <a:pt x="147163" y="812076"/>
                      <a:pt x="144540" y="819542"/>
                    </a:cubicBezTo>
                    <a:cubicBezTo>
                      <a:pt x="143329" y="822771"/>
                      <a:pt x="141916" y="825798"/>
                      <a:pt x="139898" y="828623"/>
                    </a:cubicBezTo>
                    <a:cubicBezTo>
                      <a:pt x="135055" y="835484"/>
                      <a:pt x="132029" y="842951"/>
                      <a:pt x="129607" y="851022"/>
                    </a:cubicBezTo>
                    <a:cubicBezTo>
                      <a:pt x="125975" y="862727"/>
                      <a:pt x="128396" y="874834"/>
                      <a:pt x="125571" y="886336"/>
                    </a:cubicBezTo>
                    <a:cubicBezTo>
                      <a:pt x="125369" y="886740"/>
                      <a:pt x="125773" y="887345"/>
                      <a:pt x="125773" y="887951"/>
                    </a:cubicBezTo>
                    <a:cubicBezTo>
                      <a:pt x="128195" y="894610"/>
                      <a:pt x="129204" y="901673"/>
                      <a:pt x="132432" y="907929"/>
                    </a:cubicBezTo>
                    <a:cubicBezTo>
                      <a:pt x="136871" y="916606"/>
                      <a:pt x="140100" y="925687"/>
                      <a:pt x="142925" y="934969"/>
                    </a:cubicBezTo>
                    <a:cubicBezTo>
                      <a:pt x="144338" y="939812"/>
                      <a:pt x="146759" y="944050"/>
                      <a:pt x="149584" y="948086"/>
                    </a:cubicBezTo>
                    <a:cubicBezTo>
                      <a:pt x="152208" y="951920"/>
                      <a:pt x="155638" y="953534"/>
                      <a:pt x="160279" y="953131"/>
                    </a:cubicBezTo>
                    <a:cubicBezTo>
                      <a:pt x="168149" y="952324"/>
                      <a:pt x="175817" y="951920"/>
                      <a:pt x="183485" y="949498"/>
                    </a:cubicBezTo>
                    <a:cubicBezTo>
                      <a:pt x="191154" y="947077"/>
                      <a:pt x="199023" y="944857"/>
                      <a:pt x="206894" y="942839"/>
                    </a:cubicBezTo>
                    <a:cubicBezTo>
                      <a:pt x="211736" y="941628"/>
                      <a:pt x="216781" y="941427"/>
                      <a:pt x="221624" y="940619"/>
                    </a:cubicBezTo>
                    <a:cubicBezTo>
                      <a:pt x="224247" y="940216"/>
                      <a:pt x="226265" y="939207"/>
                      <a:pt x="225055" y="935978"/>
                    </a:cubicBezTo>
                    <a:cubicBezTo>
                      <a:pt x="224651" y="934566"/>
                      <a:pt x="225458" y="932749"/>
                      <a:pt x="224247" y="931539"/>
                    </a:cubicBezTo>
                    <a:cubicBezTo>
                      <a:pt x="222633" y="930731"/>
                      <a:pt x="221220" y="931337"/>
                      <a:pt x="219606" y="931740"/>
                    </a:cubicBezTo>
                    <a:cubicBezTo>
                      <a:pt x="202858" y="934566"/>
                      <a:pt x="186109" y="937391"/>
                      <a:pt x="169158" y="938400"/>
                    </a:cubicBezTo>
                    <a:cubicBezTo>
                      <a:pt x="165324" y="938601"/>
                      <a:pt x="161692" y="938198"/>
                      <a:pt x="158665" y="935978"/>
                    </a:cubicBezTo>
                    <a:cubicBezTo>
                      <a:pt x="154629" y="933355"/>
                      <a:pt x="151804" y="929319"/>
                      <a:pt x="151602" y="924476"/>
                    </a:cubicBezTo>
                    <a:cubicBezTo>
                      <a:pt x="151199" y="919835"/>
                      <a:pt x="155638" y="919229"/>
                      <a:pt x="158867" y="917413"/>
                    </a:cubicBezTo>
                    <a:cubicBezTo>
                      <a:pt x="162297" y="915597"/>
                      <a:pt x="165526" y="913377"/>
                      <a:pt x="166737" y="909139"/>
                    </a:cubicBezTo>
                    <a:cubicBezTo>
                      <a:pt x="169158" y="901068"/>
                      <a:pt x="176423" y="896830"/>
                      <a:pt x="181468" y="890978"/>
                    </a:cubicBezTo>
                    <a:cubicBezTo>
                      <a:pt x="181871" y="890372"/>
                      <a:pt x="182880" y="890171"/>
                      <a:pt x="183687" y="890171"/>
                    </a:cubicBezTo>
                    <a:cubicBezTo>
                      <a:pt x="198822" y="887345"/>
                      <a:pt x="214158" y="886135"/>
                      <a:pt x="229494" y="885529"/>
                    </a:cubicBezTo>
                    <a:cubicBezTo>
                      <a:pt x="232925" y="885327"/>
                      <a:pt x="235749" y="887144"/>
                      <a:pt x="234942" y="890574"/>
                    </a:cubicBezTo>
                    <a:cubicBezTo>
                      <a:pt x="233933" y="895014"/>
                      <a:pt x="236557" y="894812"/>
                      <a:pt x="238978" y="894812"/>
                    </a:cubicBezTo>
                    <a:cubicBezTo>
                      <a:pt x="242005" y="894610"/>
                      <a:pt x="245234" y="893803"/>
                      <a:pt x="248261" y="893601"/>
                    </a:cubicBezTo>
                    <a:cubicBezTo>
                      <a:pt x="253306" y="893399"/>
                      <a:pt x="258754" y="893399"/>
                      <a:pt x="261982" y="897839"/>
                    </a:cubicBezTo>
                    <a:cubicBezTo>
                      <a:pt x="267027" y="904902"/>
                      <a:pt x="274090" y="906314"/>
                      <a:pt x="281960" y="906112"/>
                    </a:cubicBezTo>
                    <a:cubicBezTo>
                      <a:pt x="289628" y="905911"/>
                      <a:pt x="296892" y="903287"/>
                      <a:pt x="303754" y="900462"/>
                    </a:cubicBezTo>
                    <a:cubicBezTo>
                      <a:pt x="315457" y="895619"/>
                      <a:pt x="327969" y="894005"/>
                      <a:pt x="339874" y="890574"/>
                    </a:cubicBezTo>
                    <a:cubicBezTo>
                      <a:pt x="342296" y="889969"/>
                      <a:pt x="345726" y="888960"/>
                      <a:pt x="347139" y="891583"/>
                    </a:cubicBezTo>
                    <a:cubicBezTo>
                      <a:pt x="349358" y="895821"/>
                      <a:pt x="352789" y="895417"/>
                      <a:pt x="356421" y="895417"/>
                    </a:cubicBezTo>
                    <a:cubicBezTo>
                      <a:pt x="363686" y="895216"/>
                      <a:pt x="370950" y="894812"/>
                      <a:pt x="378215" y="894610"/>
                    </a:cubicBezTo>
                    <a:cubicBezTo>
                      <a:pt x="381040" y="894610"/>
                      <a:pt x="384269" y="893399"/>
                      <a:pt x="384471" y="890776"/>
                    </a:cubicBezTo>
                    <a:cubicBezTo>
                      <a:pt x="385277" y="883108"/>
                      <a:pt x="389717" y="878265"/>
                      <a:pt x="395569" y="873825"/>
                    </a:cubicBezTo>
                    <a:cubicBezTo>
                      <a:pt x="395973" y="873623"/>
                      <a:pt x="395973" y="872816"/>
                      <a:pt x="396174" y="872413"/>
                    </a:cubicBezTo>
                    <a:cubicBezTo>
                      <a:pt x="397587" y="868377"/>
                      <a:pt x="400815" y="867166"/>
                      <a:pt x="404448" y="866157"/>
                    </a:cubicBezTo>
                    <a:cubicBezTo>
                      <a:pt x="410501" y="864543"/>
                      <a:pt x="416757" y="863534"/>
                      <a:pt x="422609" y="861314"/>
                    </a:cubicBezTo>
                    <a:cubicBezTo>
                      <a:pt x="428865" y="858892"/>
                      <a:pt x="434717" y="858489"/>
                      <a:pt x="440568" y="862323"/>
                    </a:cubicBezTo>
                    <a:cubicBezTo>
                      <a:pt x="443999" y="864543"/>
                      <a:pt x="447228" y="863736"/>
                      <a:pt x="450860" y="863130"/>
                    </a:cubicBezTo>
                    <a:cubicBezTo>
                      <a:pt x="460949" y="861112"/>
                      <a:pt x="468819" y="855260"/>
                      <a:pt x="477093" y="849812"/>
                    </a:cubicBezTo>
                    <a:cubicBezTo>
                      <a:pt x="477698" y="849812"/>
                      <a:pt x="478304" y="849610"/>
                      <a:pt x="478102" y="849206"/>
                    </a:cubicBezTo>
                    <a:cubicBezTo>
                      <a:pt x="477900" y="848803"/>
                      <a:pt x="477295" y="848803"/>
                      <a:pt x="476891" y="849408"/>
                    </a:cubicBezTo>
                    <a:cubicBezTo>
                      <a:pt x="475680" y="849004"/>
                      <a:pt x="474469" y="848601"/>
                      <a:pt x="473057" y="848601"/>
                    </a:cubicBezTo>
                    <a:cubicBezTo>
                      <a:pt x="469627" y="848399"/>
                      <a:pt x="467609" y="846785"/>
                      <a:pt x="467205" y="843556"/>
                    </a:cubicBezTo>
                    <a:cubicBezTo>
                      <a:pt x="466801" y="840125"/>
                      <a:pt x="469021" y="838309"/>
                      <a:pt x="471846" y="837099"/>
                    </a:cubicBezTo>
                    <a:cubicBezTo>
                      <a:pt x="475478" y="835484"/>
                      <a:pt x="479111" y="834273"/>
                      <a:pt x="483147" y="834072"/>
                    </a:cubicBezTo>
                    <a:cubicBezTo>
                      <a:pt x="490613" y="833870"/>
                      <a:pt x="498079" y="832659"/>
                      <a:pt x="505546" y="831650"/>
                    </a:cubicBezTo>
                    <a:cubicBezTo>
                      <a:pt x="522698" y="829632"/>
                      <a:pt x="539648" y="827009"/>
                      <a:pt x="556397" y="823175"/>
                    </a:cubicBezTo>
                    <a:cubicBezTo>
                      <a:pt x="561039" y="822166"/>
                      <a:pt x="565679" y="821157"/>
                      <a:pt x="570321" y="821359"/>
                    </a:cubicBezTo>
                    <a:cubicBezTo>
                      <a:pt x="574357" y="821560"/>
                      <a:pt x="578191" y="822166"/>
                      <a:pt x="580007" y="826403"/>
                    </a:cubicBezTo>
                    <a:cubicBezTo>
                      <a:pt x="581218" y="829228"/>
                      <a:pt x="579401" y="834475"/>
                      <a:pt x="576173" y="837502"/>
                    </a:cubicBezTo>
                    <a:cubicBezTo>
                      <a:pt x="574962" y="838511"/>
                      <a:pt x="573550" y="839116"/>
                      <a:pt x="572137" y="839520"/>
                    </a:cubicBezTo>
                    <a:cubicBezTo>
                      <a:pt x="567899" y="840731"/>
                      <a:pt x="563460" y="841740"/>
                      <a:pt x="559424" y="843152"/>
                    </a:cubicBezTo>
                    <a:cubicBezTo>
                      <a:pt x="554783" y="844767"/>
                      <a:pt x="549133" y="845574"/>
                      <a:pt x="545702" y="848601"/>
                    </a:cubicBezTo>
                    <a:cubicBezTo>
                      <a:pt x="539446" y="854655"/>
                      <a:pt x="531980" y="855865"/>
                      <a:pt x="524312" y="856874"/>
                    </a:cubicBezTo>
                    <a:cubicBezTo>
                      <a:pt x="514424" y="858489"/>
                      <a:pt x="506353" y="863332"/>
                      <a:pt x="498886" y="869386"/>
                    </a:cubicBezTo>
                    <a:cubicBezTo>
                      <a:pt x="498483" y="869587"/>
                      <a:pt x="497676" y="869789"/>
                      <a:pt x="497878" y="869789"/>
                    </a:cubicBezTo>
                    <a:cubicBezTo>
                      <a:pt x="498079" y="871000"/>
                      <a:pt x="498684" y="870395"/>
                      <a:pt x="499290" y="869991"/>
                    </a:cubicBezTo>
                    <a:cubicBezTo>
                      <a:pt x="502115" y="870798"/>
                      <a:pt x="504940" y="869789"/>
                      <a:pt x="507765" y="869386"/>
                    </a:cubicBezTo>
                    <a:cubicBezTo>
                      <a:pt x="516039" y="867973"/>
                      <a:pt x="524312" y="866561"/>
                      <a:pt x="532384" y="864946"/>
                    </a:cubicBezTo>
                    <a:cubicBezTo>
                      <a:pt x="538236" y="863736"/>
                      <a:pt x="542877" y="866359"/>
                      <a:pt x="544491" y="871000"/>
                    </a:cubicBezTo>
                    <a:cubicBezTo>
                      <a:pt x="546308" y="876247"/>
                      <a:pt x="549133" y="875440"/>
                      <a:pt x="552765" y="874632"/>
                    </a:cubicBezTo>
                    <a:cubicBezTo>
                      <a:pt x="555994" y="873825"/>
                      <a:pt x="559626" y="873623"/>
                      <a:pt x="562451" y="872009"/>
                    </a:cubicBezTo>
                    <a:cubicBezTo>
                      <a:pt x="572742" y="865955"/>
                      <a:pt x="584245" y="861919"/>
                      <a:pt x="593930" y="854856"/>
                    </a:cubicBezTo>
                    <a:cubicBezTo>
                      <a:pt x="595747" y="853444"/>
                      <a:pt x="597563" y="852031"/>
                      <a:pt x="599984" y="851628"/>
                    </a:cubicBezTo>
                    <a:cubicBezTo>
                      <a:pt x="616329" y="848399"/>
                      <a:pt x="632473" y="844767"/>
                      <a:pt x="649020" y="842547"/>
                    </a:cubicBezTo>
                    <a:cubicBezTo>
                      <a:pt x="653459" y="841942"/>
                      <a:pt x="658706" y="840933"/>
                      <a:pt x="661127" y="837906"/>
                    </a:cubicBezTo>
                    <a:cubicBezTo>
                      <a:pt x="665163" y="833063"/>
                      <a:pt x="670611" y="832054"/>
                      <a:pt x="675454" y="829027"/>
                    </a:cubicBezTo>
                    <a:cubicBezTo>
                      <a:pt x="675858" y="829027"/>
                      <a:pt x="676867" y="829632"/>
                      <a:pt x="676261" y="828421"/>
                    </a:cubicBezTo>
                    <a:cubicBezTo>
                      <a:pt x="676060" y="828623"/>
                      <a:pt x="675656" y="828825"/>
                      <a:pt x="675454" y="829228"/>
                    </a:cubicBezTo>
                    <a:cubicBezTo>
                      <a:pt x="673235" y="827412"/>
                      <a:pt x="670410" y="828219"/>
                      <a:pt x="667988" y="828018"/>
                    </a:cubicBezTo>
                    <a:cubicBezTo>
                      <a:pt x="665970" y="827816"/>
                      <a:pt x="663750" y="828018"/>
                      <a:pt x="661733" y="827614"/>
                    </a:cubicBezTo>
                    <a:cubicBezTo>
                      <a:pt x="655073" y="826000"/>
                      <a:pt x="653055" y="819542"/>
                      <a:pt x="657697" y="814497"/>
                    </a:cubicBezTo>
                    <a:cubicBezTo>
                      <a:pt x="661127" y="810865"/>
                      <a:pt x="665566" y="809453"/>
                      <a:pt x="670410" y="809049"/>
                    </a:cubicBezTo>
                    <a:cubicBezTo>
                      <a:pt x="677674" y="808645"/>
                      <a:pt x="684939" y="808847"/>
                      <a:pt x="692203" y="809654"/>
                    </a:cubicBezTo>
                    <a:cubicBezTo>
                      <a:pt x="702898" y="810865"/>
                      <a:pt x="713795" y="811067"/>
                      <a:pt x="723885" y="807838"/>
                    </a:cubicBezTo>
                    <a:cubicBezTo>
                      <a:pt x="737808" y="803197"/>
                      <a:pt x="752337" y="800977"/>
                      <a:pt x="766664" y="798959"/>
                    </a:cubicBezTo>
                    <a:cubicBezTo>
                      <a:pt x="806417" y="793309"/>
                      <a:pt x="846574" y="791493"/>
                      <a:pt x="885520" y="780596"/>
                    </a:cubicBezTo>
                    <a:cubicBezTo>
                      <a:pt x="901260" y="776358"/>
                      <a:pt x="918008" y="775753"/>
                      <a:pt x="934555" y="776156"/>
                    </a:cubicBezTo>
                    <a:cubicBezTo>
                      <a:pt x="938591" y="776156"/>
                      <a:pt x="943838" y="780596"/>
                      <a:pt x="944241" y="784228"/>
                    </a:cubicBezTo>
                    <a:cubicBezTo>
                      <a:pt x="944645" y="787659"/>
                      <a:pt x="941820" y="790484"/>
                      <a:pt x="936775" y="791695"/>
                    </a:cubicBezTo>
                    <a:cubicBezTo>
                      <a:pt x="931730" y="792905"/>
                      <a:pt x="926887" y="794722"/>
                      <a:pt x="921641" y="797143"/>
                    </a:cubicBezTo>
                    <a:cubicBezTo>
                      <a:pt x="929510" y="800574"/>
                      <a:pt x="936977" y="800574"/>
                      <a:pt x="944443" y="799766"/>
                    </a:cubicBezTo>
                    <a:cubicBezTo>
                      <a:pt x="952515" y="798959"/>
                      <a:pt x="960385" y="796739"/>
                      <a:pt x="968456" y="798152"/>
                    </a:cubicBezTo>
                    <a:cubicBezTo>
                      <a:pt x="972290" y="798757"/>
                      <a:pt x="975317" y="797345"/>
                      <a:pt x="977335" y="793511"/>
                    </a:cubicBezTo>
                    <a:cubicBezTo>
                      <a:pt x="981775" y="784632"/>
                      <a:pt x="984196" y="775753"/>
                      <a:pt x="982582" y="765663"/>
                    </a:cubicBezTo>
                    <a:cubicBezTo>
                      <a:pt x="981169" y="757188"/>
                      <a:pt x="979757" y="748712"/>
                      <a:pt x="978949" y="740237"/>
                    </a:cubicBezTo>
                    <a:cubicBezTo>
                      <a:pt x="978143" y="731358"/>
                      <a:pt x="974308" y="727120"/>
                      <a:pt x="965228" y="727322"/>
                    </a:cubicBezTo>
                    <a:cubicBezTo>
                      <a:pt x="961999" y="727322"/>
                      <a:pt x="958972" y="728129"/>
                      <a:pt x="955945" y="728936"/>
                    </a:cubicBezTo>
                    <a:cubicBezTo>
                      <a:pt x="948075" y="730954"/>
                      <a:pt x="940206" y="732972"/>
                      <a:pt x="932336" y="734183"/>
                    </a:cubicBezTo>
                    <a:cubicBezTo>
                      <a:pt x="920430" y="736201"/>
                      <a:pt x="908322" y="735192"/>
                      <a:pt x="896618" y="738623"/>
                    </a:cubicBezTo>
                    <a:cubicBezTo>
                      <a:pt x="891372" y="740237"/>
                      <a:pt x="885924" y="740439"/>
                      <a:pt x="880475" y="741044"/>
                    </a:cubicBezTo>
                    <a:cubicBezTo>
                      <a:pt x="874623" y="741649"/>
                      <a:pt x="872000" y="740237"/>
                      <a:pt x="871596" y="737210"/>
                    </a:cubicBezTo>
                    <a:cubicBezTo>
                      <a:pt x="871394" y="734183"/>
                      <a:pt x="874018" y="731761"/>
                      <a:pt x="879466" y="731358"/>
                    </a:cubicBezTo>
                    <a:cubicBezTo>
                      <a:pt x="887336" y="730752"/>
                      <a:pt x="895004" y="728936"/>
                      <a:pt x="902672" y="727524"/>
                    </a:cubicBezTo>
                    <a:cubicBezTo>
                      <a:pt x="906910" y="726717"/>
                      <a:pt x="911551" y="726313"/>
                      <a:pt x="915788" y="726111"/>
                    </a:cubicBezTo>
                    <a:cubicBezTo>
                      <a:pt x="925677" y="725708"/>
                      <a:pt x="935363" y="723891"/>
                      <a:pt x="945048" y="721672"/>
                    </a:cubicBezTo>
                    <a:cubicBezTo>
                      <a:pt x="955542" y="719048"/>
                      <a:pt x="966236" y="715214"/>
                      <a:pt x="977134" y="719452"/>
                    </a:cubicBezTo>
                    <a:cubicBezTo>
                      <a:pt x="977335" y="719654"/>
                      <a:pt x="977941" y="719048"/>
                      <a:pt x="978748" y="718645"/>
                    </a:cubicBezTo>
                    <a:cubicBezTo>
                      <a:pt x="977537" y="713802"/>
                      <a:pt x="975519" y="708959"/>
                      <a:pt x="978344" y="703914"/>
                    </a:cubicBezTo>
                    <a:cubicBezTo>
                      <a:pt x="978748" y="703308"/>
                      <a:pt x="977941" y="701896"/>
                      <a:pt x="977537" y="700887"/>
                    </a:cubicBezTo>
                    <a:cubicBezTo>
                      <a:pt x="973703" y="688174"/>
                      <a:pt x="967245" y="676268"/>
                      <a:pt x="964421" y="663151"/>
                    </a:cubicBezTo>
                    <a:cubicBezTo>
                      <a:pt x="963614" y="659317"/>
                      <a:pt x="960587" y="657703"/>
                      <a:pt x="956954" y="657097"/>
                    </a:cubicBezTo>
                    <a:cubicBezTo>
                      <a:pt x="955340" y="656895"/>
                      <a:pt x="953524" y="656694"/>
                      <a:pt x="952717" y="658308"/>
                    </a:cubicBezTo>
                    <a:cubicBezTo>
                      <a:pt x="950497" y="663353"/>
                      <a:pt x="946259" y="662546"/>
                      <a:pt x="942021" y="662747"/>
                    </a:cubicBezTo>
                    <a:cubicBezTo>
                      <a:pt x="932336" y="663353"/>
                      <a:pt x="922650" y="663555"/>
                      <a:pt x="913973" y="668398"/>
                    </a:cubicBezTo>
                    <a:cubicBezTo>
                      <a:pt x="910744" y="670214"/>
                      <a:pt x="906910" y="670214"/>
                      <a:pt x="903277" y="669407"/>
                    </a:cubicBezTo>
                    <a:cubicBezTo>
                      <a:pt x="898838" y="668398"/>
                      <a:pt x="896820" y="664967"/>
                      <a:pt x="898031" y="660729"/>
                    </a:cubicBezTo>
                    <a:cubicBezTo>
                      <a:pt x="899040" y="657703"/>
                      <a:pt x="900856" y="655079"/>
                      <a:pt x="903479" y="653263"/>
                    </a:cubicBezTo>
                    <a:cubicBezTo>
                      <a:pt x="907112" y="650640"/>
                      <a:pt x="910946" y="648622"/>
                      <a:pt x="915385" y="647209"/>
                    </a:cubicBezTo>
                    <a:cubicBezTo>
                      <a:pt x="919824" y="645797"/>
                      <a:pt x="923860" y="643375"/>
                      <a:pt x="927896" y="640954"/>
                    </a:cubicBezTo>
                    <a:cubicBezTo>
                      <a:pt x="936170" y="635707"/>
                      <a:pt x="940811" y="627837"/>
                      <a:pt x="935968" y="615326"/>
                    </a:cubicBezTo>
                    <a:cubicBezTo>
                      <a:pt x="933950" y="615729"/>
                      <a:pt x="931932" y="615931"/>
                      <a:pt x="929914" y="616738"/>
                    </a:cubicBezTo>
                    <a:cubicBezTo>
                      <a:pt x="921035" y="619765"/>
                      <a:pt x="911551" y="621178"/>
                      <a:pt x="902470" y="622792"/>
                    </a:cubicBezTo>
                    <a:cubicBezTo>
                      <a:pt x="898636" y="623599"/>
                      <a:pt x="894802" y="624003"/>
                      <a:pt x="890968" y="622187"/>
                    </a:cubicBezTo>
                    <a:cubicBezTo>
                      <a:pt x="888951" y="621178"/>
                      <a:pt x="887336" y="619967"/>
                      <a:pt x="887336" y="617545"/>
                    </a:cubicBezTo>
                    <a:cubicBezTo>
                      <a:pt x="887336" y="615326"/>
                      <a:pt x="888547" y="613509"/>
                      <a:pt x="890564" y="612702"/>
                    </a:cubicBezTo>
                    <a:cubicBezTo>
                      <a:pt x="891775" y="612097"/>
                      <a:pt x="892986" y="611693"/>
                      <a:pt x="894197" y="611290"/>
                    </a:cubicBezTo>
                    <a:cubicBezTo>
                      <a:pt x="901260" y="609474"/>
                      <a:pt x="907717" y="606043"/>
                      <a:pt x="914175" y="602613"/>
                    </a:cubicBezTo>
                    <a:cubicBezTo>
                      <a:pt x="919219" y="599989"/>
                      <a:pt x="923053" y="596357"/>
                      <a:pt x="924668" y="590707"/>
                    </a:cubicBezTo>
                    <a:cubicBezTo>
                      <a:pt x="926282" y="585056"/>
                      <a:pt x="929914" y="580617"/>
                      <a:pt x="934555" y="576783"/>
                    </a:cubicBezTo>
                    <a:cubicBezTo>
                      <a:pt x="936170" y="575370"/>
                      <a:pt x="937784" y="574159"/>
                      <a:pt x="938793" y="572141"/>
                    </a:cubicBezTo>
                    <a:cubicBezTo>
                      <a:pt x="939399" y="571940"/>
                      <a:pt x="940206" y="571536"/>
                      <a:pt x="939600" y="570729"/>
                    </a:cubicBezTo>
                    <a:cubicBezTo>
                      <a:pt x="939600" y="570527"/>
                      <a:pt x="938793" y="570931"/>
                      <a:pt x="938390" y="570931"/>
                    </a:cubicBezTo>
                    <a:cubicBezTo>
                      <a:pt x="933345" y="570527"/>
                      <a:pt x="928501" y="571940"/>
                      <a:pt x="923860" y="573756"/>
                    </a:cubicBezTo>
                    <a:cubicBezTo>
                      <a:pt x="917806" y="575976"/>
                      <a:pt x="911753" y="578599"/>
                      <a:pt x="905497" y="580819"/>
                    </a:cubicBezTo>
                    <a:cubicBezTo>
                      <a:pt x="900453" y="582635"/>
                      <a:pt x="895609" y="580415"/>
                      <a:pt x="893390" y="575370"/>
                    </a:cubicBezTo>
                    <a:cubicBezTo>
                      <a:pt x="891977" y="572343"/>
                      <a:pt x="893995" y="568711"/>
                      <a:pt x="898636" y="566088"/>
                    </a:cubicBezTo>
                    <a:cubicBezTo>
                      <a:pt x="903883" y="563061"/>
                      <a:pt x="909937" y="562052"/>
                      <a:pt x="915788" y="561244"/>
                    </a:cubicBezTo>
                    <a:cubicBezTo>
                      <a:pt x="926080" y="559630"/>
                      <a:pt x="936372" y="558218"/>
                      <a:pt x="946461" y="554989"/>
                    </a:cubicBezTo>
                    <a:cubicBezTo>
                      <a:pt x="950295" y="553778"/>
                      <a:pt x="952919" y="551760"/>
                      <a:pt x="954331" y="547926"/>
                    </a:cubicBezTo>
                    <a:cubicBezTo>
                      <a:pt x="956752" y="541469"/>
                      <a:pt x="960587" y="536020"/>
                      <a:pt x="965026" y="530773"/>
                    </a:cubicBezTo>
                    <a:cubicBezTo>
                      <a:pt x="969062" y="525930"/>
                      <a:pt x="969869" y="520482"/>
                      <a:pt x="966438" y="514832"/>
                    </a:cubicBezTo>
                    <a:cubicBezTo>
                      <a:pt x="964421" y="511603"/>
                      <a:pt x="963815" y="508172"/>
                      <a:pt x="963412" y="504540"/>
                    </a:cubicBezTo>
                    <a:cubicBezTo>
                      <a:pt x="961596" y="492432"/>
                      <a:pt x="957560" y="480930"/>
                      <a:pt x="948883" y="472253"/>
                    </a:cubicBezTo>
                    <a:cubicBezTo>
                      <a:pt x="942829" y="466199"/>
                      <a:pt x="941820" y="459943"/>
                      <a:pt x="942021" y="451871"/>
                    </a:cubicBezTo>
                    <a:cubicBezTo>
                      <a:pt x="942223" y="438957"/>
                      <a:pt x="942627" y="425840"/>
                      <a:pt x="937784" y="413329"/>
                    </a:cubicBezTo>
                    <a:cubicBezTo>
                      <a:pt x="931730" y="397387"/>
                      <a:pt x="931125" y="381243"/>
                      <a:pt x="938591" y="365503"/>
                    </a:cubicBezTo>
                    <a:cubicBezTo>
                      <a:pt x="941012" y="360458"/>
                      <a:pt x="941214" y="355615"/>
                      <a:pt x="939802" y="350369"/>
                    </a:cubicBezTo>
                    <a:cubicBezTo>
                      <a:pt x="938390" y="344718"/>
                      <a:pt x="937381" y="339068"/>
                      <a:pt x="936170" y="333620"/>
                    </a:cubicBezTo>
                    <a:cubicBezTo>
                      <a:pt x="934354" y="325951"/>
                      <a:pt x="933546" y="318081"/>
                      <a:pt x="930721" y="310817"/>
                    </a:cubicBezTo>
                    <a:cubicBezTo>
                      <a:pt x="930116" y="309202"/>
                      <a:pt x="930116" y="306781"/>
                      <a:pt x="927291" y="307588"/>
                    </a:cubicBezTo>
                    <a:cubicBezTo>
                      <a:pt x="925273" y="308193"/>
                      <a:pt x="922851" y="309202"/>
                      <a:pt x="923860" y="311826"/>
                    </a:cubicBezTo>
                    <a:cubicBezTo>
                      <a:pt x="925677" y="316669"/>
                      <a:pt x="923255" y="318687"/>
                      <a:pt x="919421" y="321108"/>
                    </a:cubicBezTo>
                    <a:cubicBezTo>
                      <a:pt x="915587" y="323530"/>
                      <a:pt x="916797" y="328373"/>
                      <a:pt x="921237" y="329987"/>
                    </a:cubicBezTo>
                    <a:cubicBezTo>
                      <a:pt x="922246" y="330391"/>
                      <a:pt x="923255" y="330391"/>
                      <a:pt x="924264" y="330794"/>
                    </a:cubicBezTo>
                    <a:cubicBezTo>
                      <a:pt x="930721" y="333014"/>
                      <a:pt x="931932" y="338059"/>
                      <a:pt x="927089" y="342700"/>
                    </a:cubicBezTo>
                    <a:cubicBezTo>
                      <a:pt x="924062" y="345727"/>
                      <a:pt x="920026" y="347342"/>
                      <a:pt x="916394" y="348956"/>
                    </a:cubicBezTo>
                    <a:cubicBezTo>
                      <a:pt x="914780" y="349763"/>
                      <a:pt x="912358" y="350167"/>
                      <a:pt x="911148" y="348754"/>
                    </a:cubicBezTo>
                    <a:cubicBezTo>
                      <a:pt x="908524" y="345929"/>
                      <a:pt x="906103" y="347342"/>
                      <a:pt x="903479" y="348351"/>
                    </a:cubicBezTo>
                    <a:cubicBezTo>
                      <a:pt x="899847" y="349763"/>
                      <a:pt x="896618" y="352185"/>
                      <a:pt x="893188" y="354001"/>
                    </a:cubicBezTo>
                    <a:cubicBezTo>
                      <a:pt x="888143" y="356422"/>
                      <a:pt x="883502" y="360660"/>
                      <a:pt x="877448" y="360458"/>
                    </a:cubicBezTo>
                    <a:cubicBezTo>
                      <a:pt x="872403" y="360256"/>
                      <a:pt x="867560" y="360862"/>
                      <a:pt x="862919" y="362476"/>
                    </a:cubicBezTo>
                    <a:cubicBezTo>
                      <a:pt x="859691" y="363485"/>
                      <a:pt x="856462" y="364091"/>
                      <a:pt x="855049" y="360256"/>
                    </a:cubicBezTo>
                    <a:cubicBezTo>
                      <a:pt x="853637" y="356221"/>
                      <a:pt x="857067" y="354808"/>
                      <a:pt x="859691" y="353395"/>
                    </a:cubicBezTo>
                    <a:cubicBezTo>
                      <a:pt x="863727" y="351377"/>
                      <a:pt x="868166" y="351176"/>
                      <a:pt x="872605" y="350369"/>
                    </a:cubicBezTo>
                    <a:cubicBezTo>
                      <a:pt x="884511" y="348351"/>
                      <a:pt x="891372" y="341691"/>
                      <a:pt x="891977" y="329785"/>
                    </a:cubicBezTo>
                    <a:cubicBezTo>
                      <a:pt x="892381" y="320705"/>
                      <a:pt x="894399" y="312229"/>
                      <a:pt x="900049" y="304965"/>
                    </a:cubicBezTo>
                    <a:cubicBezTo>
                      <a:pt x="900251" y="304763"/>
                      <a:pt x="899847" y="303956"/>
                      <a:pt x="899847" y="303552"/>
                    </a:cubicBezTo>
                    <a:cubicBezTo>
                      <a:pt x="897627" y="302543"/>
                      <a:pt x="895206" y="302947"/>
                      <a:pt x="892986" y="303148"/>
                    </a:cubicBezTo>
                    <a:cubicBezTo>
                      <a:pt x="877650" y="303350"/>
                      <a:pt x="862112" y="302139"/>
                      <a:pt x="848996" y="313036"/>
                    </a:cubicBezTo>
                    <a:cubicBezTo>
                      <a:pt x="847179" y="314651"/>
                      <a:pt x="844152" y="315054"/>
                      <a:pt x="841731" y="316063"/>
                    </a:cubicBezTo>
                    <a:cubicBezTo>
                      <a:pt x="831238" y="320301"/>
                      <a:pt x="820139" y="321915"/>
                      <a:pt x="809243" y="324135"/>
                    </a:cubicBezTo>
                    <a:cubicBezTo>
                      <a:pt x="798951" y="326355"/>
                      <a:pt x="788660" y="329180"/>
                      <a:pt x="778570" y="329785"/>
                    </a:cubicBezTo>
                    <a:cubicBezTo>
                      <a:pt x="765857" y="330593"/>
                      <a:pt x="753144" y="332207"/>
                      <a:pt x="740431" y="333216"/>
                    </a:cubicBezTo>
                    <a:cubicBezTo>
                      <a:pt x="732763" y="333821"/>
                      <a:pt x="730140" y="329180"/>
                      <a:pt x="728929" y="322319"/>
                    </a:cubicBezTo>
                    <a:cubicBezTo>
                      <a:pt x="727920" y="316063"/>
                      <a:pt x="731754" y="312431"/>
                      <a:pt x="738615" y="312027"/>
                    </a:cubicBezTo>
                    <a:cubicBezTo>
                      <a:pt x="755566" y="310817"/>
                      <a:pt x="772315" y="309404"/>
                      <a:pt x="789265" y="306781"/>
                    </a:cubicBezTo>
                    <a:cubicBezTo>
                      <a:pt x="806821" y="303956"/>
                      <a:pt x="823368" y="299516"/>
                      <a:pt x="838099" y="289225"/>
                    </a:cubicBezTo>
                    <a:cubicBezTo>
                      <a:pt x="841933" y="286601"/>
                      <a:pt x="846372" y="284785"/>
                      <a:pt x="851014" y="283978"/>
                    </a:cubicBezTo>
                    <a:cubicBezTo>
                      <a:pt x="854847" y="283372"/>
                      <a:pt x="858076" y="283978"/>
                      <a:pt x="860700" y="287408"/>
                    </a:cubicBezTo>
                    <a:cubicBezTo>
                      <a:pt x="864735" y="292857"/>
                      <a:pt x="870184" y="294875"/>
                      <a:pt x="877045" y="293866"/>
                    </a:cubicBezTo>
                    <a:cubicBezTo>
                      <a:pt x="886327" y="292453"/>
                      <a:pt x="895811" y="291041"/>
                      <a:pt x="905094" y="292453"/>
                    </a:cubicBezTo>
                    <a:cubicBezTo>
                      <a:pt x="913166" y="293866"/>
                      <a:pt x="921237" y="295278"/>
                      <a:pt x="929309" y="298709"/>
                    </a:cubicBezTo>
                    <a:cubicBezTo>
                      <a:pt x="929107" y="292857"/>
                      <a:pt x="928703" y="287610"/>
                      <a:pt x="928905" y="282364"/>
                    </a:cubicBezTo>
                    <a:cubicBezTo>
                      <a:pt x="929107" y="272677"/>
                      <a:pt x="923255" y="264202"/>
                      <a:pt x="922851" y="254516"/>
                    </a:cubicBezTo>
                    <a:cubicBezTo>
                      <a:pt x="922650" y="250076"/>
                      <a:pt x="919421" y="247857"/>
                      <a:pt x="914982" y="247453"/>
                    </a:cubicBezTo>
                    <a:cubicBezTo>
                      <a:pt x="904690" y="246444"/>
                      <a:pt x="894600" y="247453"/>
                      <a:pt x="884915" y="251287"/>
                    </a:cubicBezTo>
                    <a:cubicBezTo>
                      <a:pt x="880879" y="252901"/>
                      <a:pt x="876641" y="254718"/>
                      <a:pt x="872605" y="256332"/>
                    </a:cubicBezTo>
                    <a:cubicBezTo>
                      <a:pt x="870587" y="257139"/>
                      <a:pt x="868367" y="257139"/>
                      <a:pt x="866955" y="255121"/>
                    </a:cubicBezTo>
                    <a:cubicBezTo>
                      <a:pt x="865340" y="252700"/>
                      <a:pt x="866148" y="250480"/>
                      <a:pt x="867762" y="248664"/>
                    </a:cubicBezTo>
                    <a:cubicBezTo>
                      <a:pt x="868569" y="247655"/>
                      <a:pt x="869780" y="247049"/>
                      <a:pt x="870991" y="246444"/>
                    </a:cubicBezTo>
                    <a:cubicBezTo>
                      <a:pt x="877246" y="243215"/>
                      <a:pt x="882897" y="238776"/>
                      <a:pt x="889758" y="236758"/>
                    </a:cubicBezTo>
                    <a:cubicBezTo>
                      <a:pt x="892179" y="235951"/>
                      <a:pt x="894600" y="234538"/>
                      <a:pt x="895811" y="232117"/>
                    </a:cubicBezTo>
                    <a:cubicBezTo>
                      <a:pt x="896820" y="229897"/>
                      <a:pt x="894399" y="228484"/>
                      <a:pt x="893390" y="226668"/>
                    </a:cubicBezTo>
                    <a:cubicBezTo>
                      <a:pt x="891170" y="222229"/>
                      <a:pt x="892582" y="218394"/>
                      <a:pt x="895408" y="215166"/>
                    </a:cubicBezTo>
                    <a:cubicBezTo>
                      <a:pt x="898435" y="211937"/>
                      <a:pt x="898636" y="208305"/>
                      <a:pt x="898031" y="204269"/>
                    </a:cubicBezTo>
                    <a:cubicBezTo>
                      <a:pt x="896417" y="193372"/>
                      <a:pt x="888547" y="185502"/>
                      <a:pt x="877246" y="182475"/>
                    </a:cubicBezTo>
                    <a:cubicBezTo>
                      <a:pt x="866349" y="179448"/>
                      <a:pt x="855251" y="181870"/>
                      <a:pt x="844758" y="183282"/>
                    </a:cubicBezTo>
                    <a:cubicBezTo>
                      <a:pt x="834063" y="184695"/>
                      <a:pt x="823368" y="183484"/>
                      <a:pt x="812875" y="185704"/>
                    </a:cubicBezTo>
                    <a:cubicBezTo>
                      <a:pt x="810252" y="186309"/>
                      <a:pt x="808234" y="184896"/>
                      <a:pt x="807426" y="182273"/>
                    </a:cubicBezTo>
                    <a:cubicBezTo>
                      <a:pt x="806619" y="179448"/>
                      <a:pt x="808234" y="177632"/>
                      <a:pt x="810655" y="176825"/>
                    </a:cubicBezTo>
                    <a:cubicBezTo>
                      <a:pt x="818727" y="174201"/>
                      <a:pt x="826395" y="169560"/>
                      <a:pt x="835476" y="170367"/>
                    </a:cubicBezTo>
                    <a:cubicBezTo>
                      <a:pt x="839915" y="170771"/>
                      <a:pt x="844152" y="169358"/>
                      <a:pt x="848390" y="167542"/>
                    </a:cubicBezTo>
                    <a:cubicBezTo>
                      <a:pt x="854847" y="164717"/>
                      <a:pt x="861103" y="161286"/>
                      <a:pt x="867762" y="159067"/>
                    </a:cubicBezTo>
                    <a:cubicBezTo>
                      <a:pt x="873412" y="157251"/>
                      <a:pt x="878053" y="154022"/>
                      <a:pt x="881888" y="149582"/>
                    </a:cubicBezTo>
                    <a:cubicBezTo>
                      <a:pt x="887538" y="143125"/>
                      <a:pt x="890766" y="135255"/>
                      <a:pt x="892381" y="127183"/>
                    </a:cubicBezTo>
                    <a:cubicBezTo>
                      <a:pt x="895004" y="113865"/>
                      <a:pt x="895004" y="100142"/>
                      <a:pt x="895004" y="86622"/>
                    </a:cubicBezTo>
                    <a:cubicBezTo>
                      <a:pt x="895004" y="80770"/>
                      <a:pt x="895408" y="74716"/>
                      <a:pt x="893390" y="69066"/>
                    </a:cubicBezTo>
                    <a:cubicBezTo>
                      <a:pt x="893793" y="59178"/>
                      <a:pt x="889556" y="50703"/>
                      <a:pt x="885924" y="41824"/>
                    </a:cubicBezTo>
                    <a:cubicBezTo>
                      <a:pt x="885722" y="41218"/>
                      <a:pt x="884713" y="41017"/>
                      <a:pt x="884107" y="40613"/>
                    </a:cubicBezTo>
                    <a:lnTo>
                      <a:pt x="884107" y="40815"/>
                    </a:lnTo>
                    <a:cubicBezTo>
                      <a:pt x="886125" y="38999"/>
                      <a:pt x="886125" y="37990"/>
                      <a:pt x="885116" y="37586"/>
                    </a:cubicBezTo>
                    <a:close/>
                    <a:moveTo>
                      <a:pt x="721059" y="866359"/>
                    </a:moveTo>
                    <a:cubicBezTo>
                      <a:pt x="716620" y="865350"/>
                      <a:pt x="712181" y="867368"/>
                      <a:pt x="707943" y="866964"/>
                    </a:cubicBezTo>
                    <a:cubicBezTo>
                      <a:pt x="705118" y="866762"/>
                      <a:pt x="702091" y="865955"/>
                      <a:pt x="700678" y="863130"/>
                    </a:cubicBezTo>
                    <a:cubicBezTo>
                      <a:pt x="699266" y="860103"/>
                      <a:pt x="701485" y="858287"/>
                      <a:pt x="703302" y="856471"/>
                    </a:cubicBezTo>
                    <a:cubicBezTo>
                      <a:pt x="703907" y="855865"/>
                      <a:pt x="703907" y="855058"/>
                      <a:pt x="703503" y="854453"/>
                    </a:cubicBezTo>
                    <a:cubicBezTo>
                      <a:pt x="696037" y="853040"/>
                      <a:pt x="688571" y="851830"/>
                      <a:pt x="681306" y="850013"/>
                    </a:cubicBezTo>
                    <a:cubicBezTo>
                      <a:pt x="677674" y="849206"/>
                      <a:pt x="675253" y="849812"/>
                      <a:pt x="673638" y="853242"/>
                    </a:cubicBezTo>
                    <a:cubicBezTo>
                      <a:pt x="673033" y="854453"/>
                      <a:pt x="672226" y="855462"/>
                      <a:pt x="672024" y="856874"/>
                    </a:cubicBezTo>
                    <a:cubicBezTo>
                      <a:pt x="670611" y="862727"/>
                      <a:pt x="666575" y="864341"/>
                      <a:pt x="661127" y="865148"/>
                    </a:cubicBezTo>
                    <a:cubicBezTo>
                      <a:pt x="646195" y="867166"/>
                      <a:pt x="631262" y="869991"/>
                      <a:pt x="616127" y="871000"/>
                    </a:cubicBezTo>
                    <a:cubicBezTo>
                      <a:pt x="608258" y="871605"/>
                      <a:pt x="601800" y="875036"/>
                      <a:pt x="597563" y="882502"/>
                    </a:cubicBezTo>
                    <a:cubicBezTo>
                      <a:pt x="605029" y="884924"/>
                      <a:pt x="611890" y="882704"/>
                      <a:pt x="618751" y="882099"/>
                    </a:cubicBezTo>
                    <a:cubicBezTo>
                      <a:pt x="623594" y="881695"/>
                      <a:pt x="628639" y="880283"/>
                      <a:pt x="633482" y="882099"/>
                    </a:cubicBezTo>
                    <a:cubicBezTo>
                      <a:pt x="637316" y="883511"/>
                      <a:pt x="641351" y="883310"/>
                      <a:pt x="644984" y="882502"/>
                    </a:cubicBezTo>
                    <a:cubicBezTo>
                      <a:pt x="650634" y="881292"/>
                      <a:pt x="656284" y="881090"/>
                      <a:pt x="662136" y="880686"/>
                    </a:cubicBezTo>
                    <a:cubicBezTo>
                      <a:pt x="666374" y="880283"/>
                      <a:pt x="670410" y="879879"/>
                      <a:pt x="674446" y="879072"/>
                    </a:cubicBezTo>
                    <a:cubicBezTo>
                      <a:pt x="688772" y="876045"/>
                      <a:pt x="702898" y="872614"/>
                      <a:pt x="717225" y="869386"/>
                    </a:cubicBezTo>
                    <a:cubicBezTo>
                      <a:pt x="718840" y="868982"/>
                      <a:pt x="720252" y="868579"/>
                      <a:pt x="721261" y="867368"/>
                    </a:cubicBezTo>
                    <a:cubicBezTo>
                      <a:pt x="722068" y="867368"/>
                      <a:pt x="723683" y="867973"/>
                      <a:pt x="723481" y="866561"/>
                    </a:cubicBezTo>
                    <a:cubicBezTo>
                      <a:pt x="723481" y="865552"/>
                      <a:pt x="722068" y="865955"/>
                      <a:pt x="721059" y="866359"/>
                    </a:cubicBezTo>
                    <a:close/>
                    <a:moveTo>
                      <a:pt x="841125" y="833466"/>
                    </a:moveTo>
                    <a:cubicBezTo>
                      <a:pt x="848188" y="824587"/>
                      <a:pt x="839310" y="817323"/>
                      <a:pt x="831036" y="818130"/>
                    </a:cubicBezTo>
                    <a:cubicBezTo>
                      <a:pt x="829220" y="818332"/>
                      <a:pt x="827404" y="818735"/>
                      <a:pt x="825790" y="819341"/>
                    </a:cubicBezTo>
                    <a:cubicBezTo>
                      <a:pt x="823368" y="820148"/>
                      <a:pt x="820946" y="821157"/>
                      <a:pt x="818525" y="822166"/>
                    </a:cubicBezTo>
                    <a:cubicBezTo>
                      <a:pt x="811664" y="824789"/>
                      <a:pt x="805207" y="827614"/>
                      <a:pt x="797942" y="829228"/>
                    </a:cubicBezTo>
                    <a:cubicBezTo>
                      <a:pt x="792695" y="830237"/>
                      <a:pt x="786642" y="831650"/>
                      <a:pt x="783413" y="837300"/>
                    </a:cubicBezTo>
                    <a:cubicBezTo>
                      <a:pt x="782202" y="839318"/>
                      <a:pt x="779377" y="839318"/>
                      <a:pt x="777157" y="839924"/>
                    </a:cubicBezTo>
                    <a:cubicBezTo>
                      <a:pt x="771104" y="841134"/>
                      <a:pt x="765655" y="847188"/>
                      <a:pt x="764848" y="853242"/>
                    </a:cubicBezTo>
                    <a:cubicBezTo>
                      <a:pt x="763839" y="859498"/>
                      <a:pt x="764646" y="860507"/>
                      <a:pt x="770902" y="858892"/>
                    </a:cubicBezTo>
                    <a:cubicBezTo>
                      <a:pt x="780184" y="856673"/>
                      <a:pt x="789265" y="856067"/>
                      <a:pt x="798749" y="856673"/>
                    </a:cubicBezTo>
                    <a:cubicBezTo>
                      <a:pt x="809646" y="857480"/>
                      <a:pt x="820543" y="856269"/>
                      <a:pt x="831440" y="855058"/>
                    </a:cubicBezTo>
                    <a:cubicBezTo>
                      <a:pt x="835072" y="854655"/>
                      <a:pt x="838704" y="854049"/>
                      <a:pt x="841529" y="851224"/>
                    </a:cubicBezTo>
                    <a:cubicBezTo>
                      <a:pt x="842740" y="850013"/>
                      <a:pt x="843749" y="848601"/>
                      <a:pt x="841933" y="847188"/>
                    </a:cubicBezTo>
                    <a:cubicBezTo>
                      <a:pt x="836081" y="842951"/>
                      <a:pt x="838301" y="838309"/>
                      <a:pt x="841125" y="833466"/>
                    </a:cubicBezTo>
                    <a:close/>
                    <a:moveTo>
                      <a:pt x="970878" y="821560"/>
                    </a:moveTo>
                    <a:cubicBezTo>
                      <a:pt x="968456" y="819744"/>
                      <a:pt x="967245" y="819946"/>
                      <a:pt x="965833" y="819946"/>
                    </a:cubicBezTo>
                    <a:cubicBezTo>
                      <a:pt x="952111" y="820350"/>
                      <a:pt x="939197" y="824587"/>
                      <a:pt x="925878" y="827009"/>
                    </a:cubicBezTo>
                    <a:cubicBezTo>
                      <a:pt x="921641" y="827816"/>
                      <a:pt x="921035" y="831448"/>
                      <a:pt x="920026" y="834475"/>
                    </a:cubicBezTo>
                    <a:cubicBezTo>
                      <a:pt x="919017" y="838309"/>
                      <a:pt x="920026" y="839520"/>
                      <a:pt x="924062" y="839722"/>
                    </a:cubicBezTo>
                    <a:cubicBezTo>
                      <a:pt x="934152" y="840125"/>
                      <a:pt x="944039" y="840125"/>
                      <a:pt x="953725" y="835282"/>
                    </a:cubicBezTo>
                    <a:cubicBezTo>
                      <a:pt x="960788" y="832054"/>
                      <a:pt x="965228" y="827009"/>
                      <a:pt x="970878" y="821560"/>
                    </a:cubicBezTo>
                    <a:close/>
                  </a:path>
                </a:pathLst>
              </a:custGeom>
              <a:solidFill>
                <a:srgbClr val="EAAB5E"/>
              </a:solidFill>
              <a:ln w="2018" cap="flat">
                <a:noFill/>
                <a:prstDash val="solid"/>
                <a:miter/>
              </a:ln>
            </p:spPr>
            <p:txBody>
              <a:bodyPr rtlCol="0" anchor="ctr"/>
              <a:lstStyle/>
              <a:p>
                <a:endParaRPr lang="en-US"/>
              </a:p>
            </p:txBody>
          </p:sp>
          <p:sp>
            <p:nvSpPr>
              <p:cNvPr id="89" name="Freeform 89">
                <a:extLst>
                  <a:ext uri="{FF2B5EF4-FFF2-40B4-BE49-F238E27FC236}">
                    <a16:creationId xmlns:a16="http://schemas.microsoft.com/office/drawing/2014/main" id="{052C0896-17CA-9CBE-C1F8-06ADAD3BBBD9}"/>
                  </a:ext>
                </a:extLst>
              </p:cNvPr>
              <p:cNvSpPr/>
              <p:nvPr/>
            </p:nvSpPr>
            <p:spPr>
              <a:xfrm>
                <a:off x="7557362" y="1818794"/>
                <a:ext cx="65582" cy="19992"/>
              </a:xfrm>
              <a:custGeom>
                <a:avLst/>
                <a:gdLst>
                  <a:gd name="connsiteX0" fmla="*/ 0 w 65582"/>
                  <a:gd name="connsiteY0" fmla="*/ 18573 h 19992"/>
                  <a:gd name="connsiteX1" fmla="*/ 15134 w 65582"/>
                  <a:gd name="connsiteY1" fmla="*/ 12721 h 19992"/>
                  <a:gd name="connsiteX2" fmla="*/ 35112 w 65582"/>
                  <a:gd name="connsiteY2" fmla="*/ 4851 h 19992"/>
                  <a:gd name="connsiteX3" fmla="*/ 58318 w 65582"/>
                  <a:gd name="connsiteY3" fmla="*/ 8 h 19992"/>
                  <a:gd name="connsiteX4" fmla="*/ 65582 w 65582"/>
                  <a:gd name="connsiteY4" fmla="*/ 5255 h 19992"/>
                  <a:gd name="connsiteX5" fmla="*/ 21996 w 65582"/>
                  <a:gd name="connsiteY5" fmla="*/ 16354 h 19992"/>
                  <a:gd name="connsiteX6" fmla="*/ 7467 w 65582"/>
                  <a:gd name="connsiteY6" fmla="*/ 19582 h 19992"/>
                  <a:gd name="connsiteX7" fmla="*/ 0 w 65582"/>
                  <a:gd name="connsiteY7" fmla="*/ 18573 h 1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2" h="19992">
                    <a:moveTo>
                      <a:pt x="0" y="18573"/>
                    </a:moveTo>
                    <a:cubicBezTo>
                      <a:pt x="4440" y="15345"/>
                      <a:pt x="9888" y="13932"/>
                      <a:pt x="15134" y="12721"/>
                    </a:cubicBezTo>
                    <a:cubicBezTo>
                      <a:pt x="22197" y="10905"/>
                      <a:pt x="29058" y="9291"/>
                      <a:pt x="35112" y="4851"/>
                    </a:cubicBezTo>
                    <a:cubicBezTo>
                      <a:pt x="41973" y="-194"/>
                      <a:pt x="50247" y="210"/>
                      <a:pt x="58318" y="8"/>
                    </a:cubicBezTo>
                    <a:cubicBezTo>
                      <a:pt x="62152" y="-194"/>
                      <a:pt x="63161" y="3439"/>
                      <a:pt x="65582" y="5255"/>
                    </a:cubicBezTo>
                    <a:cubicBezTo>
                      <a:pt x="50448" y="6667"/>
                      <a:pt x="36121" y="10905"/>
                      <a:pt x="21996" y="16354"/>
                    </a:cubicBezTo>
                    <a:cubicBezTo>
                      <a:pt x="17354" y="18170"/>
                      <a:pt x="12511" y="18775"/>
                      <a:pt x="7467" y="19582"/>
                    </a:cubicBezTo>
                    <a:cubicBezTo>
                      <a:pt x="5045" y="19986"/>
                      <a:pt x="2422" y="20591"/>
                      <a:pt x="0" y="18573"/>
                    </a:cubicBezTo>
                    <a:close/>
                  </a:path>
                </a:pathLst>
              </a:custGeom>
              <a:solidFill>
                <a:srgbClr val="EAAB5E"/>
              </a:solidFill>
              <a:ln w="2018" cap="flat">
                <a:noFill/>
                <a:prstDash val="solid"/>
                <a:miter/>
              </a:ln>
            </p:spPr>
            <p:txBody>
              <a:bodyPr rtlCol="0" anchor="ctr"/>
              <a:lstStyle/>
              <a:p>
                <a:endParaRPr lang="en-US"/>
              </a:p>
            </p:txBody>
          </p:sp>
          <p:sp>
            <p:nvSpPr>
              <p:cNvPr id="90" name="Freeform 90">
                <a:extLst>
                  <a:ext uri="{FF2B5EF4-FFF2-40B4-BE49-F238E27FC236}">
                    <a16:creationId xmlns:a16="http://schemas.microsoft.com/office/drawing/2014/main" id="{BF5AE862-49CF-7798-4EAD-1EA638742FED}"/>
                  </a:ext>
                </a:extLst>
              </p:cNvPr>
              <p:cNvSpPr/>
              <p:nvPr/>
            </p:nvSpPr>
            <p:spPr>
              <a:xfrm>
                <a:off x="6765754" y="1431557"/>
                <a:ext cx="987" cy="2219"/>
              </a:xfrm>
              <a:custGeom>
                <a:avLst/>
                <a:gdLst>
                  <a:gd name="connsiteX0" fmla="*/ 382 w 987"/>
                  <a:gd name="connsiteY0" fmla="*/ 0 h 2219"/>
                  <a:gd name="connsiteX1" fmla="*/ 382 w 987"/>
                  <a:gd name="connsiteY1" fmla="*/ 2220 h 2219"/>
                  <a:gd name="connsiteX2" fmla="*/ 382 w 987"/>
                  <a:gd name="connsiteY2" fmla="*/ 0 h 2219"/>
                </a:gdLst>
                <a:ahLst/>
                <a:cxnLst>
                  <a:cxn ang="0">
                    <a:pos x="connsiteX0" y="connsiteY0"/>
                  </a:cxn>
                  <a:cxn ang="0">
                    <a:pos x="connsiteX1" y="connsiteY1"/>
                  </a:cxn>
                  <a:cxn ang="0">
                    <a:pos x="connsiteX2" y="connsiteY2"/>
                  </a:cxn>
                </a:cxnLst>
                <a:rect l="l" t="t" r="r" b="b"/>
                <a:pathLst>
                  <a:path w="987" h="2219">
                    <a:moveTo>
                      <a:pt x="382" y="0"/>
                    </a:moveTo>
                    <a:cubicBezTo>
                      <a:pt x="1189" y="807"/>
                      <a:pt x="1189" y="1413"/>
                      <a:pt x="382" y="2220"/>
                    </a:cubicBezTo>
                    <a:cubicBezTo>
                      <a:pt x="-21" y="1614"/>
                      <a:pt x="-223" y="807"/>
                      <a:pt x="382" y="0"/>
                    </a:cubicBezTo>
                    <a:close/>
                  </a:path>
                </a:pathLst>
              </a:custGeom>
              <a:solidFill>
                <a:srgbClr val="EAAB5E"/>
              </a:solidFill>
              <a:ln w="2018" cap="flat">
                <a:noFill/>
                <a:prstDash val="solid"/>
                <a:miter/>
              </a:ln>
            </p:spPr>
            <p:txBody>
              <a:bodyPr rtlCol="0" anchor="ctr"/>
              <a:lstStyle/>
              <a:p>
                <a:endParaRPr lang="en-US"/>
              </a:p>
            </p:txBody>
          </p:sp>
          <p:sp>
            <p:nvSpPr>
              <p:cNvPr id="91" name="Freeform 91">
                <a:extLst>
                  <a:ext uri="{FF2B5EF4-FFF2-40B4-BE49-F238E27FC236}">
                    <a16:creationId xmlns:a16="http://schemas.microsoft.com/office/drawing/2014/main" id="{F2BAE385-7F32-8446-449D-929870F9771F}"/>
                  </a:ext>
                </a:extLst>
              </p:cNvPr>
              <p:cNvSpPr/>
              <p:nvPr/>
            </p:nvSpPr>
            <p:spPr>
              <a:xfrm>
                <a:off x="6939072" y="1046321"/>
                <a:ext cx="2219" cy="1168"/>
              </a:xfrm>
              <a:custGeom>
                <a:avLst/>
                <a:gdLst>
                  <a:gd name="connsiteX0" fmla="*/ 2220 w 2219"/>
                  <a:gd name="connsiteY0" fmla="*/ 413 h 1168"/>
                  <a:gd name="connsiteX1" fmla="*/ 0 w 2219"/>
                  <a:gd name="connsiteY1" fmla="*/ 817 h 1168"/>
                  <a:gd name="connsiteX2" fmla="*/ 2220 w 2219"/>
                  <a:gd name="connsiteY2" fmla="*/ 413 h 1168"/>
                </a:gdLst>
                <a:ahLst/>
                <a:cxnLst>
                  <a:cxn ang="0">
                    <a:pos x="connsiteX0" y="connsiteY0"/>
                  </a:cxn>
                  <a:cxn ang="0">
                    <a:pos x="connsiteX1" y="connsiteY1"/>
                  </a:cxn>
                  <a:cxn ang="0">
                    <a:pos x="connsiteX2" y="connsiteY2"/>
                  </a:cxn>
                </a:cxnLst>
                <a:rect l="l" t="t" r="r" b="b"/>
                <a:pathLst>
                  <a:path w="2219" h="1168">
                    <a:moveTo>
                      <a:pt x="2220" y="413"/>
                    </a:moveTo>
                    <a:cubicBezTo>
                      <a:pt x="1614" y="1220"/>
                      <a:pt x="807" y="1422"/>
                      <a:pt x="0" y="817"/>
                    </a:cubicBezTo>
                    <a:cubicBezTo>
                      <a:pt x="605" y="-192"/>
                      <a:pt x="1412" y="-192"/>
                      <a:pt x="2220" y="413"/>
                    </a:cubicBezTo>
                    <a:close/>
                  </a:path>
                </a:pathLst>
              </a:custGeom>
              <a:solidFill>
                <a:srgbClr val="EAAB5E"/>
              </a:solidFill>
              <a:ln w="2018" cap="flat">
                <a:noFill/>
                <a:prstDash val="solid"/>
                <a:miter/>
              </a:ln>
            </p:spPr>
            <p:txBody>
              <a:bodyPr rtlCol="0" anchor="ctr"/>
              <a:lstStyle/>
              <a:p>
                <a:endParaRPr lang="en-US"/>
              </a:p>
            </p:txBody>
          </p:sp>
          <p:sp>
            <p:nvSpPr>
              <p:cNvPr id="92" name="Freeform 92">
                <a:extLst>
                  <a:ext uri="{FF2B5EF4-FFF2-40B4-BE49-F238E27FC236}">
                    <a16:creationId xmlns:a16="http://schemas.microsoft.com/office/drawing/2014/main" id="{0C2790B7-580C-BC8F-CFF6-46B8BF1BF9BA}"/>
                  </a:ext>
                </a:extLst>
              </p:cNvPr>
              <p:cNvSpPr/>
              <p:nvPr/>
            </p:nvSpPr>
            <p:spPr>
              <a:xfrm>
                <a:off x="7502475" y="978678"/>
                <a:ext cx="2219" cy="1059"/>
              </a:xfrm>
              <a:custGeom>
                <a:avLst/>
                <a:gdLst>
                  <a:gd name="connsiteX0" fmla="*/ 2220 w 2219"/>
                  <a:gd name="connsiteY0" fmla="*/ 252 h 1059"/>
                  <a:gd name="connsiteX1" fmla="*/ 0 w 2219"/>
                  <a:gd name="connsiteY1" fmla="*/ 858 h 1059"/>
                  <a:gd name="connsiteX2" fmla="*/ 2220 w 2219"/>
                  <a:gd name="connsiteY2" fmla="*/ 252 h 1059"/>
                </a:gdLst>
                <a:ahLst/>
                <a:cxnLst>
                  <a:cxn ang="0">
                    <a:pos x="connsiteX0" y="connsiteY0"/>
                  </a:cxn>
                  <a:cxn ang="0">
                    <a:pos x="connsiteX1" y="connsiteY1"/>
                  </a:cxn>
                  <a:cxn ang="0">
                    <a:pos x="connsiteX2" y="connsiteY2"/>
                  </a:cxn>
                </a:cxnLst>
                <a:rect l="l" t="t" r="r" b="b"/>
                <a:pathLst>
                  <a:path w="2219" h="1059">
                    <a:moveTo>
                      <a:pt x="2220" y="252"/>
                    </a:moveTo>
                    <a:cubicBezTo>
                      <a:pt x="1614" y="1059"/>
                      <a:pt x="1009" y="1261"/>
                      <a:pt x="0" y="858"/>
                    </a:cubicBezTo>
                    <a:cubicBezTo>
                      <a:pt x="605" y="-151"/>
                      <a:pt x="1412" y="-151"/>
                      <a:pt x="2220" y="252"/>
                    </a:cubicBezTo>
                    <a:close/>
                  </a:path>
                </a:pathLst>
              </a:custGeom>
              <a:solidFill>
                <a:srgbClr val="EAAB5E"/>
              </a:solidFill>
              <a:ln w="2018" cap="flat">
                <a:noFill/>
                <a:prstDash val="solid"/>
                <a:miter/>
              </a:ln>
            </p:spPr>
            <p:txBody>
              <a:bodyPr rtlCol="0" anchor="ctr"/>
              <a:lstStyle/>
              <a:p>
                <a:endParaRPr lang="en-US"/>
              </a:p>
            </p:txBody>
          </p:sp>
          <p:sp>
            <p:nvSpPr>
              <p:cNvPr id="93" name="Freeform 93">
                <a:extLst>
                  <a:ext uri="{FF2B5EF4-FFF2-40B4-BE49-F238E27FC236}">
                    <a16:creationId xmlns:a16="http://schemas.microsoft.com/office/drawing/2014/main" id="{B530E670-679A-657C-E265-8C97297D33D0}"/>
                  </a:ext>
                </a:extLst>
              </p:cNvPr>
              <p:cNvSpPr/>
              <p:nvPr/>
            </p:nvSpPr>
            <p:spPr>
              <a:xfrm>
                <a:off x="6732248" y="977894"/>
                <a:ext cx="971107" cy="941462"/>
              </a:xfrm>
              <a:custGeom>
                <a:avLst/>
                <a:gdLst>
                  <a:gd name="connsiteX0" fmla="*/ 881414 w 971107"/>
                  <a:gd name="connsiteY0" fmla="*/ 57136 h 941462"/>
                  <a:gd name="connsiteX1" fmla="*/ 883028 w 971107"/>
                  <a:gd name="connsiteY1" fmla="*/ 74692 h 941462"/>
                  <a:gd name="connsiteX2" fmla="*/ 880405 w 971107"/>
                  <a:gd name="connsiteY2" fmla="*/ 115253 h 941462"/>
                  <a:gd name="connsiteX3" fmla="*/ 869912 w 971107"/>
                  <a:gd name="connsiteY3" fmla="*/ 137652 h 941462"/>
                  <a:gd name="connsiteX4" fmla="*/ 855787 w 971107"/>
                  <a:gd name="connsiteY4" fmla="*/ 147136 h 941462"/>
                  <a:gd name="connsiteX5" fmla="*/ 836414 w 971107"/>
                  <a:gd name="connsiteY5" fmla="*/ 155612 h 941462"/>
                  <a:gd name="connsiteX6" fmla="*/ 823500 w 971107"/>
                  <a:gd name="connsiteY6" fmla="*/ 158437 h 941462"/>
                  <a:gd name="connsiteX7" fmla="*/ 798679 w 971107"/>
                  <a:gd name="connsiteY7" fmla="*/ 164894 h 941462"/>
                  <a:gd name="connsiteX8" fmla="*/ 795450 w 971107"/>
                  <a:gd name="connsiteY8" fmla="*/ 170343 h 941462"/>
                  <a:gd name="connsiteX9" fmla="*/ 800899 w 971107"/>
                  <a:gd name="connsiteY9" fmla="*/ 173773 h 941462"/>
                  <a:gd name="connsiteX10" fmla="*/ 832782 w 971107"/>
                  <a:gd name="connsiteY10" fmla="*/ 171352 h 941462"/>
                  <a:gd name="connsiteX11" fmla="*/ 865271 w 971107"/>
                  <a:gd name="connsiteY11" fmla="*/ 170544 h 941462"/>
                  <a:gd name="connsiteX12" fmla="*/ 886055 w 971107"/>
                  <a:gd name="connsiteY12" fmla="*/ 192338 h 941462"/>
                  <a:gd name="connsiteX13" fmla="*/ 883432 w 971107"/>
                  <a:gd name="connsiteY13" fmla="*/ 203235 h 941462"/>
                  <a:gd name="connsiteX14" fmla="*/ 881414 w 971107"/>
                  <a:gd name="connsiteY14" fmla="*/ 214738 h 941462"/>
                  <a:gd name="connsiteX15" fmla="*/ 883835 w 971107"/>
                  <a:gd name="connsiteY15" fmla="*/ 220186 h 941462"/>
                  <a:gd name="connsiteX16" fmla="*/ 877782 w 971107"/>
                  <a:gd name="connsiteY16" fmla="*/ 224827 h 941462"/>
                  <a:gd name="connsiteX17" fmla="*/ 859015 w 971107"/>
                  <a:gd name="connsiteY17" fmla="*/ 234514 h 941462"/>
                  <a:gd name="connsiteX18" fmla="*/ 855787 w 971107"/>
                  <a:gd name="connsiteY18" fmla="*/ 236733 h 941462"/>
                  <a:gd name="connsiteX19" fmla="*/ 854979 w 971107"/>
                  <a:gd name="connsiteY19" fmla="*/ 243191 h 941462"/>
                  <a:gd name="connsiteX20" fmla="*/ 860629 w 971107"/>
                  <a:gd name="connsiteY20" fmla="*/ 244401 h 941462"/>
                  <a:gd name="connsiteX21" fmla="*/ 872939 w 971107"/>
                  <a:gd name="connsiteY21" fmla="*/ 239357 h 941462"/>
                  <a:gd name="connsiteX22" fmla="*/ 903006 w 971107"/>
                  <a:gd name="connsiteY22" fmla="*/ 235522 h 941462"/>
                  <a:gd name="connsiteX23" fmla="*/ 910875 w 971107"/>
                  <a:gd name="connsiteY23" fmla="*/ 242585 h 941462"/>
                  <a:gd name="connsiteX24" fmla="*/ 916929 w 971107"/>
                  <a:gd name="connsiteY24" fmla="*/ 270433 h 941462"/>
                  <a:gd name="connsiteX25" fmla="*/ 917333 w 971107"/>
                  <a:gd name="connsiteY25" fmla="*/ 286778 h 941462"/>
                  <a:gd name="connsiteX26" fmla="*/ 893118 w 971107"/>
                  <a:gd name="connsiteY26" fmla="*/ 280523 h 941462"/>
                  <a:gd name="connsiteX27" fmla="*/ 865069 w 971107"/>
                  <a:gd name="connsiteY27" fmla="*/ 281935 h 941462"/>
                  <a:gd name="connsiteX28" fmla="*/ 848724 w 971107"/>
                  <a:gd name="connsiteY28" fmla="*/ 275478 h 941462"/>
                  <a:gd name="connsiteX29" fmla="*/ 839038 w 971107"/>
                  <a:gd name="connsiteY29" fmla="*/ 272047 h 941462"/>
                  <a:gd name="connsiteX30" fmla="*/ 826123 w 971107"/>
                  <a:gd name="connsiteY30" fmla="*/ 277294 h 941462"/>
                  <a:gd name="connsiteX31" fmla="*/ 777289 w 971107"/>
                  <a:gd name="connsiteY31" fmla="*/ 294850 h 941462"/>
                  <a:gd name="connsiteX32" fmla="*/ 726640 w 971107"/>
                  <a:gd name="connsiteY32" fmla="*/ 300097 h 941462"/>
                  <a:gd name="connsiteX33" fmla="*/ 716954 w 971107"/>
                  <a:gd name="connsiteY33" fmla="*/ 310389 h 941462"/>
                  <a:gd name="connsiteX34" fmla="*/ 728456 w 971107"/>
                  <a:gd name="connsiteY34" fmla="*/ 321285 h 941462"/>
                  <a:gd name="connsiteX35" fmla="*/ 766594 w 971107"/>
                  <a:gd name="connsiteY35" fmla="*/ 317855 h 941462"/>
                  <a:gd name="connsiteX36" fmla="*/ 797267 w 971107"/>
                  <a:gd name="connsiteY36" fmla="*/ 312205 h 941462"/>
                  <a:gd name="connsiteX37" fmla="*/ 829755 w 971107"/>
                  <a:gd name="connsiteY37" fmla="*/ 304133 h 941462"/>
                  <a:gd name="connsiteX38" fmla="*/ 837020 w 971107"/>
                  <a:gd name="connsiteY38" fmla="*/ 301106 h 941462"/>
                  <a:gd name="connsiteX39" fmla="*/ 881011 w 971107"/>
                  <a:gd name="connsiteY39" fmla="*/ 291218 h 941462"/>
                  <a:gd name="connsiteX40" fmla="*/ 887871 w 971107"/>
                  <a:gd name="connsiteY40" fmla="*/ 291622 h 941462"/>
                  <a:gd name="connsiteX41" fmla="*/ 888073 w 971107"/>
                  <a:gd name="connsiteY41" fmla="*/ 293034 h 941462"/>
                  <a:gd name="connsiteX42" fmla="*/ 880002 w 971107"/>
                  <a:gd name="connsiteY42" fmla="*/ 317855 h 941462"/>
                  <a:gd name="connsiteX43" fmla="*/ 860629 w 971107"/>
                  <a:gd name="connsiteY43" fmla="*/ 338438 h 941462"/>
                  <a:gd name="connsiteX44" fmla="*/ 847715 w 971107"/>
                  <a:gd name="connsiteY44" fmla="*/ 341465 h 941462"/>
                  <a:gd name="connsiteX45" fmla="*/ 843074 w 971107"/>
                  <a:gd name="connsiteY45" fmla="*/ 348326 h 941462"/>
                  <a:gd name="connsiteX46" fmla="*/ 850943 w 971107"/>
                  <a:gd name="connsiteY46" fmla="*/ 350546 h 941462"/>
                  <a:gd name="connsiteX47" fmla="*/ 865472 w 971107"/>
                  <a:gd name="connsiteY47" fmla="*/ 348528 h 941462"/>
                  <a:gd name="connsiteX48" fmla="*/ 881212 w 971107"/>
                  <a:gd name="connsiteY48" fmla="*/ 342070 h 941462"/>
                  <a:gd name="connsiteX49" fmla="*/ 891504 w 971107"/>
                  <a:gd name="connsiteY49" fmla="*/ 336420 h 941462"/>
                  <a:gd name="connsiteX50" fmla="*/ 899172 w 971107"/>
                  <a:gd name="connsiteY50" fmla="*/ 336824 h 941462"/>
                  <a:gd name="connsiteX51" fmla="*/ 904418 w 971107"/>
                  <a:gd name="connsiteY51" fmla="*/ 337025 h 941462"/>
                  <a:gd name="connsiteX52" fmla="*/ 915113 w 971107"/>
                  <a:gd name="connsiteY52" fmla="*/ 330770 h 941462"/>
                  <a:gd name="connsiteX53" fmla="*/ 912288 w 971107"/>
                  <a:gd name="connsiteY53" fmla="*/ 318864 h 941462"/>
                  <a:gd name="connsiteX54" fmla="*/ 909261 w 971107"/>
                  <a:gd name="connsiteY54" fmla="*/ 318057 h 941462"/>
                  <a:gd name="connsiteX55" fmla="*/ 907445 w 971107"/>
                  <a:gd name="connsiteY55" fmla="*/ 309178 h 941462"/>
                  <a:gd name="connsiteX56" fmla="*/ 911884 w 971107"/>
                  <a:gd name="connsiteY56" fmla="*/ 299895 h 941462"/>
                  <a:gd name="connsiteX57" fmla="*/ 915315 w 971107"/>
                  <a:gd name="connsiteY57" fmla="*/ 295657 h 941462"/>
                  <a:gd name="connsiteX58" fmla="*/ 918746 w 971107"/>
                  <a:gd name="connsiteY58" fmla="*/ 298886 h 941462"/>
                  <a:gd name="connsiteX59" fmla="*/ 924194 w 971107"/>
                  <a:gd name="connsiteY59" fmla="*/ 321689 h 941462"/>
                  <a:gd name="connsiteX60" fmla="*/ 927826 w 971107"/>
                  <a:gd name="connsiteY60" fmla="*/ 338438 h 941462"/>
                  <a:gd name="connsiteX61" fmla="*/ 926615 w 971107"/>
                  <a:gd name="connsiteY61" fmla="*/ 353573 h 941462"/>
                  <a:gd name="connsiteX62" fmla="*/ 925808 w 971107"/>
                  <a:gd name="connsiteY62" fmla="*/ 401398 h 941462"/>
                  <a:gd name="connsiteX63" fmla="*/ 930046 w 971107"/>
                  <a:gd name="connsiteY63" fmla="*/ 439941 h 941462"/>
                  <a:gd name="connsiteX64" fmla="*/ 936907 w 971107"/>
                  <a:gd name="connsiteY64" fmla="*/ 460322 h 941462"/>
                  <a:gd name="connsiteX65" fmla="*/ 951436 w 971107"/>
                  <a:gd name="connsiteY65" fmla="*/ 492610 h 941462"/>
                  <a:gd name="connsiteX66" fmla="*/ 954463 w 971107"/>
                  <a:gd name="connsiteY66" fmla="*/ 502901 h 941462"/>
                  <a:gd name="connsiteX67" fmla="*/ 953050 w 971107"/>
                  <a:gd name="connsiteY67" fmla="*/ 518843 h 941462"/>
                  <a:gd name="connsiteX68" fmla="*/ 942355 w 971107"/>
                  <a:gd name="connsiteY68" fmla="*/ 535996 h 941462"/>
                  <a:gd name="connsiteX69" fmla="*/ 934485 w 971107"/>
                  <a:gd name="connsiteY69" fmla="*/ 543058 h 941462"/>
                  <a:gd name="connsiteX70" fmla="*/ 903813 w 971107"/>
                  <a:gd name="connsiteY70" fmla="*/ 549314 h 941462"/>
                  <a:gd name="connsiteX71" fmla="*/ 886660 w 971107"/>
                  <a:gd name="connsiteY71" fmla="*/ 554157 h 941462"/>
                  <a:gd name="connsiteX72" fmla="*/ 881414 w 971107"/>
                  <a:gd name="connsiteY72" fmla="*/ 563440 h 941462"/>
                  <a:gd name="connsiteX73" fmla="*/ 893522 w 971107"/>
                  <a:gd name="connsiteY73" fmla="*/ 568888 h 941462"/>
                  <a:gd name="connsiteX74" fmla="*/ 911884 w 971107"/>
                  <a:gd name="connsiteY74" fmla="*/ 561825 h 941462"/>
                  <a:gd name="connsiteX75" fmla="*/ 926414 w 971107"/>
                  <a:gd name="connsiteY75" fmla="*/ 559000 h 941462"/>
                  <a:gd name="connsiteX76" fmla="*/ 926817 w 971107"/>
                  <a:gd name="connsiteY76" fmla="*/ 560211 h 941462"/>
                  <a:gd name="connsiteX77" fmla="*/ 922579 w 971107"/>
                  <a:gd name="connsiteY77" fmla="*/ 564852 h 941462"/>
                  <a:gd name="connsiteX78" fmla="*/ 912692 w 971107"/>
                  <a:gd name="connsiteY78" fmla="*/ 578776 h 941462"/>
                  <a:gd name="connsiteX79" fmla="*/ 902199 w 971107"/>
                  <a:gd name="connsiteY79" fmla="*/ 590682 h 941462"/>
                  <a:gd name="connsiteX80" fmla="*/ 882221 w 971107"/>
                  <a:gd name="connsiteY80" fmla="*/ 599359 h 941462"/>
                  <a:gd name="connsiteX81" fmla="*/ 878589 w 971107"/>
                  <a:gd name="connsiteY81" fmla="*/ 600772 h 941462"/>
                  <a:gd name="connsiteX82" fmla="*/ 875360 w 971107"/>
                  <a:gd name="connsiteY82" fmla="*/ 605615 h 941462"/>
                  <a:gd name="connsiteX83" fmla="*/ 878993 w 971107"/>
                  <a:gd name="connsiteY83" fmla="*/ 610256 h 941462"/>
                  <a:gd name="connsiteX84" fmla="*/ 890495 w 971107"/>
                  <a:gd name="connsiteY84" fmla="*/ 610861 h 941462"/>
                  <a:gd name="connsiteX85" fmla="*/ 917938 w 971107"/>
                  <a:gd name="connsiteY85" fmla="*/ 604808 h 941462"/>
                  <a:gd name="connsiteX86" fmla="*/ 923992 w 971107"/>
                  <a:gd name="connsiteY86" fmla="*/ 603395 h 941462"/>
                  <a:gd name="connsiteX87" fmla="*/ 915920 w 971107"/>
                  <a:gd name="connsiteY87" fmla="*/ 629023 h 941462"/>
                  <a:gd name="connsiteX88" fmla="*/ 903409 w 971107"/>
                  <a:gd name="connsiteY88" fmla="*/ 635279 h 941462"/>
                  <a:gd name="connsiteX89" fmla="*/ 891504 w 971107"/>
                  <a:gd name="connsiteY89" fmla="*/ 641333 h 941462"/>
                  <a:gd name="connsiteX90" fmla="*/ 886055 w 971107"/>
                  <a:gd name="connsiteY90" fmla="*/ 648799 h 941462"/>
                  <a:gd name="connsiteX91" fmla="*/ 891302 w 971107"/>
                  <a:gd name="connsiteY91" fmla="*/ 657476 h 941462"/>
                  <a:gd name="connsiteX92" fmla="*/ 901997 w 971107"/>
                  <a:gd name="connsiteY92" fmla="*/ 656467 h 941462"/>
                  <a:gd name="connsiteX93" fmla="*/ 930046 w 971107"/>
                  <a:gd name="connsiteY93" fmla="*/ 650817 h 941462"/>
                  <a:gd name="connsiteX94" fmla="*/ 940741 w 971107"/>
                  <a:gd name="connsiteY94" fmla="*/ 646378 h 941462"/>
                  <a:gd name="connsiteX95" fmla="*/ 944978 w 971107"/>
                  <a:gd name="connsiteY95" fmla="*/ 645167 h 941462"/>
                  <a:gd name="connsiteX96" fmla="*/ 952445 w 971107"/>
                  <a:gd name="connsiteY96" fmla="*/ 651221 h 941462"/>
                  <a:gd name="connsiteX97" fmla="*/ 965561 w 971107"/>
                  <a:gd name="connsiteY97" fmla="*/ 688956 h 941462"/>
                  <a:gd name="connsiteX98" fmla="*/ 966368 w 971107"/>
                  <a:gd name="connsiteY98" fmla="*/ 691983 h 941462"/>
                  <a:gd name="connsiteX99" fmla="*/ 966772 w 971107"/>
                  <a:gd name="connsiteY99" fmla="*/ 706714 h 941462"/>
                  <a:gd name="connsiteX100" fmla="*/ 965158 w 971107"/>
                  <a:gd name="connsiteY100" fmla="*/ 707521 h 941462"/>
                  <a:gd name="connsiteX101" fmla="*/ 933072 w 971107"/>
                  <a:gd name="connsiteY101" fmla="*/ 709741 h 941462"/>
                  <a:gd name="connsiteX102" fmla="*/ 903813 w 971107"/>
                  <a:gd name="connsiteY102" fmla="*/ 714181 h 941462"/>
                  <a:gd name="connsiteX103" fmla="*/ 890696 w 971107"/>
                  <a:gd name="connsiteY103" fmla="*/ 715593 h 941462"/>
                  <a:gd name="connsiteX104" fmla="*/ 867490 w 971107"/>
                  <a:gd name="connsiteY104" fmla="*/ 719427 h 941462"/>
                  <a:gd name="connsiteX105" fmla="*/ 859620 w 971107"/>
                  <a:gd name="connsiteY105" fmla="*/ 725279 h 941462"/>
                  <a:gd name="connsiteX106" fmla="*/ 868499 w 971107"/>
                  <a:gd name="connsiteY106" fmla="*/ 729114 h 941462"/>
                  <a:gd name="connsiteX107" fmla="*/ 884642 w 971107"/>
                  <a:gd name="connsiteY107" fmla="*/ 726692 h 941462"/>
                  <a:gd name="connsiteX108" fmla="*/ 920360 w 971107"/>
                  <a:gd name="connsiteY108" fmla="*/ 722252 h 941462"/>
                  <a:gd name="connsiteX109" fmla="*/ 943970 w 971107"/>
                  <a:gd name="connsiteY109" fmla="*/ 717006 h 941462"/>
                  <a:gd name="connsiteX110" fmla="*/ 953252 w 971107"/>
                  <a:gd name="connsiteY110" fmla="*/ 715391 h 941462"/>
                  <a:gd name="connsiteX111" fmla="*/ 966974 w 971107"/>
                  <a:gd name="connsiteY111" fmla="*/ 728306 h 941462"/>
                  <a:gd name="connsiteX112" fmla="*/ 970606 w 971107"/>
                  <a:gd name="connsiteY112" fmla="*/ 753733 h 941462"/>
                  <a:gd name="connsiteX113" fmla="*/ 965359 w 971107"/>
                  <a:gd name="connsiteY113" fmla="*/ 781580 h 941462"/>
                  <a:gd name="connsiteX114" fmla="*/ 956481 w 971107"/>
                  <a:gd name="connsiteY114" fmla="*/ 786222 h 941462"/>
                  <a:gd name="connsiteX115" fmla="*/ 932467 w 971107"/>
                  <a:gd name="connsiteY115" fmla="*/ 787836 h 941462"/>
                  <a:gd name="connsiteX116" fmla="*/ 909665 w 971107"/>
                  <a:gd name="connsiteY116" fmla="*/ 785213 h 941462"/>
                  <a:gd name="connsiteX117" fmla="*/ 924799 w 971107"/>
                  <a:gd name="connsiteY117" fmla="*/ 779764 h 941462"/>
                  <a:gd name="connsiteX118" fmla="*/ 932265 w 971107"/>
                  <a:gd name="connsiteY118" fmla="*/ 772298 h 941462"/>
                  <a:gd name="connsiteX119" fmla="*/ 922579 w 971107"/>
                  <a:gd name="connsiteY119" fmla="*/ 764226 h 941462"/>
                  <a:gd name="connsiteX120" fmla="*/ 873544 w 971107"/>
                  <a:gd name="connsiteY120" fmla="*/ 768665 h 941462"/>
                  <a:gd name="connsiteX121" fmla="*/ 754689 w 971107"/>
                  <a:gd name="connsiteY121" fmla="*/ 787029 h 941462"/>
                  <a:gd name="connsiteX122" fmla="*/ 711909 w 971107"/>
                  <a:gd name="connsiteY122" fmla="*/ 795908 h 941462"/>
                  <a:gd name="connsiteX123" fmla="*/ 680227 w 971107"/>
                  <a:gd name="connsiteY123" fmla="*/ 797724 h 941462"/>
                  <a:gd name="connsiteX124" fmla="*/ 658434 w 971107"/>
                  <a:gd name="connsiteY124" fmla="*/ 797119 h 941462"/>
                  <a:gd name="connsiteX125" fmla="*/ 645721 w 971107"/>
                  <a:gd name="connsiteY125" fmla="*/ 802567 h 941462"/>
                  <a:gd name="connsiteX126" fmla="*/ 649757 w 971107"/>
                  <a:gd name="connsiteY126" fmla="*/ 815684 h 941462"/>
                  <a:gd name="connsiteX127" fmla="*/ 656012 w 971107"/>
                  <a:gd name="connsiteY127" fmla="*/ 816087 h 941462"/>
                  <a:gd name="connsiteX128" fmla="*/ 663479 w 971107"/>
                  <a:gd name="connsiteY128" fmla="*/ 817298 h 941462"/>
                  <a:gd name="connsiteX129" fmla="*/ 663479 w 971107"/>
                  <a:gd name="connsiteY129" fmla="*/ 817298 h 941462"/>
                  <a:gd name="connsiteX130" fmla="*/ 649151 w 971107"/>
                  <a:gd name="connsiteY130" fmla="*/ 826177 h 941462"/>
                  <a:gd name="connsiteX131" fmla="*/ 637044 w 971107"/>
                  <a:gd name="connsiteY131" fmla="*/ 830818 h 941462"/>
                  <a:gd name="connsiteX132" fmla="*/ 588008 w 971107"/>
                  <a:gd name="connsiteY132" fmla="*/ 839899 h 941462"/>
                  <a:gd name="connsiteX133" fmla="*/ 581954 w 971107"/>
                  <a:gd name="connsiteY133" fmla="*/ 843128 h 941462"/>
                  <a:gd name="connsiteX134" fmla="*/ 550475 w 971107"/>
                  <a:gd name="connsiteY134" fmla="*/ 860280 h 941462"/>
                  <a:gd name="connsiteX135" fmla="*/ 540789 w 971107"/>
                  <a:gd name="connsiteY135" fmla="*/ 862904 h 941462"/>
                  <a:gd name="connsiteX136" fmla="*/ 532515 w 971107"/>
                  <a:gd name="connsiteY136" fmla="*/ 859271 h 941462"/>
                  <a:gd name="connsiteX137" fmla="*/ 520408 w 971107"/>
                  <a:gd name="connsiteY137" fmla="*/ 853218 h 941462"/>
                  <a:gd name="connsiteX138" fmla="*/ 495789 w 971107"/>
                  <a:gd name="connsiteY138" fmla="*/ 857657 h 941462"/>
                  <a:gd name="connsiteX139" fmla="*/ 487314 w 971107"/>
                  <a:gd name="connsiteY139" fmla="*/ 858262 h 941462"/>
                  <a:gd name="connsiteX140" fmla="*/ 487112 w 971107"/>
                  <a:gd name="connsiteY140" fmla="*/ 857455 h 941462"/>
                  <a:gd name="connsiteX141" fmla="*/ 512538 w 971107"/>
                  <a:gd name="connsiteY141" fmla="*/ 844944 h 941462"/>
                  <a:gd name="connsiteX142" fmla="*/ 533928 w 971107"/>
                  <a:gd name="connsiteY142" fmla="*/ 836670 h 941462"/>
                  <a:gd name="connsiteX143" fmla="*/ 547650 w 971107"/>
                  <a:gd name="connsiteY143" fmla="*/ 831222 h 941462"/>
                  <a:gd name="connsiteX144" fmla="*/ 560363 w 971107"/>
                  <a:gd name="connsiteY144" fmla="*/ 827590 h 941462"/>
                  <a:gd name="connsiteX145" fmla="*/ 564399 w 971107"/>
                  <a:gd name="connsiteY145" fmla="*/ 825572 h 941462"/>
                  <a:gd name="connsiteX146" fmla="*/ 568233 w 971107"/>
                  <a:gd name="connsiteY146" fmla="*/ 814473 h 941462"/>
                  <a:gd name="connsiteX147" fmla="*/ 558547 w 971107"/>
                  <a:gd name="connsiteY147" fmla="*/ 809428 h 941462"/>
                  <a:gd name="connsiteX148" fmla="*/ 544623 w 971107"/>
                  <a:gd name="connsiteY148" fmla="*/ 811244 h 941462"/>
                  <a:gd name="connsiteX149" fmla="*/ 493771 w 971107"/>
                  <a:gd name="connsiteY149" fmla="*/ 819719 h 941462"/>
                  <a:gd name="connsiteX150" fmla="*/ 471373 w 971107"/>
                  <a:gd name="connsiteY150" fmla="*/ 822141 h 941462"/>
                  <a:gd name="connsiteX151" fmla="*/ 460072 w 971107"/>
                  <a:gd name="connsiteY151" fmla="*/ 825168 h 941462"/>
                  <a:gd name="connsiteX152" fmla="*/ 455431 w 971107"/>
                  <a:gd name="connsiteY152" fmla="*/ 831625 h 941462"/>
                  <a:gd name="connsiteX153" fmla="*/ 461283 w 971107"/>
                  <a:gd name="connsiteY153" fmla="*/ 836670 h 941462"/>
                  <a:gd name="connsiteX154" fmla="*/ 465117 w 971107"/>
                  <a:gd name="connsiteY154" fmla="*/ 837478 h 941462"/>
                  <a:gd name="connsiteX155" fmla="*/ 465319 w 971107"/>
                  <a:gd name="connsiteY155" fmla="*/ 838083 h 941462"/>
                  <a:gd name="connsiteX156" fmla="*/ 439086 w 971107"/>
                  <a:gd name="connsiteY156" fmla="*/ 851401 h 941462"/>
                  <a:gd name="connsiteX157" fmla="*/ 428794 w 971107"/>
                  <a:gd name="connsiteY157" fmla="*/ 850594 h 941462"/>
                  <a:gd name="connsiteX158" fmla="*/ 410835 w 971107"/>
                  <a:gd name="connsiteY158" fmla="*/ 849585 h 941462"/>
                  <a:gd name="connsiteX159" fmla="*/ 392674 w 971107"/>
                  <a:gd name="connsiteY159" fmla="*/ 854428 h 941462"/>
                  <a:gd name="connsiteX160" fmla="*/ 384400 w 971107"/>
                  <a:gd name="connsiteY160" fmla="*/ 860684 h 941462"/>
                  <a:gd name="connsiteX161" fmla="*/ 383795 w 971107"/>
                  <a:gd name="connsiteY161" fmla="*/ 862096 h 941462"/>
                  <a:gd name="connsiteX162" fmla="*/ 372696 w 971107"/>
                  <a:gd name="connsiteY162" fmla="*/ 879047 h 941462"/>
                  <a:gd name="connsiteX163" fmla="*/ 366441 w 971107"/>
                  <a:gd name="connsiteY163" fmla="*/ 882881 h 941462"/>
                  <a:gd name="connsiteX164" fmla="*/ 344647 w 971107"/>
                  <a:gd name="connsiteY164" fmla="*/ 883689 h 941462"/>
                  <a:gd name="connsiteX165" fmla="*/ 335365 w 971107"/>
                  <a:gd name="connsiteY165" fmla="*/ 879855 h 941462"/>
                  <a:gd name="connsiteX166" fmla="*/ 328100 w 971107"/>
                  <a:gd name="connsiteY166" fmla="*/ 878846 h 941462"/>
                  <a:gd name="connsiteX167" fmla="*/ 291979 w 971107"/>
                  <a:gd name="connsiteY167" fmla="*/ 888733 h 941462"/>
                  <a:gd name="connsiteX168" fmla="*/ 270186 w 971107"/>
                  <a:gd name="connsiteY168" fmla="*/ 894384 h 941462"/>
                  <a:gd name="connsiteX169" fmla="*/ 250209 w 971107"/>
                  <a:gd name="connsiteY169" fmla="*/ 886110 h 941462"/>
                  <a:gd name="connsiteX170" fmla="*/ 236487 w 971107"/>
                  <a:gd name="connsiteY170" fmla="*/ 881872 h 941462"/>
                  <a:gd name="connsiteX171" fmla="*/ 227204 w 971107"/>
                  <a:gd name="connsiteY171" fmla="*/ 883083 h 941462"/>
                  <a:gd name="connsiteX172" fmla="*/ 223169 w 971107"/>
                  <a:gd name="connsiteY172" fmla="*/ 878846 h 941462"/>
                  <a:gd name="connsiteX173" fmla="*/ 217720 w 971107"/>
                  <a:gd name="connsiteY173" fmla="*/ 873801 h 941462"/>
                  <a:gd name="connsiteX174" fmla="*/ 171913 w 971107"/>
                  <a:gd name="connsiteY174" fmla="*/ 878442 h 941462"/>
                  <a:gd name="connsiteX175" fmla="*/ 169694 w 971107"/>
                  <a:gd name="connsiteY175" fmla="*/ 879249 h 941462"/>
                  <a:gd name="connsiteX176" fmla="*/ 154963 w 971107"/>
                  <a:gd name="connsiteY176" fmla="*/ 897411 h 941462"/>
                  <a:gd name="connsiteX177" fmla="*/ 147093 w 971107"/>
                  <a:gd name="connsiteY177" fmla="*/ 905684 h 941462"/>
                  <a:gd name="connsiteX178" fmla="*/ 139828 w 971107"/>
                  <a:gd name="connsiteY178" fmla="*/ 912747 h 941462"/>
                  <a:gd name="connsiteX179" fmla="*/ 146891 w 971107"/>
                  <a:gd name="connsiteY179" fmla="*/ 924249 h 941462"/>
                  <a:gd name="connsiteX180" fmla="*/ 157384 w 971107"/>
                  <a:gd name="connsiteY180" fmla="*/ 926671 h 941462"/>
                  <a:gd name="connsiteX181" fmla="*/ 207832 w 971107"/>
                  <a:gd name="connsiteY181" fmla="*/ 920012 h 941462"/>
                  <a:gd name="connsiteX182" fmla="*/ 212473 w 971107"/>
                  <a:gd name="connsiteY182" fmla="*/ 919810 h 941462"/>
                  <a:gd name="connsiteX183" fmla="*/ 213280 w 971107"/>
                  <a:gd name="connsiteY183" fmla="*/ 924249 h 941462"/>
                  <a:gd name="connsiteX184" fmla="*/ 209850 w 971107"/>
                  <a:gd name="connsiteY184" fmla="*/ 928891 h 941462"/>
                  <a:gd name="connsiteX185" fmla="*/ 195119 w 971107"/>
                  <a:gd name="connsiteY185" fmla="*/ 931110 h 941462"/>
                  <a:gd name="connsiteX186" fmla="*/ 171712 w 971107"/>
                  <a:gd name="connsiteY186" fmla="*/ 937770 h 941462"/>
                  <a:gd name="connsiteX187" fmla="*/ 148506 w 971107"/>
                  <a:gd name="connsiteY187" fmla="*/ 941402 h 941462"/>
                  <a:gd name="connsiteX188" fmla="*/ 137810 w 971107"/>
                  <a:gd name="connsiteY188" fmla="*/ 936357 h 941462"/>
                  <a:gd name="connsiteX189" fmla="*/ 131151 w 971107"/>
                  <a:gd name="connsiteY189" fmla="*/ 923241 h 941462"/>
                  <a:gd name="connsiteX190" fmla="*/ 120658 w 971107"/>
                  <a:gd name="connsiteY190" fmla="*/ 896200 h 941462"/>
                  <a:gd name="connsiteX191" fmla="*/ 113999 w 971107"/>
                  <a:gd name="connsiteY191" fmla="*/ 876222 h 941462"/>
                  <a:gd name="connsiteX192" fmla="*/ 113797 w 971107"/>
                  <a:gd name="connsiteY192" fmla="*/ 874608 h 941462"/>
                  <a:gd name="connsiteX193" fmla="*/ 117833 w 971107"/>
                  <a:gd name="connsiteY193" fmla="*/ 839294 h 941462"/>
                  <a:gd name="connsiteX194" fmla="*/ 128124 w 971107"/>
                  <a:gd name="connsiteY194" fmla="*/ 816894 h 941462"/>
                  <a:gd name="connsiteX195" fmla="*/ 132766 w 971107"/>
                  <a:gd name="connsiteY195" fmla="*/ 807814 h 941462"/>
                  <a:gd name="connsiteX196" fmla="*/ 127922 w 971107"/>
                  <a:gd name="connsiteY196" fmla="*/ 788643 h 941462"/>
                  <a:gd name="connsiteX197" fmla="*/ 125501 w 971107"/>
                  <a:gd name="connsiteY197" fmla="*/ 786625 h 941462"/>
                  <a:gd name="connsiteX198" fmla="*/ 124290 w 971107"/>
                  <a:gd name="connsiteY198" fmla="*/ 774921 h 941462"/>
                  <a:gd name="connsiteX199" fmla="*/ 126712 w 971107"/>
                  <a:gd name="connsiteY199" fmla="*/ 771894 h 941462"/>
                  <a:gd name="connsiteX200" fmla="*/ 128124 w 971107"/>
                  <a:gd name="connsiteY200" fmla="*/ 762410 h 941462"/>
                  <a:gd name="connsiteX201" fmla="*/ 118035 w 971107"/>
                  <a:gd name="connsiteY201" fmla="*/ 757768 h 941462"/>
                  <a:gd name="connsiteX202" fmla="*/ 107340 w 971107"/>
                  <a:gd name="connsiteY202" fmla="*/ 759786 h 941462"/>
                  <a:gd name="connsiteX203" fmla="*/ 101084 w 971107"/>
                  <a:gd name="connsiteY203" fmla="*/ 754540 h 941462"/>
                  <a:gd name="connsiteX204" fmla="*/ 102497 w 971107"/>
                  <a:gd name="connsiteY204" fmla="*/ 731131 h 941462"/>
                  <a:gd name="connsiteX205" fmla="*/ 102295 w 971107"/>
                  <a:gd name="connsiteY205" fmla="*/ 725078 h 941462"/>
                  <a:gd name="connsiteX206" fmla="*/ 99873 w 971107"/>
                  <a:gd name="connsiteY206" fmla="*/ 712566 h 941462"/>
                  <a:gd name="connsiteX207" fmla="*/ 81309 w 971107"/>
                  <a:gd name="connsiteY207" fmla="*/ 667566 h 941462"/>
                  <a:gd name="connsiteX208" fmla="*/ 79492 w 971107"/>
                  <a:gd name="connsiteY208" fmla="*/ 665144 h 941462"/>
                  <a:gd name="connsiteX209" fmla="*/ 73035 w 971107"/>
                  <a:gd name="connsiteY209" fmla="*/ 652633 h 941462"/>
                  <a:gd name="connsiteX210" fmla="*/ 73640 w 971107"/>
                  <a:gd name="connsiteY210" fmla="*/ 621355 h 941462"/>
                  <a:gd name="connsiteX211" fmla="*/ 90591 w 971107"/>
                  <a:gd name="connsiteY211" fmla="*/ 599157 h 941462"/>
                  <a:gd name="connsiteX212" fmla="*/ 110165 w 971107"/>
                  <a:gd name="connsiteY212" fmla="*/ 596736 h 941462"/>
                  <a:gd name="connsiteX213" fmla="*/ 123080 w 971107"/>
                  <a:gd name="connsiteY213" fmla="*/ 598552 h 941462"/>
                  <a:gd name="connsiteX214" fmla="*/ 129940 w 971107"/>
                  <a:gd name="connsiteY214" fmla="*/ 584426 h 941462"/>
                  <a:gd name="connsiteX215" fmla="*/ 118640 w 971107"/>
                  <a:gd name="connsiteY215" fmla="*/ 572924 h 941462"/>
                  <a:gd name="connsiteX216" fmla="*/ 109358 w 971107"/>
                  <a:gd name="connsiteY216" fmla="*/ 568686 h 941462"/>
                  <a:gd name="connsiteX217" fmla="*/ 100680 w 971107"/>
                  <a:gd name="connsiteY217" fmla="*/ 556780 h 941462"/>
                  <a:gd name="connsiteX218" fmla="*/ 115411 w 971107"/>
                  <a:gd name="connsiteY218" fmla="*/ 532161 h 941462"/>
                  <a:gd name="connsiteX219" fmla="*/ 127115 w 971107"/>
                  <a:gd name="connsiteY219" fmla="*/ 520457 h 941462"/>
                  <a:gd name="connsiteX220" fmla="*/ 124492 w 971107"/>
                  <a:gd name="connsiteY220" fmla="*/ 505928 h 941462"/>
                  <a:gd name="connsiteX221" fmla="*/ 121264 w 971107"/>
                  <a:gd name="connsiteY221" fmla="*/ 502498 h 941462"/>
                  <a:gd name="connsiteX222" fmla="*/ 89986 w 971107"/>
                  <a:gd name="connsiteY222" fmla="*/ 492408 h 941462"/>
                  <a:gd name="connsiteX223" fmla="*/ 72834 w 971107"/>
                  <a:gd name="connsiteY223" fmla="*/ 492206 h 941462"/>
                  <a:gd name="connsiteX224" fmla="*/ 57901 w 971107"/>
                  <a:gd name="connsiteY224" fmla="*/ 475053 h 941462"/>
                  <a:gd name="connsiteX225" fmla="*/ 49223 w 971107"/>
                  <a:gd name="connsiteY225" fmla="*/ 416533 h 941462"/>
                  <a:gd name="connsiteX226" fmla="*/ 47408 w 971107"/>
                  <a:gd name="connsiteY226" fmla="*/ 408259 h 941462"/>
                  <a:gd name="connsiteX227" fmla="*/ 43977 w 971107"/>
                  <a:gd name="connsiteY227" fmla="*/ 392721 h 941462"/>
                  <a:gd name="connsiteX228" fmla="*/ 46399 w 971107"/>
                  <a:gd name="connsiteY228" fmla="*/ 372541 h 941462"/>
                  <a:gd name="connsiteX229" fmla="*/ 42565 w 971107"/>
                  <a:gd name="connsiteY229" fmla="*/ 354582 h 941462"/>
                  <a:gd name="connsiteX230" fmla="*/ 29650 w 971107"/>
                  <a:gd name="connsiteY230" fmla="*/ 321285 h 941462"/>
                  <a:gd name="connsiteX231" fmla="*/ 20368 w 971107"/>
                  <a:gd name="connsiteY231" fmla="*/ 268819 h 941462"/>
                  <a:gd name="connsiteX232" fmla="*/ 19762 w 971107"/>
                  <a:gd name="connsiteY232" fmla="*/ 259536 h 941462"/>
                  <a:gd name="connsiteX233" fmla="*/ 22789 w 971107"/>
                  <a:gd name="connsiteY233" fmla="*/ 195567 h 941462"/>
                  <a:gd name="connsiteX234" fmla="*/ 11690 w 971107"/>
                  <a:gd name="connsiteY234" fmla="*/ 158437 h 941462"/>
                  <a:gd name="connsiteX235" fmla="*/ 7453 w 971107"/>
                  <a:gd name="connsiteY235" fmla="*/ 155208 h 941462"/>
                  <a:gd name="connsiteX236" fmla="*/ 793 w 971107"/>
                  <a:gd name="connsiteY236" fmla="*/ 146934 h 941462"/>
                  <a:gd name="connsiteX237" fmla="*/ 188 w 971107"/>
                  <a:gd name="connsiteY237" fmla="*/ 139872 h 941462"/>
                  <a:gd name="connsiteX238" fmla="*/ 9673 w 971107"/>
                  <a:gd name="connsiteY238" fmla="*/ 119288 h 941462"/>
                  <a:gd name="connsiteX239" fmla="*/ 30053 w 971107"/>
                  <a:gd name="connsiteY239" fmla="*/ 106979 h 941462"/>
                  <a:gd name="connsiteX240" fmla="*/ 36712 w 971107"/>
                  <a:gd name="connsiteY240" fmla="*/ 105163 h 941462"/>
                  <a:gd name="connsiteX241" fmla="*/ 88775 w 971107"/>
                  <a:gd name="connsiteY241" fmla="*/ 99311 h 941462"/>
                  <a:gd name="connsiteX242" fmla="*/ 126712 w 971107"/>
                  <a:gd name="connsiteY242" fmla="*/ 94266 h 941462"/>
                  <a:gd name="connsiteX243" fmla="*/ 168685 w 971107"/>
                  <a:gd name="connsiteY243" fmla="*/ 91441 h 941462"/>
                  <a:gd name="connsiteX244" fmla="*/ 197137 w 971107"/>
                  <a:gd name="connsiteY244" fmla="*/ 84781 h 941462"/>
                  <a:gd name="connsiteX245" fmla="*/ 228415 w 971107"/>
                  <a:gd name="connsiteY245" fmla="*/ 76306 h 941462"/>
                  <a:gd name="connsiteX246" fmla="*/ 275231 w 971107"/>
                  <a:gd name="connsiteY246" fmla="*/ 72068 h 941462"/>
                  <a:gd name="connsiteX247" fmla="*/ 322047 w 971107"/>
                  <a:gd name="connsiteY247" fmla="*/ 67427 h 941462"/>
                  <a:gd name="connsiteX248" fmla="*/ 342831 w 971107"/>
                  <a:gd name="connsiteY248" fmla="*/ 63391 h 941462"/>
                  <a:gd name="connsiteX249" fmla="*/ 431014 w 971107"/>
                  <a:gd name="connsiteY249" fmla="*/ 56530 h 941462"/>
                  <a:gd name="connsiteX250" fmla="*/ 463301 w 971107"/>
                  <a:gd name="connsiteY250" fmla="*/ 53301 h 941462"/>
                  <a:gd name="connsiteX251" fmla="*/ 504063 w 971107"/>
                  <a:gd name="connsiteY251" fmla="*/ 47046 h 941462"/>
                  <a:gd name="connsiteX252" fmla="*/ 538368 w 971107"/>
                  <a:gd name="connsiteY252" fmla="*/ 44826 h 941462"/>
                  <a:gd name="connsiteX253" fmla="*/ 582358 w 971107"/>
                  <a:gd name="connsiteY253" fmla="*/ 34534 h 941462"/>
                  <a:gd name="connsiteX254" fmla="*/ 629375 w 971107"/>
                  <a:gd name="connsiteY254" fmla="*/ 28682 h 941462"/>
                  <a:gd name="connsiteX255" fmla="*/ 657425 w 971107"/>
                  <a:gd name="connsiteY255" fmla="*/ 28279 h 941462"/>
                  <a:gd name="connsiteX256" fmla="*/ 701819 w 971107"/>
                  <a:gd name="connsiteY256" fmla="*/ 23436 h 941462"/>
                  <a:gd name="connsiteX257" fmla="*/ 744195 w 971107"/>
                  <a:gd name="connsiteY257" fmla="*/ 15768 h 941462"/>
                  <a:gd name="connsiteX258" fmla="*/ 757312 w 971107"/>
                  <a:gd name="connsiteY258" fmla="*/ 13346 h 941462"/>
                  <a:gd name="connsiteX259" fmla="*/ 784554 w 971107"/>
                  <a:gd name="connsiteY259" fmla="*/ 7494 h 941462"/>
                  <a:gd name="connsiteX260" fmla="*/ 808365 w 971107"/>
                  <a:gd name="connsiteY260" fmla="*/ 3054 h 941462"/>
                  <a:gd name="connsiteX261" fmla="*/ 817648 w 971107"/>
                  <a:gd name="connsiteY261" fmla="*/ 1844 h 941462"/>
                  <a:gd name="connsiteX262" fmla="*/ 830563 w 971107"/>
                  <a:gd name="connsiteY262" fmla="*/ 3054 h 941462"/>
                  <a:gd name="connsiteX263" fmla="*/ 839038 w 971107"/>
                  <a:gd name="connsiteY263" fmla="*/ 1642 h 941462"/>
                  <a:gd name="connsiteX264" fmla="*/ 844486 w 971107"/>
                  <a:gd name="connsiteY264" fmla="*/ 229 h 941462"/>
                  <a:gd name="connsiteX265" fmla="*/ 854778 w 971107"/>
                  <a:gd name="connsiteY265" fmla="*/ 4063 h 941462"/>
                  <a:gd name="connsiteX266" fmla="*/ 872535 w 971107"/>
                  <a:gd name="connsiteY266" fmla="*/ 24041 h 941462"/>
                  <a:gd name="connsiteX267" fmla="*/ 873342 w 971107"/>
                  <a:gd name="connsiteY267" fmla="*/ 26059 h 941462"/>
                  <a:gd name="connsiteX268" fmla="*/ 873342 w 971107"/>
                  <a:gd name="connsiteY268" fmla="*/ 25857 h 941462"/>
                  <a:gd name="connsiteX269" fmla="*/ 874149 w 971107"/>
                  <a:gd name="connsiteY269" fmla="*/ 28077 h 941462"/>
                  <a:gd name="connsiteX270" fmla="*/ 874149 w 971107"/>
                  <a:gd name="connsiteY270" fmla="*/ 27875 h 941462"/>
                  <a:gd name="connsiteX271" fmla="*/ 873544 w 971107"/>
                  <a:gd name="connsiteY271" fmla="*/ 30902 h 941462"/>
                  <a:gd name="connsiteX272" fmla="*/ 881414 w 971107"/>
                  <a:gd name="connsiteY272" fmla="*/ 57136 h 941462"/>
                  <a:gd name="connsiteX273" fmla="*/ 411239 w 971107"/>
                  <a:gd name="connsiteY273" fmla="*/ 791065 h 941462"/>
                  <a:gd name="connsiteX274" fmla="*/ 411037 w 971107"/>
                  <a:gd name="connsiteY274" fmla="*/ 790459 h 941462"/>
                  <a:gd name="connsiteX275" fmla="*/ 419108 w 971107"/>
                  <a:gd name="connsiteY275" fmla="*/ 784809 h 941462"/>
                  <a:gd name="connsiteX276" fmla="*/ 434848 w 971107"/>
                  <a:gd name="connsiteY276" fmla="*/ 779966 h 941462"/>
                  <a:gd name="connsiteX277" fmla="*/ 479242 w 971107"/>
                  <a:gd name="connsiteY277" fmla="*/ 767455 h 941462"/>
                  <a:gd name="connsiteX278" fmla="*/ 497807 w 971107"/>
                  <a:gd name="connsiteY278" fmla="*/ 754136 h 941462"/>
                  <a:gd name="connsiteX279" fmla="*/ 498816 w 971107"/>
                  <a:gd name="connsiteY279" fmla="*/ 750504 h 941462"/>
                  <a:gd name="connsiteX280" fmla="*/ 499624 w 971107"/>
                  <a:gd name="connsiteY280" fmla="*/ 738800 h 941462"/>
                  <a:gd name="connsiteX281" fmla="*/ 472180 w 971107"/>
                  <a:gd name="connsiteY281" fmla="*/ 717611 h 941462"/>
                  <a:gd name="connsiteX282" fmla="*/ 431216 w 971107"/>
                  <a:gd name="connsiteY282" fmla="*/ 724270 h 941462"/>
                  <a:gd name="connsiteX283" fmla="*/ 416889 w 971107"/>
                  <a:gd name="connsiteY283" fmla="*/ 727903 h 941462"/>
                  <a:gd name="connsiteX284" fmla="*/ 407203 w 971107"/>
                  <a:gd name="connsiteY284" fmla="*/ 744046 h 941462"/>
                  <a:gd name="connsiteX285" fmla="*/ 413862 w 971107"/>
                  <a:gd name="connsiteY285" fmla="*/ 763015 h 941462"/>
                  <a:gd name="connsiteX286" fmla="*/ 412046 w 971107"/>
                  <a:gd name="connsiteY286" fmla="*/ 772499 h 941462"/>
                  <a:gd name="connsiteX287" fmla="*/ 398929 w 971107"/>
                  <a:gd name="connsiteY287" fmla="*/ 782387 h 941462"/>
                  <a:gd name="connsiteX288" fmla="*/ 391463 w 971107"/>
                  <a:gd name="connsiteY288" fmla="*/ 793890 h 941462"/>
                  <a:gd name="connsiteX289" fmla="*/ 385813 w 971107"/>
                  <a:gd name="connsiteY289" fmla="*/ 800145 h 941462"/>
                  <a:gd name="connsiteX290" fmla="*/ 364624 w 971107"/>
                  <a:gd name="connsiteY290" fmla="*/ 805594 h 941462"/>
                  <a:gd name="connsiteX291" fmla="*/ 353324 w 971107"/>
                  <a:gd name="connsiteY291" fmla="*/ 810033 h 941462"/>
                  <a:gd name="connsiteX292" fmla="*/ 343638 w 971107"/>
                  <a:gd name="connsiteY292" fmla="*/ 815885 h 941462"/>
                  <a:gd name="connsiteX293" fmla="*/ 283706 w 971107"/>
                  <a:gd name="connsiteY293" fmla="*/ 831222 h 941462"/>
                  <a:gd name="connsiteX294" fmla="*/ 276643 w 971107"/>
                  <a:gd name="connsiteY294" fmla="*/ 828599 h 941462"/>
                  <a:gd name="connsiteX295" fmla="*/ 269782 w 971107"/>
                  <a:gd name="connsiteY295" fmla="*/ 826379 h 941462"/>
                  <a:gd name="connsiteX296" fmla="*/ 248191 w 971107"/>
                  <a:gd name="connsiteY296" fmla="*/ 829607 h 941462"/>
                  <a:gd name="connsiteX297" fmla="*/ 192496 w 971107"/>
                  <a:gd name="connsiteY297" fmla="*/ 837276 h 941462"/>
                  <a:gd name="connsiteX298" fmla="*/ 190276 w 971107"/>
                  <a:gd name="connsiteY298" fmla="*/ 837679 h 941462"/>
                  <a:gd name="connsiteX299" fmla="*/ 186846 w 971107"/>
                  <a:gd name="connsiteY299" fmla="*/ 841312 h 941462"/>
                  <a:gd name="connsiteX300" fmla="*/ 190074 w 971107"/>
                  <a:gd name="connsiteY300" fmla="*/ 846155 h 941462"/>
                  <a:gd name="connsiteX301" fmla="*/ 195523 w 971107"/>
                  <a:gd name="connsiteY301" fmla="*/ 846760 h 941462"/>
                  <a:gd name="connsiteX302" fmla="*/ 218931 w 971107"/>
                  <a:gd name="connsiteY302" fmla="*/ 844339 h 941462"/>
                  <a:gd name="connsiteX303" fmla="*/ 226599 w 971107"/>
                  <a:gd name="connsiteY303" fmla="*/ 843935 h 941462"/>
                  <a:gd name="connsiteX304" fmla="*/ 241330 w 971107"/>
                  <a:gd name="connsiteY304" fmla="*/ 845549 h 941462"/>
                  <a:gd name="connsiteX305" fmla="*/ 258482 w 971107"/>
                  <a:gd name="connsiteY305" fmla="*/ 845347 h 941462"/>
                  <a:gd name="connsiteX306" fmla="*/ 263930 w 971107"/>
                  <a:gd name="connsiteY306" fmla="*/ 847365 h 941462"/>
                  <a:gd name="connsiteX307" fmla="*/ 282293 w 971107"/>
                  <a:gd name="connsiteY307" fmla="*/ 862904 h 941462"/>
                  <a:gd name="connsiteX308" fmla="*/ 287540 w 971107"/>
                  <a:gd name="connsiteY308" fmla="*/ 864316 h 941462"/>
                  <a:gd name="connsiteX309" fmla="*/ 295814 w 971107"/>
                  <a:gd name="connsiteY309" fmla="*/ 860482 h 941462"/>
                  <a:gd name="connsiteX310" fmla="*/ 289760 w 971107"/>
                  <a:gd name="connsiteY310" fmla="*/ 854832 h 941462"/>
                  <a:gd name="connsiteX311" fmla="*/ 279670 w 971107"/>
                  <a:gd name="connsiteY311" fmla="*/ 847567 h 941462"/>
                  <a:gd name="connsiteX312" fmla="*/ 298639 w 971107"/>
                  <a:gd name="connsiteY312" fmla="*/ 837074 h 941462"/>
                  <a:gd name="connsiteX313" fmla="*/ 362607 w 971107"/>
                  <a:gd name="connsiteY313" fmla="*/ 822141 h 941462"/>
                  <a:gd name="connsiteX314" fmla="*/ 403570 w 971107"/>
                  <a:gd name="connsiteY314" fmla="*/ 815885 h 941462"/>
                  <a:gd name="connsiteX315" fmla="*/ 414669 w 971107"/>
                  <a:gd name="connsiteY315" fmla="*/ 819518 h 941462"/>
                  <a:gd name="connsiteX316" fmla="*/ 421732 w 971107"/>
                  <a:gd name="connsiteY316" fmla="*/ 822545 h 941462"/>
                  <a:gd name="connsiteX317" fmla="*/ 445947 w 971107"/>
                  <a:gd name="connsiteY317" fmla="*/ 821939 h 941462"/>
                  <a:gd name="connsiteX318" fmla="*/ 450185 w 971107"/>
                  <a:gd name="connsiteY318" fmla="*/ 818912 h 941462"/>
                  <a:gd name="connsiteX319" fmla="*/ 448167 w 971107"/>
                  <a:gd name="connsiteY319" fmla="*/ 813262 h 941462"/>
                  <a:gd name="connsiteX320" fmla="*/ 437875 w 971107"/>
                  <a:gd name="connsiteY320" fmla="*/ 810235 h 941462"/>
                  <a:gd name="connsiteX321" fmla="*/ 426373 w 971107"/>
                  <a:gd name="connsiteY321" fmla="*/ 811244 h 941462"/>
                  <a:gd name="connsiteX322" fmla="*/ 426373 w 971107"/>
                  <a:gd name="connsiteY322" fmla="*/ 811244 h 941462"/>
                  <a:gd name="connsiteX323" fmla="*/ 427382 w 971107"/>
                  <a:gd name="connsiteY323" fmla="*/ 808419 h 941462"/>
                  <a:gd name="connsiteX324" fmla="*/ 418301 w 971107"/>
                  <a:gd name="connsiteY324" fmla="*/ 791872 h 941462"/>
                  <a:gd name="connsiteX325" fmla="*/ 411239 w 971107"/>
                  <a:gd name="connsiteY325" fmla="*/ 791065 h 941462"/>
                  <a:gd name="connsiteX326" fmla="*/ 464108 w 971107"/>
                  <a:gd name="connsiteY326" fmla="*/ 462139 h 941462"/>
                  <a:gd name="connsiteX327" fmla="*/ 455431 w 971107"/>
                  <a:gd name="connsiteY327" fmla="*/ 461331 h 941462"/>
                  <a:gd name="connsiteX328" fmla="*/ 441305 w 971107"/>
                  <a:gd name="connsiteY328" fmla="*/ 473439 h 941462"/>
                  <a:gd name="connsiteX329" fmla="*/ 434646 w 971107"/>
                  <a:gd name="connsiteY329" fmla="*/ 476466 h 941462"/>
                  <a:gd name="connsiteX330" fmla="*/ 408212 w 971107"/>
                  <a:gd name="connsiteY330" fmla="*/ 483529 h 941462"/>
                  <a:gd name="connsiteX331" fmla="*/ 397719 w 971107"/>
                  <a:gd name="connsiteY331" fmla="*/ 491399 h 941462"/>
                  <a:gd name="connsiteX332" fmla="*/ 394288 w 971107"/>
                  <a:gd name="connsiteY332" fmla="*/ 502901 h 941462"/>
                  <a:gd name="connsiteX333" fmla="*/ 404377 w 971107"/>
                  <a:gd name="connsiteY333" fmla="*/ 506937 h 941462"/>
                  <a:gd name="connsiteX334" fmla="*/ 435655 w 971107"/>
                  <a:gd name="connsiteY334" fmla="*/ 504919 h 941462"/>
                  <a:gd name="connsiteX335" fmla="*/ 452404 w 971107"/>
                  <a:gd name="connsiteY335" fmla="*/ 506735 h 941462"/>
                  <a:gd name="connsiteX336" fmla="*/ 477023 w 971107"/>
                  <a:gd name="connsiteY336" fmla="*/ 509157 h 941462"/>
                  <a:gd name="connsiteX337" fmla="*/ 486305 w 971107"/>
                  <a:gd name="connsiteY337" fmla="*/ 509762 h 941462"/>
                  <a:gd name="connsiteX338" fmla="*/ 507897 w 971107"/>
                  <a:gd name="connsiteY338" fmla="*/ 511982 h 941462"/>
                  <a:gd name="connsiteX339" fmla="*/ 541394 w 971107"/>
                  <a:gd name="connsiteY339" fmla="*/ 510166 h 941462"/>
                  <a:gd name="connsiteX340" fmla="*/ 588210 w 971107"/>
                  <a:gd name="connsiteY340" fmla="*/ 507744 h 941462"/>
                  <a:gd name="connsiteX341" fmla="*/ 596484 w 971107"/>
                  <a:gd name="connsiteY341" fmla="*/ 510569 h 941462"/>
                  <a:gd name="connsiteX342" fmla="*/ 601529 w 971107"/>
                  <a:gd name="connsiteY342" fmla="*/ 511376 h 941462"/>
                  <a:gd name="connsiteX343" fmla="*/ 603950 w 971107"/>
                  <a:gd name="connsiteY343" fmla="*/ 506130 h 941462"/>
                  <a:gd name="connsiteX344" fmla="*/ 603345 w 971107"/>
                  <a:gd name="connsiteY344" fmla="*/ 503910 h 941462"/>
                  <a:gd name="connsiteX345" fmla="*/ 598300 w 971107"/>
                  <a:gd name="connsiteY345" fmla="*/ 477879 h 941462"/>
                  <a:gd name="connsiteX346" fmla="*/ 595878 w 971107"/>
                  <a:gd name="connsiteY346" fmla="*/ 460121 h 941462"/>
                  <a:gd name="connsiteX347" fmla="*/ 586999 w 971107"/>
                  <a:gd name="connsiteY347" fmla="*/ 454268 h 941462"/>
                  <a:gd name="connsiteX348" fmla="*/ 580945 w 971107"/>
                  <a:gd name="connsiteY348" fmla="*/ 456085 h 941462"/>
                  <a:gd name="connsiteX349" fmla="*/ 556125 w 971107"/>
                  <a:gd name="connsiteY349" fmla="*/ 462744 h 941462"/>
                  <a:gd name="connsiteX350" fmla="*/ 530497 w 971107"/>
                  <a:gd name="connsiteY350" fmla="*/ 471017 h 941462"/>
                  <a:gd name="connsiteX351" fmla="*/ 528479 w 971107"/>
                  <a:gd name="connsiteY351" fmla="*/ 472228 h 941462"/>
                  <a:gd name="connsiteX352" fmla="*/ 516776 w 971107"/>
                  <a:gd name="connsiteY352" fmla="*/ 466578 h 941462"/>
                  <a:gd name="connsiteX353" fmla="*/ 512135 w 971107"/>
                  <a:gd name="connsiteY353" fmla="*/ 449224 h 941462"/>
                  <a:gd name="connsiteX354" fmla="*/ 509915 w 971107"/>
                  <a:gd name="connsiteY354" fmla="*/ 441757 h 941462"/>
                  <a:gd name="connsiteX355" fmla="*/ 503861 w 971107"/>
                  <a:gd name="connsiteY355" fmla="*/ 437721 h 941462"/>
                  <a:gd name="connsiteX356" fmla="*/ 493570 w 971107"/>
                  <a:gd name="connsiteY356" fmla="*/ 444784 h 941462"/>
                  <a:gd name="connsiteX357" fmla="*/ 472987 w 971107"/>
                  <a:gd name="connsiteY357" fmla="*/ 462744 h 941462"/>
                  <a:gd name="connsiteX358" fmla="*/ 464108 w 971107"/>
                  <a:gd name="connsiteY358" fmla="*/ 462139 h 941462"/>
                  <a:gd name="connsiteX359" fmla="*/ 500431 w 971107"/>
                  <a:gd name="connsiteY359" fmla="*/ 96889 h 941462"/>
                  <a:gd name="connsiteX360" fmla="*/ 503457 w 971107"/>
                  <a:gd name="connsiteY360" fmla="*/ 94064 h 941462"/>
                  <a:gd name="connsiteX361" fmla="*/ 507291 w 971107"/>
                  <a:gd name="connsiteY361" fmla="*/ 85790 h 941462"/>
                  <a:gd name="connsiteX362" fmla="*/ 499018 w 971107"/>
                  <a:gd name="connsiteY362" fmla="*/ 82965 h 941462"/>
                  <a:gd name="connsiteX363" fmla="*/ 478637 w 971107"/>
                  <a:gd name="connsiteY363" fmla="*/ 84378 h 941462"/>
                  <a:gd name="connsiteX364" fmla="*/ 447158 w 971107"/>
                  <a:gd name="connsiteY364" fmla="*/ 95073 h 941462"/>
                  <a:gd name="connsiteX365" fmla="*/ 427987 w 971107"/>
                  <a:gd name="connsiteY365" fmla="*/ 102741 h 941462"/>
                  <a:gd name="connsiteX366" fmla="*/ 423750 w 971107"/>
                  <a:gd name="connsiteY366" fmla="*/ 107383 h 941462"/>
                  <a:gd name="connsiteX367" fmla="*/ 428189 w 971107"/>
                  <a:gd name="connsiteY367" fmla="*/ 112024 h 941462"/>
                  <a:gd name="connsiteX368" fmla="*/ 446552 w 971107"/>
                  <a:gd name="connsiteY368" fmla="*/ 107181 h 941462"/>
                  <a:gd name="connsiteX369" fmla="*/ 477830 w 971107"/>
                  <a:gd name="connsiteY369" fmla="*/ 94064 h 941462"/>
                  <a:gd name="connsiteX370" fmla="*/ 482875 w 971107"/>
                  <a:gd name="connsiteY370" fmla="*/ 97696 h 941462"/>
                  <a:gd name="connsiteX371" fmla="*/ 477628 w 971107"/>
                  <a:gd name="connsiteY371" fmla="*/ 115656 h 941462"/>
                  <a:gd name="connsiteX372" fmla="*/ 475207 w 971107"/>
                  <a:gd name="connsiteY372" fmla="*/ 119490 h 941462"/>
                  <a:gd name="connsiteX373" fmla="*/ 470162 w 971107"/>
                  <a:gd name="connsiteY373" fmla="*/ 129782 h 941462"/>
                  <a:gd name="connsiteX374" fmla="*/ 466933 w 971107"/>
                  <a:gd name="connsiteY374" fmla="*/ 135028 h 941462"/>
                  <a:gd name="connsiteX375" fmla="*/ 475005 w 971107"/>
                  <a:gd name="connsiteY375" fmla="*/ 149760 h 941462"/>
                  <a:gd name="connsiteX376" fmla="*/ 494579 w 971107"/>
                  <a:gd name="connsiteY376" fmla="*/ 149760 h 941462"/>
                  <a:gd name="connsiteX377" fmla="*/ 518390 w 971107"/>
                  <a:gd name="connsiteY377" fmla="*/ 152383 h 941462"/>
                  <a:gd name="connsiteX378" fmla="*/ 534332 w 971107"/>
                  <a:gd name="connsiteY378" fmla="*/ 151777 h 941462"/>
                  <a:gd name="connsiteX379" fmla="*/ 543816 w 971107"/>
                  <a:gd name="connsiteY379" fmla="*/ 147943 h 941462"/>
                  <a:gd name="connsiteX380" fmla="*/ 556730 w 971107"/>
                  <a:gd name="connsiteY380" fmla="*/ 133212 h 941462"/>
                  <a:gd name="connsiteX381" fmla="*/ 564601 w 971107"/>
                  <a:gd name="connsiteY381" fmla="*/ 128369 h 941462"/>
                  <a:gd name="connsiteX382" fmla="*/ 575497 w 971107"/>
                  <a:gd name="connsiteY382" fmla="*/ 135836 h 941462"/>
                  <a:gd name="connsiteX383" fmla="*/ 586192 w 971107"/>
                  <a:gd name="connsiteY383" fmla="*/ 140679 h 941462"/>
                  <a:gd name="connsiteX384" fmla="*/ 593860 w 971107"/>
                  <a:gd name="connsiteY384" fmla="*/ 139872 h 941462"/>
                  <a:gd name="connsiteX385" fmla="*/ 610811 w 971107"/>
                  <a:gd name="connsiteY385" fmla="*/ 137450 h 941462"/>
                  <a:gd name="connsiteX386" fmla="*/ 616259 w 971107"/>
                  <a:gd name="connsiteY386" fmla="*/ 136845 h 941462"/>
                  <a:gd name="connsiteX387" fmla="*/ 649757 w 971107"/>
                  <a:gd name="connsiteY387" fmla="*/ 135230 h 941462"/>
                  <a:gd name="connsiteX388" fmla="*/ 657626 w 971107"/>
                  <a:gd name="connsiteY388" fmla="*/ 127158 h 941462"/>
                  <a:gd name="connsiteX389" fmla="*/ 659443 w 971107"/>
                  <a:gd name="connsiteY389" fmla="*/ 106172 h 941462"/>
                  <a:gd name="connsiteX390" fmla="*/ 651977 w 971107"/>
                  <a:gd name="connsiteY390" fmla="*/ 100118 h 941462"/>
                  <a:gd name="connsiteX391" fmla="*/ 643097 w 971107"/>
                  <a:gd name="connsiteY391" fmla="*/ 102338 h 941462"/>
                  <a:gd name="connsiteX392" fmla="*/ 596080 w 971107"/>
                  <a:gd name="connsiteY392" fmla="*/ 107988 h 941462"/>
                  <a:gd name="connsiteX393" fmla="*/ 589825 w 971107"/>
                  <a:gd name="connsiteY393" fmla="*/ 106777 h 941462"/>
                  <a:gd name="connsiteX394" fmla="*/ 580744 w 971107"/>
                  <a:gd name="connsiteY394" fmla="*/ 104154 h 941462"/>
                  <a:gd name="connsiteX395" fmla="*/ 559757 w 971107"/>
                  <a:gd name="connsiteY395" fmla="*/ 110208 h 941462"/>
                  <a:gd name="connsiteX396" fmla="*/ 553300 w 971107"/>
                  <a:gd name="connsiteY396" fmla="*/ 108190 h 941462"/>
                  <a:gd name="connsiteX397" fmla="*/ 546843 w 971107"/>
                  <a:gd name="connsiteY397" fmla="*/ 104759 h 941462"/>
                  <a:gd name="connsiteX398" fmla="*/ 539175 w 971107"/>
                  <a:gd name="connsiteY398" fmla="*/ 104356 h 941462"/>
                  <a:gd name="connsiteX399" fmla="*/ 530901 w 971107"/>
                  <a:gd name="connsiteY399" fmla="*/ 93257 h 941462"/>
                  <a:gd name="connsiteX400" fmla="*/ 513749 w 971107"/>
                  <a:gd name="connsiteY400" fmla="*/ 95275 h 941462"/>
                  <a:gd name="connsiteX401" fmla="*/ 500431 w 971107"/>
                  <a:gd name="connsiteY401" fmla="*/ 96889 h 941462"/>
                  <a:gd name="connsiteX402" fmla="*/ 223774 w 971107"/>
                  <a:gd name="connsiteY402" fmla="*/ 189110 h 941462"/>
                  <a:gd name="connsiteX403" fmla="*/ 230029 w 971107"/>
                  <a:gd name="connsiteY403" fmla="*/ 190320 h 941462"/>
                  <a:gd name="connsiteX404" fmla="*/ 243146 w 971107"/>
                  <a:gd name="connsiteY404" fmla="*/ 188908 h 941462"/>
                  <a:gd name="connsiteX405" fmla="*/ 294199 w 971107"/>
                  <a:gd name="connsiteY405" fmla="*/ 181038 h 941462"/>
                  <a:gd name="connsiteX406" fmla="*/ 347876 w 971107"/>
                  <a:gd name="connsiteY406" fmla="*/ 175993 h 941462"/>
                  <a:gd name="connsiteX407" fmla="*/ 378750 w 971107"/>
                  <a:gd name="connsiteY407" fmla="*/ 167921 h 941462"/>
                  <a:gd name="connsiteX408" fmla="*/ 386822 w 971107"/>
                  <a:gd name="connsiteY408" fmla="*/ 157226 h 941462"/>
                  <a:gd name="connsiteX409" fmla="*/ 393077 w 971107"/>
                  <a:gd name="connsiteY409" fmla="*/ 147943 h 941462"/>
                  <a:gd name="connsiteX410" fmla="*/ 403974 w 971107"/>
                  <a:gd name="connsiteY410" fmla="*/ 137046 h 941462"/>
                  <a:gd name="connsiteX411" fmla="*/ 406194 w 971107"/>
                  <a:gd name="connsiteY411" fmla="*/ 129580 h 941462"/>
                  <a:gd name="connsiteX412" fmla="*/ 398526 w 971107"/>
                  <a:gd name="connsiteY412" fmla="*/ 127764 h 941462"/>
                  <a:gd name="connsiteX413" fmla="*/ 395499 w 971107"/>
                  <a:gd name="connsiteY413" fmla="*/ 128369 h 941462"/>
                  <a:gd name="connsiteX414" fmla="*/ 342427 w 971107"/>
                  <a:gd name="connsiteY414" fmla="*/ 144916 h 941462"/>
                  <a:gd name="connsiteX415" fmla="*/ 296419 w 971107"/>
                  <a:gd name="connsiteY415" fmla="*/ 128975 h 941462"/>
                  <a:gd name="connsiteX416" fmla="*/ 288952 w 971107"/>
                  <a:gd name="connsiteY416" fmla="*/ 116262 h 941462"/>
                  <a:gd name="connsiteX417" fmla="*/ 277047 w 971107"/>
                  <a:gd name="connsiteY417" fmla="*/ 97898 h 941462"/>
                  <a:gd name="connsiteX418" fmla="*/ 265343 w 971107"/>
                  <a:gd name="connsiteY418" fmla="*/ 93660 h 941462"/>
                  <a:gd name="connsiteX419" fmla="*/ 257877 w 971107"/>
                  <a:gd name="connsiteY419" fmla="*/ 102943 h 941462"/>
                  <a:gd name="connsiteX420" fmla="*/ 257473 w 971107"/>
                  <a:gd name="connsiteY420" fmla="*/ 113840 h 941462"/>
                  <a:gd name="connsiteX421" fmla="*/ 259895 w 971107"/>
                  <a:gd name="connsiteY421" fmla="*/ 131598 h 941462"/>
                  <a:gd name="connsiteX422" fmla="*/ 252630 w 971107"/>
                  <a:gd name="connsiteY422" fmla="*/ 144109 h 941462"/>
                  <a:gd name="connsiteX423" fmla="*/ 220545 w 971107"/>
                  <a:gd name="connsiteY423" fmla="*/ 160253 h 941462"/>
                  <a:gd name="connsiteX424" fmla="*/ 214088 w 971107"/>
                  <a:gd name="connsiteY424" fmla="*/ 164692 h 941462"/>
                  <a:gd name="connsiteX425" fmla="*/ 216106 w 971107"/>
                  <a:gd name="connsiteY425" fmla="*/ 175387 h 941462"/>
                  <a:gd name="connsiteX426" fmla="*/ 218931 w 971107"/>
                  <a:gd name="connsiteY426" fmla="*/ 181240 h 941462"/>
                  <a:gd name="connsiteX427" fmla="*/ 223774 w 971107"/>
                  <a:gd name="connsiteY427" fmla="*/ 189110 h 941462"/>
                  <a:gd name="connsiteX428" fmla="*/ 383997 w 971107"/>
                  <a:gd name="connsiteY428" fmla="*/ 316039 h 941462"/>
                  <a:gd name="connsiteX429" fmla="*/ 382382 w 971107"/>
                  <a:gd name="connsiteY429" fmla="*/ 304335 h 941462"/>
                  <a:gd name="connsiteX430" fmla="*/ 390050 w 971107"/>
                  <a:gd name="connsiteY430" fmla="*/ 300299 h 941462"/>
                  <a:gd name="connsiteX431" fmla="*/ 419108 w 971107"/>
                  <a:gd name="connsiteY431" fmla="*/ 294245 h 941462"/>
                  <a:gd name="connsiteX432" fmla="*/ 440095 w 971107"/>
                  <a:gd name="connsiteY432" fmla="*/ 292631 h 941462"/>
                  <a:gd name="connsiteX433" fmla="*/ 446956 w 971107"/>
                  <a:gd name="connsiteY433" fmla="*/ 282339 h 941462"/>
                  <a:gd name="connsiteX434" fmla="*/ 442718 w 971107"/>
                  <a:gd name="connsiteY434" fmla="*/ 260949 h 941462"/>
                  <a:gd name="connsiteX435" fmla="*/ 446956 w 971107"/>
                  <a:gd name="connsiteY435" fmla="*/ 244805 h 941462"/>
                  <a:gd name="connsiteX436" fmla="*/ 448772 w 971107"/>
                  <a:gd name="connsiteY436" fmla="*/ 237742 h 941462"/>
                  <a:gd name="connsiteX437" fmla="*/ 441305 w 971107"/>
                  <a:gd name="connsiteY437" fmla="*/ 234715 h 941462"/>
                  <a:gd name="connsiteX438" fmla="*/ 425970 w 971107"/>
                  <a:gd name="connsiteY438" fmla="*/ 237137 h 941462"/>
                  <a:gd name="connsiteX439" fmla="*/ 361396 w 971107"/>
                  <a:gd name="connsiteY439" fmla="*/ 249043 h 941462"/>
                  <a:gd name="connsiteX440" fmla="*/ 354737 w 971107"/>
                  <a:gd name="connsiteY440" fmla="*/ 246419 h 941462"/>
                  <a:gd name="connsiteX441" fmla="*/ 350499 w 971107"/>
                  <a:gd name="connsiteY441" fmla="*/ 238953 h 941462"/>
                  <a:gd name="connsiteX442" fmla="*/ 344445 w 971107"/>
                  <a:gd name="connsiteY442" fmla="*/ 236330 h 941462"/>
                  <a:gd name="connsiteX443" fmla="*/ 340813 w 971107"/>
                  <a:gd name="connsiteY443" fmla="*/ 241778 h 941462"/>
                  <a:gd name="connsiteX444" fmla="*/ 341418 w 971107"/>
                  <a:gd name="connsiteY444" fmla="*/ 248034 h 941462"/>
                  <a:gd name="connsiteX445" fmla="*/ 343033 w 971107"/>
                  <a:gd name="connsiteY445" fmla="*/ 265186 h 941462"/>
                  <a:gd name="connsiteX446" fmla="*/ 344647 w 971107"/>
                  <a:gd name="connsiteY446" fmla="*/ 279110 h 941462"/>
                  <a:gd name="connsiteX447" fmla="*/ 344849 w 971107"/>
                  <a:gd name="connsiteY447" fmla="*/ 300702 h 941462"/>
                  <a:gd name="connsiteX448" fmla="*/ 339602 w 971107"/>
                  <a:gd name="connsiteY448" fmla="*/ 320276 h 941462"/>
                  <a:gd name="connsiteX449" fmla="*/ 342427 w 971107"/>
                  <a:gd name="connsiteY449" fmla="*/ 333797 h 941462"/>
                  <a:gd name="connsiteX450" fmla="*/ 344445 w 971107"/>
                  <a:gd name="connsiteY450" fmla="*/ 337025 h 941462"/>
                  <a:gd name="connsiteX451" fmla="*/ 353324 w 971107"/>
                  <a:gd name="connsiteY451" fmla="*/ 340456 h 941462"/>
                  <a:gd name="connsiteX452" fmla="*/ 373907 w 971107"/>
                  <a:gd name="connsiteY452" fmla="*/ 336016 h 941462"/>
                  <a:gd name="connsiteX453" fmla="*/ 410835 w 971107"/>
                  <a:gd name="connsiteY453" fmla="*/ 329357 h 941462"/>
                  <a:gd name="connsiteX454" fmla="*/ 417696 w 971107"/>
                  <a:gd name="connsiteY454" fmla="*/ 326129 h 941462"/>
                  <a:gd name="connsiteX455" fmla="*/ 419512 w 971107"/>
                  <a:gd name="connsiteY455" fmla="*/ 320478 h 941462"/>
                  <a:gd name="connsiteX456" fmla="*/ 414064 w 971107"/>
                  <a:gd name="connsiteY456" fmla="*/ 317048 h 941462"/>
                  <a:gd name="connsiteX457" fmla="*/ 405588 w 971107"/>
                  <a:gd name="connsiteY457" fmla="*/ 317855 h 941462"/>
                  <a:gd name="connsiteX458" fmla="*/ 383997 w 971107"/>
                  <a:gd name="connsiteY458" fmla="*/ 316039 h 941462"/>
                  <a:gd name="connsiteX459" fmla="*/ 536350 w 971107"/>
                  <a:gd name="connsiteY459" fmla="*/ 719831 h 941462"/>
                  <a:gd name="connsiteX460" fmla="*/ 545027 w 971107"/>
                  <a:gd name="connsiteY460" fmla="*/ 736580 h 941462"/>
                  <a:gd name="connsiteX461" fmla="*/ 552090 w 971107"/>
                  <a:gd name="connsiteY461" fmla="*/ 737387 h 941462"/>
                  <a:gd name="connsiteX462" fmla="*/ 557941 w 971107"/>
                  <a:gd name="connsiteY462" fmla="*/ 741221 h 941462"/>
                  <a:gd name="connsiteX463" fmla="*/ 555520 w 971107"/>
                  <a:gd name="connsiteY463" fmla="*/ 749495 h 941462"/>
                  <a:gd name="connsiteX464" fmla="*/ 535542 w 971107"/>
                  <a:gd name="connsiteY464" fmla="*/ 757365 h 941462"/>
                  <a:gd name="connsiteX465" fmla="*/ 509108 w 971107"/>
                  <a:gd name="connsiteY465" fmla="*/ 760594 h 941462"/>
                  <a:gd name="connsiteX466" fmla="*/ 503457 w 971107"/>
                  <a:gd name="connsiteY466" fmla="*/ 767051 h 941462"/>
                  <a:gd name="connsiteX467" fmla="*/ 511126 w 971107"/>
                  <a:gd name="connsiteY467" fmla="*/ 770078 h 941462"/>
                  <a:gd name="connsiteX468" fmla="*/ 520206 w 971107"/>
                  <a:gd name="connsiteY468" fmla="*/ 772298 h 941462"/>
                  <a:gd name="connsiteX469" fmla="*/ 526664 w 971107"/>
                  <a:gd name="connsiteY469" fmla="*/ 773105 h 941462"/>
                  <a:gd name="connsiteX470" fmla="*/ 561170 w 971107"/>
                  <a:gd name="connsiteY470" fmla="*/ 766042 h 941462"/>
                  <a:gd name="connsiteX471" fmla="*/ 579735 w 971107"/>
                  <a:gd name="connsiteY471" fmla="*/ 760392 h 941462"/>
                  <a:gd name="connsiteX472" fmla="*/ 594667 w 971107"/>
                  <a:gd name="connsiteY472" fmla="*/ 752118 h 941462"/>
                  <a:gd name="connsiteX473" fmla="*/ 608187 w 971107"/>
                  <a:gd name="connsiteY473" fmla="*/ 741221 h 941462"/>
                  <a:gd name="connsiteX474" fmla="*/ 614241 w 971107"/>
                  <a:gd name="connsiteY474" fmla="*/ 738194 h 941462"/>
                  <a:gd name="connsiteX475" fmla="*/ 629981 w 971107"/>
                  <a:gd name="connsiteY475" fmla="*/ 733755 h 941462"/>
                  <a:gd name="connsiteX476" fmla="*/ 637649 w 971107"/>
                  <a:gd name="connsiteY476" fmla="*/ 728710 h 941462"/>
                  <a:gd name="connsiteX477" fmla="*/ 644914 w 971107"/>
                  <a:gd name="connsiteY477" fmla="*/ 718620 h 941462"/>
                  <a:gd name="connsiteX478" fmla="*/ 640878 w 971107"/>
                  <a:gd name="connsiteY478" fmla="*/ 704091 h 941462"/>
                  <a:gd name="connsiteX479" fmla="*/ 631192 w 971107"/>
                  <a:gd name="connsiteY479" fmla="*/ 701669 h 941462"/>
                  <a:gd name="connsiteX480" fmla="*/ 625138 w 971107"/>
                  <a:gd name="connsiteY480" fmla="*/ 697028 h 941462"/>
                  <a:gd name="connsiteX481" fmla="*/ 623524 w 971107"/>
                  <a:gd name="connsiteY481" fmla="*/ 693597 h 941462"/>
                  <a:gd name="connsiteX482" fmla="*/ 620900 w 971107"/>
                  <a:gd name="connsiteY482" fmla="*/ 677656 h 941462"/>
                  <a:gd name="connsiteX483" fmla="*/ 618681 w 971107"/>
                  <a:gd name="connsiteY483" fmla="*/ 671602 h 941462"/>
                  <a:gd name="connsiteX484" fmla="*/ 611618 w 971107"/>
                  <a:gd name="connsiteY484" fmla="*/ 672207 h 941462"/>
                  <a:gd name="connsiteX485" fmla="*/ 602739 w 971107"/>
                  <a:gd name="connsiteY485" fmla="*/ 678059 h 941462"/>
                  <a:gd name="connsiteX486" fmla="*/ 597089 w 971107"/>
                  <a:gd name="connsiteY486" fmla="*/ 682095 h 941462"/>
                  <a:gd name="connsiteX487" fmla="*/ 583972 w 971107"/>
                  <a:gd name="connsiteY487" fmla="*/ 692387 h 941462"/>
                  <a:gd name="connsiteX488" fmla="*/ 578726 w 971107"/>
                  <a:gd name="connsiteY488" fmla="*/ 695817 h 941462"/>
                  <a:gd name="connsiteX489" fmla="*/ 560766 w 971107"/>
                  <a:gd name="connsiteY489" fmla="*/ 707320 h 941462"/>
                  <a:gd name="connsiteX490" fmla="*/ 545228 w 971107"/>
                  <a:gd name="connsiteY490" fmla="*/ 712768 h 941462"/>
                  <a:gd name="connsiteX491" fmla="*/ 536350 w 971107"/>
                  <a:gd name="connsiteY491" fmla="*/ 719831 h 941462"/>
                  <a:gd name="connsiteX492" fmla="*/ 895741 w 971107"/>
                  <a:gd name="connsiteY492" fmla="*/ 437318 h 941462"/>
                  <a:gd name="connsiteX493" fmla="*/ 893522 w 971107"/>
                  <a:gd name="connsiteY493" fmla="*/ 419963 h 941462"/>
                  <a:gd name="connsiteX494" fmla="*/ 889486 w 971107"/>
                  <a:gd name="connsiteY494" fmla="*/ 418551 h 941462"/>
                  <a:gd name="connsiteX495" fmla="*/ 871930 w 971107"/>
                  <a:gd name="connsiteY495" fmla="*/ 421779 h 941462"/>
                  <a:gd name="connsiteX496" fmla="*/ 845898 w 971107"/>
                  <a:gd name="connsiteY496" fmla="*/ 430457 h 941462"/>
                  <a:gd name="connsiteX497" fmla="*/ 816639 w 971107"/>
                  <a:gd name="connsiteY497" fmla="*/ 438528 h 941462"/>
                  <a:gd name="connsiteX498" fmla="*/ 761751 w 971107"/>
                  <a:gd name="connsiteY498" fmla="*/ 451847 h 941462"/>
                  <a:gd name="connsiteX499" fmla="*/ 758522 w 971107"/>
                  <a:gd name="connsiteY499" fmla="*/ 459919 h 941462"/>
                  <a:gd name="connsiteX500" fmla="*/ 763971 w 971107"/>
                  <a:gd name="connsiteY500" fmla="*/ 474448 h 941462"/>
                  <a:gd name="connsiteX501" fmla="*/ 765787 w 971107"/>
                  <a:gd name="connsiteY501" fmla="*/ 479695 h 941462"/>
                  <a:gd name="connsiteX502" fmla="*/ 773455 w 971107"/>
                  <a:gd name="connsiteY502" fmla="*/ 482116 h 941462"/>
                  <a:gd name="connsiteX503" fmla="*/ 781325 w 971107"/>
                  <a:gd name="connsiteY503" fmla="*/ 474044 h 941462"/>
                  <a:gd name="connsiteX504" fmla="*/ 793634 w 971107"/>
                  <a:gd name="connsiteY504" fmla="*/ 472430 h 941462"/>
                  <a:gd name="connsiteX505" fmla="*/ 802110 w 971107"/>
                  <a:gd name="connsiteY505" fmla="*/ 474650 h 941462"/>
                  <a:gd name="connsiteX506" fmla="*/ 808769 w 971107"/>
                  <a:gd name="connsiteY506" fmla="*/ 472632 h 941462"/>
                  <a:gd name="connsiteX507" fmla="*/ 852356 w 971107"/>
                  <a:gd name="connsiteY507" fmla="*/ 460524 h 941462"/>
                  <a:gd name="connsiteX508" fmla="*/ 856795 w 971107"/>
                  <a:gd name="connsiteY508" fmla="*/ 463147 h 941462"/>
                  <a:gd name="connsiteX509" fmla="*/ 856997 w 971107"/>
                  <a:gd name="connsiteY509" fmla="*/ 466982 h 941462"/>
                  <a:gd name="connsiteX510" fmla="*/ 859217 w 971107"/>
                  <a:gd name="connsiteY510" fmla="*/ 484739 h 941462"/>
                  <a:gd name="connsiteX511" fmla="*/ 866078 w 971107"/>
                  <a:gd name="connsiteY511" fmla="*/ 487766 h 941462"/>
                  <a:gd name="connsiteX512" fmla="*/ 875764 w 971107"/>
                  <a:gd name="connsiteY512" fmla="*/ 484941 h 941462"/>
                  <a:gd name="connsiteX513" fmla="*/ 915517 w 971107"/>
                  <a:gd name="connsiteY513" fmla="*/ 480502 h 941462"/>
                  <a:gd name="connsiteX514" fmla="*/ 929239 w 971107"/>
                  <a:gd name="connsiteY514" fmla="*/ 481107 h 941462"/>
                  <a:gd name="connsiteX515" fmla="*/ 934687 w 971107"/>
                  <a:gd name="connsiteY515" fmla="*/ 477677 h 941462"/>
                  <a:gd name="connsiteX516" fmla="*/ 928028 w 971107"/>
                  <a:gd name="connsiteY516" fmla="*/ 468999 h 941462"/>
                  <a:gd name="connsiteX517" fmla="*/ 918140 w 971107"/>
                  <a:gd name="connsiteY517" fmla="*/ 467587 h 941462"/>
                  <a:gd name="connsiteX518" fmla="*/ 903813 w 971107"/>
                  <a:gd name="connsiteY518" fmla="*/ 465367 h 941462"/>
                  <a:gd name="connsiteX519" fmla="*/ 889284 w 971107"/>
                  <a:gd name="connsiteY519" fmla="*/ 459313 h 941462"/>
                  <a:gd name="connsiteX520" fmla="*/ 886055 w 971107"/>
                  <a:gd name="connsiteY520" fmla="*/ 455883 h 941462"/>
                  <a:gd name="connsiteX521" fmla="*/ 888880 w 971107"/>
                  <a:gd name="connsiteY521" fmla="*/ 442766 h 941462"/>
                  <a:gd name="connsiteX522" fmla="*/ 895741 w 971107"/>
                  <a:gd name="connsiteY522" fmla="*/ 437318 h 941462"/>
                  <a:gd name="connsiteX523" fmla="*/ 473996 w 971107"/>
                  <a:gd name="connsiteY523" fmla="*/ 240567 h 941462"/>
                  <a:gd name="connsiteX524" fmla="*/ 470969 w 971107"/>
                  <a:gd name="connsiteY524" fmla="*/ 270837 h 941462"/>
                  <a:gd name="connsiteX525" fmla="*/ 472987 w 971107"/>
                  <a:gd name="connsiteY525" fmla="*/ 277496 h 941462"/>
                  <a:gd name="connsiteX526" fmla="*/ 479040 w 971107"/>
                  <a:gd name="connsiteY526" fmla="*/ 291016 h 941462"/>
                  <a:gd name="connsiteX527" fmla="*/ 491350 w 971107"/>
                  <a:gd name="connsiteY527" fmla="*/ 293639 h 941462"/>
                  <a:gd name="connsiteX528" fmla="*/ 508300 w 971107"/>
                  <a:gd name="connsiteY528" fmla="*/ 283550 h 941462"/>
                  <a:gd name="connsiteX529" fmla="*/ 559959 w 971107"/>
                  <a:gd name="connsiteY529" fmla="*/ 276285 h 941462"/>
                  <a:gd name="connsiteX530" fmla="*/ 568636 w 971107"/>
                  <a:gd name="connsiteY530" fmla="*/ 272249 h 941462"/>
                  <a:gd name="connsiteX531" fmla="*/ 588210 w 971107"/>
                  <a:gd name="connsiteY531" fmla="*/ 252271 h 941462"/>
                  <a:gd name="connsiteX532" fmla="*/ 590228 w 971107"/>
                  <a:gd name="connsiteY532" fmla="*/ 241980 h 941462"/>
                  <a:gd name="connsiteX533" fmla="*/ 588816 w 971107"/>
                  <a:gd name="connsiteY533" fmla="*/ 234514 h 941462"/>
                  <a:gd name="connsiteX534" fmla="*/ 589219 w 971107"/>
                  <a:gd name="connsiteY534" fmla="*/ 226644 h 941462"/>
                  <a:gd name="connsiteX535" fmla="*/ 578927 w 971107"/>
                  <a:gd name="connsiteY535" fmla="*/ 219984 h 941462"/>
                  <a:gd name="connsiteX536" fmla="*/ 574892 w 971107"/>
                  <a:gd name="connsiteY536" fmla="*/ 222204 h 941462"/>
                  <a:gd name="connsiteX537" fmla="*/ 563995 w 971107"/>
                  <a:gd name="connsiteY537" fmla="*/ 226644 h 941462"/>
                  <a:gd name="connsiteX538" fmla="*/ 498615 w 971107"/>
                  <a:gd name="connsiteY538" fmla="*/ 238549 h 941462"/>
                  <a:gd name="connsiteX539" fmla="*/ 490341 w 971107"/>
                  <a:gd name="connsiteY539" fmla="*/ 235926 h 941462"/>
                  <a:gd name="connsiteX540" fmla="*/ 473996 w 971107"/>
                  <a:gd name="connsiteY540" fmla="*/ 240567 h 941462"/>
                  <a:gd name="connsiteX541" fmla="*/ 76667 w 971107"/>
                  <a:gd name="connsiteY541" fmla="*/ 211711 h 941462"/>
                  <a:gd name="connsiteX542" fmla="*/ 86757 w 971107"/>
                  <a:gd name="connsiteY542" fmla="*/ 211307 h 941462"/>
                  <a:gd name="connsiteX543" fmla="*/ 98663 w 971107"/>
                  <a:gd name="connsiteY543" fmla="*/ 207473 h 941462"/>
                  <a:gd name="connsiteX544" fmla="*/ 114806 w 971107"/>
                  <a:gd name="connsiteY544" fmla="*/ 204244 h 941462"/>
                  <a:gd name="connsiteX545" fmla="*/ 140837 w 971107"/>
                  <a:gd name="connsiteY545" fmla="*/ 199401 h 941462"/>
                  <a:gd name="connsiteX546" fmla="*/ 167070 w 971107"/>
                  <a:gd name="connsiteY546" fmla="*/ 197585 h 941462"/>
                  <a:gd name="connsiteX547" fmla="*/ 174536 w 971107"/>
                  <a:gd name="connsiteY547" fmla="*/ 191329 h 941462"/>
                  <a:gd name="connsiteX548" fmla="*/ 176756 w 971107"/>
                  <a:gd name="connsiteY548" fmla="*/ 179827 h 941462"/>
                  <a:gd name="connsiteX549" fmla="*/ 176352 w 971107"/>
                  <a:gd name="connsiteY549" fmla="*/ 167316 h 941462"/>
                  <a:gd name="connsiteX550" fmla="*/ 163034 w 971107"/>
                  <a:gd name="connsiteY550" fmla="*/ 168325 h 941462"/>
                  <a:gd name="connsiteX551" fmla="*/ 139425 w 971107"/>
                  <a:gd name="connsiteY551" fmla="*/ 173571 h 941462"/>
                  <a:gd name="connsiteX552" fmla="*/ 130949 w 971107"/>
                  <a:gd name="connsiteY552" fmla="*/ 162674 h 941462"/>
                  <a:gd name="connsiteX553" fmla="*/ 135994 w 971107"/>
                  <a:gd name="connsiteY553" fmla="*/ 152988 h 941462"/>
                  <a:gd name="connsiteX554" fmla="*/ 136801 w 971107"/>
                  <a:gd name="connsiteY554" fmla="*/ 137450 h 941462"/>
                  <a:gd name="connsiteX555" fmla="*/ 122676 w 971107"/>
                  <a:gd name="connsiteY555" fmla="*/ 133818 h 941462"/>
                  <a:gd name="connsiteX556" fmla="*/ 120456 w 971107"/>
                  <a:gd name="connsiteY556" fmla="*/ 134423 h 941462"/>
                  <a:gd name="connsiteX557" fmla="*/ 80300 w 971107"/>
                  <a:gd name="connsiteY557" fmla="*/ 144513 h 941462"/>
                  <a:gd name="connsiteX558" fmla="*/ 64762 w 971107"/>
                  <a:gd name="connsiteY558" fmla="*/ 156015 h 941462"/>
                  <a:gd name="connsiteX559" fmla="*/ 67385 w 971107"/>
                  <a:gd name="connsiteY559" fmla="*/ 171755 h 941462"/>
                  <a:gd name="connsiteX560" fmla="*/ 72632 w 971107"/>
                  <a:gd name="connsiteY560" fmla="*/ 179423 h 941462"/>
                  <a:gd name="connsiteX561" fmla="*/ 72834 w 971107"/>
                  <a:gd name="connsiteY561" fmla="*/ 202630 h 941462"/>
                  <a:gd name="connsiteX562" fmla="*/ 76667 w 971107"/>
                  <a:gd name="connsiteY562" fmla="*/ 211711 h 941462"/>
                  <a:gd name="connsiteX563" fmla="*/ 692133 w 971107"/>
                  <a:gd name="connsiteY563" fmla="*/ 183056 h 941462"/>
                  <a:gd name="connsiteX564" fmla="*/ 683859 w 971107"/>
                  <a:gd name="connsiteY564" fmla="*/ 184670 h 941462"/>
                  <a:gd name="connsiteX565" fmla="*/ 678210 w 971107"/>
                  <a:gd name="connsiteY565" fmla="*/ 192137 h 941462"/>
                  <a:gd name="connsiteX566" fmla="*/ 666909 w 971107"/>
                  <a:gd name="connsiteY566" fmla="*/ 197989 h 941462"/>
                  <a:gd name="connsiteX567" fmla="*/ 631393 w 971107"/>
                  <a:gd name="connsiteY567" fmla="*/ 203235 h 941462"/>
                  <a:gd name="connsiteX568" fmla="*/ 616058 w 971107"/>
                  <a:gd name="connsiteY568" fmla="*/ 223011 h 941462"/>
                  <a:gd name="connsiteX569" fmla="*/ 624533 w 971107"/>
                  <a:gd name="connsiteY569" fmla="*/ 273864 h 941462"/>
                  <a:gd name="connsiteX570" fmla="*/ 629174 w 971107"/>
                  <a:gd name="connsiteY570" fmla="*/ 279514 h 941462"/>
                  <a:gd name="connsiteX571" fmla="*/ 635026 w 971107"/>
                  <a:gd name="connsiteY571" fmla="*/ 275276 h 941462"/>
                  <a:gd name="connsiteX572" fmla="*/ 648748 w 971107"/>
                  <a:gd name="connsiteY572" fmla="*/ 264379 h 941462"/>
                  <a:gd name="connsiteX573" fmla="*/ 687492 w 971107"/>
                  <a:gd name="connsiteY573" fmla="*/ 256106 h 941462"/>
                  <a:gd name="connsiteX574" fmla="*/ 697178 w 971107"/>
                  <a:gd name="connsiteY574" fmla="*/ 257316 h 941462"/>
                  <a:gd name="connsiteX575" fmla="*/ 703635 w 971107"/>
                  <a:gd name="connsiteY575" fmla="*/ 254491 h 941462"/>
                  <a:gd name="connsiteX576" fmla="*/ 702223 w 971107"/>
                  <a:gd name="connsiteY576" fmla="*/ 236128 h 941462"/>
                  <a:gd name="connsiteX577" fmla="*/ 697581 w 971107"/>
                  <a:gd name="connsiteY577" fmla="*/ 204850 h 941462"/>
                  <a:gd name="connsiteX578" fmla="*/ 697581 w 971107"/>
                  <a:gd name="connsiteY578" fmla="*/ 190724 h 941462"/>
                  <a:gd name="connsiteX579" fmla="*/ 692133 w 971107"/>
                  <a:gd name="connsiteY579" fmla="*/ 183056 h 941462"/>
                  <a:gd name="connsiteX580" fmla="*/ 242944 w 971107"/>
                  <a:gd name="connsiteY580" fmla="*/ 416735 h 941462"/>
                  <a:gd name="connsiteX581" fmla="*/ 242339 w 971107"/>
                  <a:gd name="connsiteY581" fmla="*/ 403012 h 941462"/>
                  <a:gd name="connsiteX582" fmla="*/ 231644 w 971107"/>
                  <a:gd name="connsiteY582" fmla="*/ 400591 h 941462"/>
                  <a:gd name="connsiteX583" fmla="*/ 216913 w 971107"/>
                  <a:gd name="connsiteY583" fmla="*/ 402811 h 941462"/>
                  <a:gd name="connsiteX584" fmla="*/ 126510 w 971107"/>
                  <a:gd name="connsiteY584" fmla="*/ 416533 h 941462"/>
                  <a:gd name="connsiteX585" fmla="*/ 112586 w 971107"/>
                  <a:gd name="connsiteY585" fmla="*/ 418753 h 941462"/>
                  <a:gd name="connsiteX586" fmla="*/ 108349 w 971107"/>
                  <a:gd name="connsiteY586" fmla="*/ 424201 h 941462"/>
                  <a:gd name="connsiteX587" fmla="*/ 102900 w 971107"/>
                  <a:gd name="connsiteY587" fmla="*/ 442362 h 941462"/>
                  <a:gd name="connsiteX588" fmla="*/ 100882 w 971107"/>
                  <a:gd name="connsiteY588" fmla="*/ 454672 h 941462"/>
                  <a:gd name="connsiteX589" fmla="*/ 111376 w 971107"/>
                  <a:gd name="connsiteY589" fmla="*/ 461130 h 941462"/>
                  <a:gd name="connsiteX590" fmla="*/ 120860 w 971107"/>
                  <a:gd name="connsiteY590" fmla="*/ 460928 h 941462"/>
                  <a:gd name="connsiteX591" fmla="*/ 175343 w 971107"/>
                  <a:gd name="connsiteY591" fmla="*/ 455883 h 941462"/>
                  <a:gd name="connsiteX592" fmla="*/ 188662 w 971107"/>
                  <a:gd name="connsiteY592" fmla="*/ 449829 h 941462"/>
                  <a:gd name="connsiteX593" fmla="*/ 213079 w 971107"/>
                  <a:gd name="connsiteY593" fmla="*/ 434493 h 941462"/>
                  <a:gd name="connsiteX594" fmla="*/ 235881 w 971107"/>
                  <a:gd name="connsiteY594" fmla="*/ 424201 h 941462"/>
                  <a:gd name="connsiteX595" fmla="*/ 242944 w 971107"/>
                  <a:gd name="connsiteY595" fmla="*/ 416735 h 941462"/>
                  <a:gd name="connsiteX596" fmla="*/ 75860 w 971107"/>
                  <a:gd name="connsiteY596" fmla="*/ 272855 h 941462"/>
                  <a:gd name="connsiteX597" fmla="*/ 73439 w 971107"/>
                  <a:gd name="connsiteY597" fmla="*/ 278303 h 941462"/>
                  <a:gd name="connsiteX598" fmla="*/ 72430 w 971107"/>
                  <a:gd name="connsiteY598" fmla="*/ 285164 h 941462"/>
                  <a:gd name="connsiteX599" fmla="*/ 87766 w 971107"/>
                  <a:gd name="connsiteY599" fmla="*/ 298684 h 941462"/>
                  <a:gd name="connsiteX600" fmla="*/ 119851 w 971107"/>
                  <a:gd name="connsiteY600" fmla="*/ 291622 h 941462"/>
                  <a:gd name="connsiteX601" fmla="*/ 125904 w 971107"/>
                  <a:gd name="connsiteY601" fmla="*/ 290411 h 941462"/>
                  <a:gd name="connsiteX602" fmla="*/ 130949 w 971107"/>
                  <a:gd name="connsiteY602" fmla="*/ 293034 h 941462"/>
                  <a:gd name="connsiteX603" fmla="*/ 129739 w 971107"/>
                  <a:gd name="connsiteY603" fmla="*/ 298684 h 941462"/>
                  <a:gd name="connsiteX604" fmla="*/ 120255 w 971107"/>
                  <a:gd name="connsiteY604" fmla="*/ 303729 h 941462"/>
                  <a:gd name="connsiteX605" fmla="*/ 93416 w 971107"/>
                  <a:gd name="connsiteY605" fmla="*/ 308774 h 941462"/>
                  <a:gd name="connsiteX606" fmla="*/ 85143 w 971107"/>
                  <a:gd name="connsiteY606" fmla="*/ 310792 h 941462"/>
                  <a:gd name="connsiteX607" fmla="*/ 82519 w 971107"/>
                  <a:gd name="connsiteY607" fmla="*/ 322698 h 941462"/>
                  <a:gd name="connsiteX608" fmla="*/ 99470 w 971107"/>
                  <a:gd name="connsiteY608" fmla="*/ 328954 h 941462"/>
                  <a:gd name="connsiteX609" fmla="*/ 116219 w 971107"/>
                  <a:gd name="connsiteY609" fmla="*/ 325120 h 941462"/>
                  <a:gd name="connsiteX610" fmla="*/ 166061 w 971107"/>
                  <a:gd name="connsiteY610" fmla="*/ 318662 h 941462"/>
                  <a:gd name="connsiteX611" fmla="*/ 176756 w 971107"/>
                  <a:gd name="connsiteY611" fmla="*/ 308169 h 941462"/>
                  <a:gd name="connsiteX612" fmla="*/ 180590 w 971107"/>
                  <a:gd name="connsiteY612" fmla="*/ 301711 h 941462"/>
                  <a:gd name="connsiteX613" fmla="*/ 182406 w 971107"/>
                  <a:gd name="connsiteY613" fmla="*/ 293438 h 941462"/>
                  <a:gd name="connsiteX614" fmla="*/ 178976 w 971107"/>
                  <a:gd name="connsiteY614" fmla="*/ 290209 h 941462"/>
                  <a:gd name="connsiteX615" fmla="*/ 169895 w 971107"/>
                  <a:gd name="connsiteY615" fmla="*/ 271644 h 941462"/>
                  <a:gd name="connsiteX616" fmla="*/ 160613 w 971107"/>
                  <a:gd name="connsiteY616" fmla="*/ 263976 h 941462"/>
                  <a:gd name="connsiteX617" fmla="*/ 115815 w 971107"/>
                  <a:gd name="connsiteY617" fmla="*/ 269828 h 941462"/>
                  <a:gd name="connsiteX618" fmla="*/ 103102 w 971107"/>
                  <a:gd name="connsiteY618" fmla="*/ 265590 h 941462"/>
                  <a:gd name="connsiteX619" fmla="*/ 89380 w 971107"/>
                  <a:gd name="connsiteY619" fmla="*/ 252271 h 941462"/>
                  <a:gd name="connsiteX620" fmla="*/ 80098 w 971107"/>
                  <a:gd name="connsiteY620" fmla="*/ 257115 h 941462"/>
                  <a:gd name="connsiteX621" fmla="*/ 75860 w 971107"/>
                  <a:gd name="connsiteY621" fmla="*/ 272855 h 941462"/>
                  <a:gd name="connsiteX622" fmla="*/ 417898 w 971107"/>
                  <a:gd name="connsiteY622" fmla="*/ 652835 h 941462"/>
                  <a:gd name="connsiteX623" fmla="*/ 426373 w 971107"/>
                  <a:gd name="connsiteY623" fmla="*/ 653238 h 941462"/>
                  <a:gd name="connsiteX624" fmla="*/ 450992 w 971107"/>
                  <a:gd name="connsiteY624" fmla="*/ 649001 h 941462"/>
                  <a:gd name="connsiteX625" fmla="*/ 497404 w 971107"/>
                  <a:gd name="connsiteY625" fmla="*/ 649404 h 941462"/>
                  <a:gd name="connsiteX626" fmla="*/ 510924 w 971107"/>
                  <a:gd name="connsiteY626" fmla="*/ 647185 h 941462"/>
                  <a:gd name="connsiteX627" fmla="*/ 515565 w 971107"/>
                  <a:gd name="connsiteY627" fmla="*/ 643149 h 941462"/>
                  <a:gd name="connsiteX628" fmla="*/ 520004 w 971107"/>
                  <a:gd name="connsiteY628" fmla="*/ 634673 h 941462"/>
                  <a:gd name="connsiteX629" fmla="*/ 518390 w 971107"/>
                  <a:gd name="connsiteY629" fmla="*/ 623776 h 941462"/>
                  <a:gd name="connsiteX630" fmla="*/ 515162 w 971107"/>
                  <a:gd name="connsiteY630" fmla="*/ 601377 h 941462"/>
                  <a:gd name="connsiteX631" fmla="*/ 511327 w 971107"/>
                  <a:gd name="connsiteY631" fmla="*/ 585032 h 941462"/>
                  <a:gd name="connsiteX632" fmla="*/ 503054 w 971107"/>
                  <a:gd name="connsiteY632" fmla="*/ 583821 h 941462"/>
                  <a:gd name="connsiteX633" fmla="*/ 498816 w 971107"/>
                  <a:gd name="connsiteY633" fmla="*/ 586646 h 941462"/>
                  <a:gd name="connsiteX634" fmla="*/ 462897 w 971107"/>
                  <a:gd name="connsiteY634" fmla="*/ 594314 h 941462"/>
                  <a:gd name="connsiteX635" fmla="*/ 436664 w 971107"/>
                  <a:gd name="connsiteY635" fmla="*/ 612274 h 941462"/>
                  <a:gd name="connsiteX636" fmla="*/ 418907 w 971107"/>
                  <a:gd name="connsiteY636" fmla="*/ 631445 h 941462"/>
                  <a:gd name="connsiteX637" fmla="*/ 414064 w 971107"/>
                  <a:gd name="connsiteY637" fmla="*/ 649404 h 941462"/>
                  <a:gd name="connsiteX638" fmla="*/ 417898 w 971107"/>
                  <a:gd name="connsiteY638" fmla="*/ 652835 h 941462"/>
                  <a:gd name="connsiteX639" fmla="*/ 742581 w 971107"/>
                  <a:gd name="connsiteY639" fmla="*/ 597745 h 941462"/>
                  <a:gd name="connsiteX640" fmla="*/ 743792 w 971107"/>
                  <a:gd name="connsiteY640" fmla="*/ 583821 h 941462"/>
                  <a:gd name="connsiteX641" fmla="*/ 732895 w 971107"/>
                  <a:gd name="connsiteY641" fmla="*/ 557184 h 941462"/>
                  <a:gd name="connsiteX642" fmla="*/ 731280 w 971107"/>
                  <a:gd name="connsiteY642" fmla="*/ 548305 h 941462"/>
                  <a:gd name="connsiteX643" fmla="*/ 724622 w 971107"/>
                  <a:gd name="connsiteY643" fmla="*/ 537610 h 941462"/>
                  <a:gd name="connsiteX644" fmla="*/ 718769 w 971107"/>
                  <a:gd name="connsiteY644" fmla="*/ 539830 h 941462"/>
                  <a:gd name="connsiteX645" fmla="*/ 717962 w 971107"/>
                  <a:gd name="connsiteY645" fmla="*/ 545076 h 941462"/>
                  <a:gd name="connsiteX646" fmla="*/ 713523 w 971107"/>
                  <a:gd name="connsiteY646" fmla="*/ 556579 h 941462"/>
                  <a:gd name="connsiteX647" fmla="*/ 707671 w 971107"/>
                  <a:gd name="connsiteY647" fmla="*/ 559000 h 941462"/>
                  <a:gd name="connsiteX648" fmla="*/ 689913 w 971107"/>
                  <a:gd name="connsiteY648" fmla="*/ 561825 h 941462"/>
                  <a:gd name="connsiteX649" fmla="*/ 672357 w 971107"/>
                  <a:gd name="connsiteY649" fmla="*/ 565054 h 941462"/>
                  <a:gd name="connsiteX650" fmla="*/ 647537 w 971107"/>
                  <a:gd name="connsiteY650" fmla="*/ 571713 h 941462"/>
                  <a:gd name="connsiteX651" fmla="*/ 639869 w 971107"/>
                  <a:gd name="connsiteY651" fmla="*/ 580996 h 941462"/>
                  <a:gd name="connsiteX652" fmla="*/ 643501 w 971107"/>
                  <a:gd name="connsiteY652" fmla="*/ 589068 h 941462"/>
                  <a:gd name="connsiteX653" fmla="*/ 650362 w 971107"/>
                  <a:gd name="connsiteY653" fmla="*/ 601377 h 941462"/>
                  <a:gd name="connsiteX654" fmla="*/ 653187 w 971107"/>
                  <a:gd name="connsiteY654" fmla="*/ 606018 h 941462"/>
                  <a:gd name="connsiteX655" fmla="*/ 661864 w 971107"/>
                  <a:gd name="connsiteY655" fmla="*/ 618328 h 941462"/>
                  <a:gd name="connsiteX656" fmla="*/ 670138 w 971107"/>
                  <a:gd name="connsiteY656" fmla="*/ 620346 h 941462"/>
                  <a:gd name="connsiteX657" fmla="*/ 676595 w 971107"/>
                  <a:gd name="connsiteY657" fmla="*/ 617117 h 941462"/>
                  <a:gd name="connsiteX658" fmla="*/ 688097 w 971107"/>
                  <a:gd name="connsiteY658" fmla="*/ 614897 h 941462"/>
                  <a:gd name="connsiteX659" fmla="*/ 725832 w 971107"/>
                  <a:gd name="connsiteY659" fmla="*/ 609651 h 941462"/>
                  <a:gd name="connsiteX660" fmla="*/ 742581 w 971107"/>
                  <a:gd name="connsiteY660" fmla="*/ 597745 h 941462"/>
                  <a:gd name="connsiteX661" fmla="*/ 222563 w 971107"/>
                  <a:gd name="connsiteY661" fmla="*/ 556175 h 941462"/>
                  <a:gd name="connsiteX662" fmla="*/ 228818 w 971107"/>
                  <a:gd name="connsiteY662" fmla="*/ 563238 h 941462"/>
                  <a:gd name="connsiteX663" fmla="*/ 234469 w 971107"/>
                  <a:gd name="connsiteY663" fmla="*/ 564247 h 941462"/>
                  <a:gd name="connsiteX664" fmla="*/ 237092 w 971107"/>
                  <a:gd name="connsiteY664" fmla="*/ 559807 h 941462"/>
                  <a:gd name="connsiteX665" fmla="*/ 236890 w 971107"/>
                  <a:gd name="connsiteY665" fmla="*/ 556780 h 941462"/>
                  <a:gd name="connsiteX666" fmla="*/ 238504 w 971107"/>
                  <a:gd name="connsiteY666" fmla="*/ 532363 h 941462"/>
                  <a:gd name="connsiteX667" fmla="*/ 238303 w 971107"/>
                  <a:gd name="connsiteY667" fmla="*/ 528529 h 941462"/>
                  <a:gd name="connsiteX668" fmla="*/ 233863 w 971107"/>
                  <a:gd name="connsiteY668" fmla="*/ 511982 h 941462"/>
                  <a:gd name="connsiteX669" fmla="*/ 223370 w 971107"/>
                  <a:gd name="connsiteY669" fmla="*/ 503305 h 941462"/>
                  <a:gd name="connsiteX670" fmla="*/ 217518 w 971107"/>
                  <a:gd name="connsiteY670" fmla="*/ 506937 h 941462"/>
                  <a:gd name="connsiteX671" fmla="*/ 216913 w 971107"/>
                  <a:gd name="connsiteY671" fmla="*/ 510771 h 941462"/>
                  <a:gd name="connsiteX672" fmla="*/ 213079 w 971107"/>
                  <a:gd name="connsiteY672" fmla="*/ 512385 h 941462"/>
                  <a:gd name="connsiteX673" fmla="*/ 197541 w 971107"/>
                  <a:gd name="connsiteY673" fmla="*/ 503708 h 941462"/>
                  <a:gd name="connsiteX674" fmla="*/ 168079 w 971107"/>
                  <a:gd name="connsiteY674" fmla="*/ 501085 h 941462"/>
                  <a:gd name="connsiteX675" fmla="*/ 163640 w 971107"/>
                  <a:gd name="connsiteY675" fmla="*/ 505726 h 941462"/>
                  <a:gd name="connsiteX676" fmla="*/ 147295 w 971107"/>
                  <a:gd name="connsiteY676" fmla="*/ 535188 h 941462"/>
                  <a:gd name="connsiteX677" fmla="*/ 146084 w 971107"/>
                  <a:gd name="connsiteY677" fmla="*/ 546287 h 941462"/>
                  <a:gd name="connsiteX678" fmla="*/ 153550 w 971107"/>
                  <a:gd name="connsiteY678" fmla="*/ 559000 h 941462"/>
                  <a:gd name="connsiteX679" fmla="*/ 159200 w 971107"/>
                  <a:gd name="connsiteY679" fmla="*/ 564045 h 941462"/>
                  <a:gd name="connsiteX680" fmla="*/ 171510 w 971107"/>
                  <a:gd name="connsiteY680" fmla="*/ 565861 h 941462"/>
                  <a:gd name="connsiteX681" fmla="*/ 200164 w 971107"/>
                  <a:gd name="connsiteY681" fmla="*/ 563036 h 941462"/>
                  <a:gd name="connsiteX682" fmla="*/ 205612 w 971107"/>
                  <a:gd name="connsiteY682" fmla="*/ 563036 h 941462"/>
                  <a:gd name="connsiteX683" fmla="*/ 213886 w 971107"/>
                  <a:gd name="connsiteY683" fmla="*/ 561624 h 941462"/>
                  <a:gd name="connsiteX684" fmla="*/ 222563 w 971107"/>
                  <a:gd name="connsiteY684" fmla="*/ 556175 h 941462"/>
                  <a:gd name="connsiteX685" fmla="*/ 258482 w 971107"/>
                  <a:gd name="connsiteY685" fmla="*/ 503910 h 941462"/>
                  <a:gd name="connsiteX686" fmla="*/ 254042 w 971107"/>
                  <a:gd name="connsiteY686" fmla="*/ 501892 h 941462"/>
                  <a:gd name="connsiteX687" fmla="*/ 246375 w 971107"/>
                  <a:gd name="connsiteY687" fmla="*/ 502699 h 941462"/>
                  <a:gd name="connsiteX688" fmla="*/ 247585 w 971107"/>
                  <a:gd name="connsiteY688" fmla="*/ 509157 h 941462"/>
                  <a:gd name="connsiteX689" fmla="*/ 250814 w 971107"/>
                  <a:gd name="connsiteY689" fmla="*/ 517027 h 941462"/>
                  <a:gd name="connsiteX690" fmla="*/ 268370 w 971107"/>
                  <a:gd name="connsiteY690" fmla="*/ 551736 h 941462"/>
                  <a:gd name="connsiteX691" fmla="*/ 281083 w 971107"/>
                  <a:gd name="connsiteY691" fmla="*/ 555973 h 941462"/>
                  <a:gd name="connsiteX692" fmla="*/ 291778 w 971107"/>
                  <a:gd name="connsiteY692" fmla="*/ 553955 h 941462"/>
                  <a:gd name="connsiteX693" fmla="*/ 337988 w 971107"/>
                  <a:gd name="connsiteY693" fmla="*/ 545682 h 941462"/>
                  <a:gd name="connsiteX694" fmla="*/ 344647 w 971107"/>
                  <a:gd name="connsiteY694" fmla="*/ 543260 h 941462"/>
                  <a:gd name="connsiteX695" fmla="*/ 349894 w 971107"/>
                  <a:gd name="connsiteY695" fmla="*/ 521264 h 941462"/>
                  <a:gd name="connsiteX696" fmla="*/ 350701 w 971107"/>
                  <a:gd name="connsiteY696" fmla="*/ 506130 h 941462"/>
                  <a:gd name="connsiteX697" fmla="*/ 353324 w 971107"/>
                  <a:gd name="connsiteY697" fmla="*/ 496444 h 941462"/>
                  <a:gd name="connsiteX698" fmla="*/ 343638 w 971107"/>
                  <a:gd name="connsiteY698" fmla="*/ 493619 h 941462"/>
                  <a:gd name="connsiteX699" fmla="*/ 332136 w 971107"/>
                  <a:gd name="connsiteY699" fmla="*/ 495636 h 941462"/>
                  <a:gd name="connsiteX700" fmla="*/ 302674 w 971107"/>
                  <a:gd name="connsiteY700" fmla="*/ 499269 h 941462"/>
                  <a:gd name="connsiteX701" fmla="*/ 269581 w 971107"/>
                  <a:gd name="connsiteY701" fmla="*/ 505323 h 941462"/>
                  <a:gd name="connsiteX702" fmla="*/ 258482 w 971107"/>
                  <a:gd name="connsiteY702" fmla="*/ 503910 h 941462"/>
                  <a:gd name="connsiteX703" fmla="*/ 863858 w 971107"/>
                  <a:gd name="connsiteY703" fmla="*/ 578978 h 941462"/>
                  <a:gd name="connsiteX704" fmla="*/ 859620 w 971107"/>
                  <a:gd name="connsiteY704" fmla="*/ 572117 h 941462"/>
                  <a:gd name="connsiteX705" fmla="*/ 841661 w 971107"/>
                  <a:gd name="connsiteY705" fmla="*/ 563238 h 941462"/>
                  <a:gd name="connsiteX706" fmla="*/ 838029 w 971107"/>
                  <a:gd name="connsiteY706" fmla="*/ 552744 h 941462"/>
                  <a:gd name="connsiteX707" fmla="*/ 838836 w 971107"/>
                  <a:gd name="connsiteY707" fmla="*/ 545076 h 941462"/>
                  <a:gd name="connsiteX708" fmla="*/ 830159 w 971107"/>
                  <a:gd name="connsiteY708" fmla="*/ 537408 h 941462"/>
                  <a:gd name="connsiteX709" fmla="*/ 815832 w 971107"/>
                  <a:gd name="connsiteY709" fmla="*/ 541242 h 941462"/>
                  <a:gd name="connsiteX710" fmla="*/ 775675 w 971107"/>
                  <a:gd name="connsiteY710" fmla="*/ 546287 h 941462"/>
                  <a:gd name="connsiteX711" fmla="*/ 771437 w 971107"/>
                  <a:gd name="connsiteY711" fmla="*/ 543058 h 941462"/>
                  <a:gd name="connsiteX712" fmla="*/ 768814 w 971107"/>
                  <a:gd name="connsiteY712" fmla="*/ 535794 h 941462"/>
                  <a:gd name="connsiteX713" fmla="*/ 761348 w 971107"/>
                  <a:gd name="connsiteY713" fmla="*/ 531758 h 941462"/>
                  <a:gd name="connsiteX714" fmla="*/ 757110 w 971107"/>
                  <a:gd name="connsiteY714" fmla="*/ 539022 h 941462"/>
                  <a:gd name="connsiteX715" fmla="*/ 758119 w 971107"/>
                  <a:gd name="connsiteY715" fmla="*/ 545278 h 941462"/>
                  <a:gd name="connsiteX716" fmla="*/ 756908 w 971107"/>
                  <a:gd name="connsiteY716" fmla="*/ 550323 h 941462"/>
                  <a:gd name="connsiteX717" fmla="*/ 754487 w 971107"/>
                  <a:gd name="connsiteY717" fmla="*/ 563641 h 941462"/>
                  <a:gd name="connsiteX718" fmla="*/ 761348 w 971107"/>
                  <a:gd name="connsiteY718" fmla="*/ 592095 h 941462"/>
                  <a:gd name="connsiteX719" fmla="*/ 767200 w 971107"/>
                  <a:gd name="connsiteY719" fmla="*/ 597745 h 941462"/>
                  <a:gd name="connsiteX720" fmla="*/ 791818 w 971107"/>
                  <a:gd name="connsiteY720" fmla="*/ 595121 h 941462"/>
                  <a:gd name="connsiteX721" fmla="*/ 802513 w 971107"/>
                  <a:gd name="connsiteY721" fmla="*/ 593709 h 941462"/>
                  <a:gd name="connsiteX722" fmla="*/ 815832 w 971107"/>
                  <a:gd name="connsiteY722" fmla="*/ 592700 h 941462"/>
                  <a:gd name="connsiteX723" fmla="*/ 838230 w 971107"/>
                  <a:gd name="connsiteY723" fmla="*/ 589068 h 941462"/>
                  <a:gd name="connsiteX724" fmla="*/ 848724 w 971107"/>
                  <a:gd name="connsiteY724" fmla="*/ 586041 h 941462"/>
                  <a:gd name="connsiteX725" fmla="*/ 858006 w 971107"/>
                  <a:gd name="connsiteY725" fmla="*/ 582207 h 941462"/>
                  <a:gd name="connsiteX726" fmla="*/ 863858 w 971107"/>
                  <a:gd name="connsiteY726" fmla="*/ 578978 h 941462"/>
                  <a:gd name="connsiteX727" fmla="*/ 618882 w 971107"/>
                  <a:gd name="connsiteY727" fmla="*/ 463551 h 941462"/>
                  <a:gd name="connsiteX728" fmla="*/ 620295 w 971107"/>
                  <a:gd name="connsiteY728" fmla="*/ 471017 h 941462"/>
                  <a:gd name="connsiteX729" fmla="*/ 635631 w 971107"/>
                  <a:gd name="connsiteY729" fmla="*/ 500076 h 941462"/>
                  <a:gd name="connsiteX730" fmla="*/ 637246 w 971107"/>
                  <a:gd name="connsiteY730" fmla="*/ 510771 h 941462"/>
                  <a:gd name="connsiteX731" fmla="*/ 641685 w 971107"/>
                  <a:gd name="connsiteY731" fmla="*/ 516421 h 941462"/>
                  <a:gd name="connsiteX732" fmla="*/ 646932 w 971107"/>
                  <a:gd name="connsiteY732" fmla="*/ 512789 h 941462"/>
                  <a:gd name="connsiteX733" fmla="*/ 661461 w 971107"/>
                  <a:gd name="connsiteY733" fmla="*/ 499269 h 941462"/>
                  <a:gd name="connsiteX734" fmla="*/ 664286 w 971107"/>
                  <a:gd name="connsiteY734" fmla="*/ 496645 h 941462"/>
                  <a:gd name="connsiteX735" fmla="*/ 668927 w 971107"/>
                  <a:gd name="connsiteY735" fmla="*/ 494426 h 941462"/>
                  <a:gd name="connsiteX736" fmla="*/ 704241 w 971107"/>
                  <a:gd name="connsiteY736" fmla="*/ 488372 h 941462"/>
                  <a:gd name="connsiteX737" fmla="*/ 724420 w 971107"/>
                  <a:gd name="connsiteY737" fmla="*/ 482318 h 941462"/>
                  <a:gd name="connsiteX738" fmla="*/ 727649 w 971107"/>
                  <a:gd name="connsiteY738" fmla="*/ 474044 h 941462"/>
                  <a:gd name="connsiteX739" fmla="*/ 719778 w 971107"/>
                  <a:gd name="connsiteY739" fmla="*/ 454874 h 941462"/>
                  <a:gd name="connsiteX740" fmla="*/ 704039 w 971107"/>
                  <a:gd name="connsiteY740" fmla="*/ 442564 h 941462"/>
                  <a:gd name="connsiteX741" fmla="*/ 697783 w 971107"/>
                  <a:gd name="connsiteY741" fmla="*/ 442766 h 941462"/>
                  <a:gd name="connsiteX742" fmla="*/ 686886 w 971107"/>
                  <a:gd name="connsiteY742" fmla="*/ 443573 h 941462"/>
                  <a:gd name="connsiteX743" fmla="*/ 670743 w 971107"/>
                  <a:gd name="connsiteY743" fmla="*/ 444986 h 941462"/>
                  <a:gd name="connsiteX744" fmla="*/ 644914 w 971107"/>
                  <a:gd name="connsiteY744" fmla="*/ 451443 h 941462"/>
                  <a:gd name="connsiteX745" fmla="*/ 622918 w 971107"/>
                  <a:gd name="connsiteY745" fmla="*/ 458910 h 941462"/>
                  <a:gd name="connsiteX746" fmla="*/ 618882 w 971107"/>
                  <a:gd name="connsiteY746" fmla="*/ 463551 h 941462"/>
                  <a:gd name="connsiteX747" fmla="*/ 703837 w 971107"/>
                  <a:gd name="connsiteY747" fmla="*/ 126553 h 941462"/>
                  <a:gd name="connsiteX748" fmla="*/ 723613 w 971107"/>
                  <a:gd name="connsiteY748" fmla="*/ 126755 h 941462"/>
                  <a:gd name="connsiteX749" fmla="*/ 755899 w 971107"/>
                  <a:gd name="connsiteY749" fmla="*/ 121306 h 941462"/>
                  <a:gd name="connsiteX750" fmla="*/ 801303 w 971107"/>
                  <a:gd name="connsiteY750" fmla="*/ 108997 h 941462"/>
                  <a:gd name="connsiteX751" fmla="*/ 808163 w 971107"/>
                  <a:gd name="connsiteY751" fmla="*/ 100925 h 941462"/>
                  <a:gd name="connsiteX752" fmla="*/ 816639 w 971107"/>
                  <a:gd name="connsiteY752" fmla="*/ 89019 h 941462"/>
                  <a:gd name="connsiteX753" fmla="*/ 818455 w 971107"/>
                  <a:gd name="connsiteY753" fmla="*/ 87607 h 941462"/>
                  <a:gd name="connsiteX754" fmla="*/ 817244 w 971107"/>
                  <a:gd name="connsiteY754" fmla="*/ 79535 h 941462"/>
                  <a:gd name="connsiteX755" fmla="*/ 806549 w 971107"/>
                  <a:gd name="connsiteY755" fmla="*/ 78929 h 941462"/>
                  <a:gd name="connsiteX756" fmla="*/ 777491 w 971107"/>
                  <a:gd name="connsiteY756" fmla="*/ 85185 h 941462"/>
                  <a:gd name="connsiteX757" fmla="*/ 770630 w 971107"/>
                  <a:gd name="connsiteY757" fmla="*/ 79535 h 941462"/>
                  <a:gd name="connsiteX758" fmla="*/ 771841 w 971107"/>
                  <a:gd name="connsiteY758" fmla="*/ 74288 h 941462"/>
                  <a:gd name="connsiteX759" fmla="*/ 760339 w 971107"/>
                  <a:gd name="connsiteY759" fmla="*/ 62180 h 941462"/>
                  <a:gd name="connsiteX760" fmla="*/ 749644 w 971107"/>
                  <a:gd name="connsiteY760" fmla="*/ 70252 h 941462"/>
                  <a:gd name="connsiteX761" fmla="*/ 744195 w 971107"/>
                  <a:gd name="connsiteY761" fmla="*/ 83167 h 941462"/>
                  <a:gd name="connsiteX762" fmla="*/ 735115 w 971107"/>
                  <a:gd name="connsiteY762" fmla="*/ 89019 h 941462"/>
                  <a:gd name="connsiteX763" fmla="*/ 728859 w 971107"/>
                  <a:gd name="connsiteY763" fmla="*/ 88616 h 941462"/>
                  <a:gd name="connsiteX764" fmla="*/ 702425 w 971107"/>
                  <a:gd name="connsiteY764" fmla="*/ 91037 h 941462"/>
                  <a:gd name="connsiteX765" fmla="*/ 694756 w 971107"/>
                  <a:gd name="connsiteY765" fmla="*/ 105163 h 941462"/>
                  <a:gd name="connsiteX766" fmla="*/ 695362 w 971107"/>
                  <a:gd name="connsiteY766" fmla="*/ 111217 h 941462"/>
                  <a:gd name="connsiteX767" fmla="*/ 703837 w 971107"/>
                  <a:gd name="connsiteY767" fmla="*/ 126553 h 941462"/>
                  <a:gd name="connsiteX768" fmla="*/ 240724 w 971107"/>
                  <a:gd name="connsiteY768" fmla="*/ 290209 h 941462"/>
                  <a:gd name="connsiteX769" fmla="*/ 240321 w 971107"/>
                  <a:gd name="connsiteY769" fmla="*/ 291420 h 941462"/>
                  <a:gd name="connsiteX770" fmla="*/ 239110 w 971107"/>
                  <a:gd name="connsiteY770" fmla="*/ 292429 h 941462"/>
                  <a:gd name="connsiteX771" fmla="*/ 237899 w 971107"/>
                  <a:gd name="connsiteY771" fmla="*/ 301913 h 941462"/>
                  <a:gd name="connsiteX772" fmla="*/ 248796 w 971107"/>
                  <a:gd name="connsiteY772" fmla="*/ 306554 h 941462"/>
                  <a:gd name="connsiteX773" fmla="*/ 288347 w 971107"/>
                  <a:gd name="connsiteY773" fmla="*/ 300904 h 941462"/>
                  <a:gd name="connsiteX774" fmla="*/ 326889 w 971107"/>
                  <a:gd name="connsiteY774" fmla="*/ 293639 h 941462"/>
                  <a:gd name="connsiteX775" fmla="*/ 330522 w 971107"/>
                  <a:gd name="connsiteY775" fmla="*/ 292429 h 941462"/>
                  <a:gd name="connsiteX776" fmla="*/ 332338 w 971107"/>
                  <a:gd name="connsiteY776" fmla="*/ 287182 h 941462"/>
                  <a:gd name="connsiteX777" fmla="*/ 327495 w 971107"/>
                  <a:gd name="connsiteY777" fmla="*/ 270231 h 941462"/>
                  <a:gd name="connsiteX778" fmla="*/ 330925 w 971107"/>
                  <a:gd name="connsiteY778" fmla="*/ 261352 h 941462"/>
                  <a:gd name="connsiteX779" fmla="*/ 333347 w 971107"/>
                  <a:gd name="connsiteY779" fmla="*/ 256106 h 941462"/>
                  <a:gd name="connsiteX780" fmla="*/ 328705 w 971107"/>
                  <a:gd name="connsiteY780" fmla="*/ 252473 h 941462"/>
                  <a:gd name="connsiteX781" fmla="*/ 324065 w 971107"/>
                  <a:gd name="connsiteY781" fmla="*/ 252473 h 941462"/>
                  <a:gd name="connsiteX782" fmla="*/ 311957 w 971107"/>
                  <a:gd name="connsiteY782" fmla="*/ 250859 h 941462"/>
                  <a:gd name="connsiteX783" fmla="*/ 308123 w 971107"/>
                  <a:gd name="connsiteY783" fmla="*/ 250455 h 941462"/>
                  <a:gd name="connsiteX784" fmla="*/ 275634 w 971107"/>
                  <a:gd name="connsiteY784" fmla="*/ 254491 h 941462"/>
                  <a:gd name="connsiteX785" fmla="*/ 213482 w 971107"/>
                  <a:gd name="connsiteY785" fmla="*/ 266397 h 941462"/>
                  <a:gd name="connsiteX786" fmla="*/ 208236 w 971107"/>
                  <a:gd name="connsiteY786" fmla="*/ 267608 h 941462"/>
                  <a:gd name="connsiteX787" fmla="*/ 205814 w 971107"/>
                  <a:gd name="connsiteY787" fmla="*/ 272855 h 941462"/>
                  <a:gd name="connsiteX788" fmla="*/ 209648 w 971107"/>
                  <a:gd name="connsiteY788" fmla="*/ 276083 h 941462"/>
                  <a:gd name="connsiteX789" fmla="*/ 214289 w 971107"/>
                  <a:gd name="connsiteY789" fmla="*/ 275680 h 941462"/>
                  <a:gd name="connsiteX790" fmla="*/ 240321 w 971107"/>
                  <a:gd name="connsiteY790" fmla="*/ 272249 h 941462"/>
                  <a:gd name="connsiteX791" fmla="*/ 236689 w 971107"/>
                  <a:gd name="connsiteY791" fmla="*/ 278505 h 941462"/>
                  <a:gd name="connsiteX792" fmla="*/ 237294 w 971107"/>
                  <a:gd name="connsiteY792" fmla="*/ 286778 h 941462"/>
                  <a:gd name="connsiteX793" fmla="*/ 240724 w 971107"/>
                  <a:gd name="connsiteY793" fmla="*/ 290209 h 941462"/>
                  <a:gd name="connsiteX794" fmla="*/ 224379 w 971107"/>
                  <a:gd name="connsiteY794" fmla="*/ 629225 h 941462"/>
                  <a:gd name="connsiteX795" fmla="*/ 216711 w 971107"/>
                  <a:gd name="connsiteY795" fmla="*/ 635077 h 941462"/>
                  <a:gd name="connsiteX796" fmla="*/ 177160 w 971107"/>
                  <a:gd name="connsiteY796" fmla="*/ 644965 h 941462"/>
                  <a:gd name="connsiteX797" fmla="*/ 146891 w 971107"/>
                  <a:gd name="connsiteY797" fmla="*/ 642543 h 941462"/>
                  <a:gd name="connsiteX798" fmla="*/ 140434 w 971107"/>
                  <a:gd name="connsiteY798" fmla="*/ 644158 h 941462"/>
                  <a:gd name="connsiteX799" fmla="*/ 140232 w 971107"/>
                  <a:gd name="connsiteY799" fmla="*/ 661916 h 941462"/>
                  <a:gd name="connsiteX800" fmla="*/ 142452 w 971107"/>
                  <a:gd name="connsiteY800" fmla="*/ 689763 h 941462"/>
                  <a:gd name="connsiteX801" fmla="*/ 141846 w 971107"/>
                  <a:gd name="connsiteY801" fmla="*/ 693597 h 941462"/>
                  <a:gd name="connsiteX802" fmla="*/ 143057 w 971107"/>
                  <a:gd name="connsiteY802" fmla="*/ 700055 h 941462"/>
                  <a:gd name="connsiteX803" fmla="*/ 150321 w 971107"/>
                  <a:gd name="connsiteY803" fmla="*/ 699450 h 941462"/>
                  <a:gd name="connsiteX804" fmla="*/ 159200 w 971107"/>
                  <a:gd name="connsiteY804" fmla="*/ 691983 h 941462"/>
                  <a:gd name="connsiteX805" fmla="*/ 178572 w 971107"/>
                  <a:gd name="connsiteY805" fmla="*/ 683508 h 941462"/>
                  <a:gd name="connsiteX806" fmla="*/ 210254 w 971107"/>
                  <a:gd name="connsiteY806" fmla="*/ 680077 h 941462"/>
                  <a:gd name="connsiteX807" fmla="*/ 241733 w 971107"/>
                  <a:gd name="connsiteY807" fmla="*/ 684920 h 941462"/>
                  <a:gd name="connsiteX808" fmla="*/ 246778 w 971107"/>
                  <a:gd name="connsiteY808" fmla="*/ 685122 h 941462"/>
                  <a:gd name="connsiteX809" fmla="*/ 248796 w 971107"/>
                  <a:gd name="connsiteY809" fmla="*/ 680279 h 941462"/>
                  <a:gd name="connsiteX810" fmla="*/ 247585 w 971107"/>
                  <a:gd name="connsiteY810" fmla="*/ 676647 h 941462"/>
                  <a:gd name="connsiteX811" fmla="*/ 237294 w 971107"/>
                  <a:gd name="connsiteY811" fmla="*/ 635279 h 941462"/>
                  <a:gd name="connsiteX812" fmla="*/ 235680 w 971107"/>
                  <a:gd name="connsiteY812" fmla="*/ 628418 h 941462"/>
                  <a:gd name="connsiteX813" fmla="*/ 229626 w 971107"/>
                  <a:gd name="connsiteY813" fmla="*/ 623171 h 941462"/>
                  <a:gd name="connsiteX814" fmla="*/ 224379 w 971107"/>
                  <a:gd name="connsiteY814" fmla="*/ 629225 h 941462"/>
                  <a:gd name="connsiteX815" fmla="*/ 619084 w 971107"/>
                  <a:gd name="connsiteY815" fmla="*/ 577767 h 941462"/>
                  <a:gd name="connsiteX816" fmla="*/ 612829 w 971107"/>
                  <a:gd name="connsiteY816" fmla="*/ 567274 h 941462"/>
                  <a:gd name="connsiteX817" fmla="*/ 547246 w 971107"/>
                  <a:gd name="connsiteY817" fmla="*/ 576355 h 941462"/>
                  <a:gd name="connsiteX818" fmla="*/ 536148 w 971107"/>
                  <a:gd name="connsiteY818" fmla="*/ 582005 h 941462"/>
                  <a:gd name="connsiteX819" fmla="*/ 531910 w 971107"/>
                  <a:gd name="connsiteY819" fmla="*/ 594516 h 941462"/>
                  <a:gd name="connsiteX820" fmla="*/ 539175 w 971107"/>
                  <a:gd name="connsiteY820" fmla="*/ 621758 h 941462"/>
                  <a:gd name="connsiteX821" fmla="*/ 549063 w 971107"/>
                  <a:gd name="connsiteY821" fmla="*/ 630234 h 941462"/>
                  <a:gd name="connsiteX822" fmla="*/ 565408 w 971107"/>
                  <a:gd name="connsiteY822" fmla="*/ 629830 h 941462"/>
                  <a:gd name="connsiteX823" fmla="*/ 600923 w 971107"/>
                  <a:gd name="connsiteY823" fmla="*/ 624785 h 941462"/>
                  <a:gd name="connsiteX824" fmla="*/ 614847 w 971107"/>
                  <a:gd name="connsiteY824" fmla="*/ 622969 h 941462"/>
                  <a:gd name="connsiteX825" fmla="*/ 622313 w 971107"/>
                  <a:gd name="connsiteY825" fmla="*/ 613888 h 941462"/>
                  <a:gd name="connsiteX826" fmla="*/ 622918 w 971107"/>
                  <a:gd name="connsiteY826" fmla="*/ 608440 h 941462"/>
                  <a:gd name="connsiteX827" fmla="*/ 615654 w 971107"/>
                  <a:gd name="connsiteY827" fmla="*/ 599561 h 941462"/>
                  <a:gd name="connsiteX828" fmla="*/ 592246 w 971107"/>
                  <a:gd name="connsiteY828" fmla="*/ 600166 h 941462"/>
                  <a:gd name="connsiteX829" fmla="*/ 584780 w 971107"/>
                  <a:gd name="connsiteY829" fmla="*/ 598350 h 941462"/>
                  <a:gd name="connsiteX830" fmla="*/ 591035 w 971107"/>
                  <a:gd name="connsiteY830" fmla="*/ 592296 h 941462"/>
                  <a:gd name="connsiteX831" fmla="*/ 595475 w 971107"/>
                  <a:gd name="connsiteY831" fmla="*/ 590480 h 941462"/>
                  <a:gd name="connsiteX832" fmla="*/ 611618 w 971107"/>
                  <a:gd name="connsiteY832" fmla="*/ 584225 h 941462"/>
                  <a:gd name="connsiteX833" fmla="*/ 619084 w 971107"/>
                  <a:gd name="connsiteY833" fmla="*/ 577767 h 941462"/>
                  <a:gd name="connsiteX834" fmla="*/ 386418 w 971107"/>
                  <a:gd name="connsiteY834" fmla="*/ 758979 h 941462"/>
                  <a:gd name="connsiteX835" fmla="*/ 387225 w 971107"/>
                  <a:gd name="connsiteY835" fmla="*/ 756154 h 941462"/>
                  <a:gd name="connsiteX836" fmla="*/ 383795 w 971107"/>
                  <a:gd name="connsiteY836" fmla="*/ 731333 h 941462"/>
                  <a:gd name="connsiteX837" fmla="*/ 369064 w 971107"/>
                  <a:gd name="connsiteY837" fmla="*/ 727096 h 941462"/>
                  <a:gd name="connsiteX838" fmla="*/ 357965 w 971107"/>
                  <a:gd name="connsiteY838" fmla="*/ 731131 h 941462"/>
                  <a:gd name="connsiteX839" fmla="*/ 322854 w 971107"/>
                  <a:gd name="connsiteY839" fmla="*/ 733149 h 941462"/>
                  <a:gd name="connsiteX840" fmla="*/ 284513 w 971107"/>
                  <a:gd name="connsiteY840" fmla="*/ 734966 h 941462"/>
                  <a:gd name="connsiteX841" fmla="*/ 275433 w 971107"/>
                  <a:gd name="connsiteY841" fmla="*/ 738598 h 941462"/>
                  <a:gd name="connsiteX842" fmla="*/ 282495 w 971107"/>
                  <a:gd name="connsiteY842" fmla="*/ 745257 h 941462"/>
                  <a:gd name="connsiteX843" fmla="*/ 290163 w 971107"/>
                  <a:gd name="connsiteY843" fmla="*/ 753531 h 941462"/>
                  <a:gd name="connsiteX844" fmla="*/ 293997 w 971107"/>
                  <a:gd name="connsiteY844" fmla="*/ 758172 h 941462"/>
                  <a:gd name="connsiteX845" fmla="*/ 308728 w 971107"/>
                  <a:gd name="connsiteY845" fmla="*/ 780369 h 941462"/>
                  <a:gd name="connsiteX846" fmla="*/ 316800 w 971107"/>
                  <a:gd name="connsiteY846" fmla="*/ 781984 h 941462"/>
                  <a:gd name="connsiteX847" fmla="*/ 324872 w 971107"/>
                  <a:gd name="connsiteY847" fmla="*/ 778957 h 941462"/>
                  <a:gd name="connsiteX848" fmla="*/ 334356 w 971107"/>
                  <a:gd name="connsiteY848" fmla="*/ 782387 h 941462"/>
                  <a:gd name="connsiteX849" fmla="*/ 353122 w 971107"/>
                  <a:gd name="connsiteY849" fmla="*/ 778150 h 941462"/>
                  <a:gd name="connsiteX850" fmla="*/ 361194 w 971107"/>
                  <a:gd name="connsiteY850" fmla="*/ 764831 h 941462"/>
                  <a:gd name="connsiteX851" fmla="*/ 375723 w 971107"/>
                  <a:gd name="connsiteY851" fmla="*/ 762813 h 941462"/>
                  <a:gd name="connsiteX852" fmla="*/ 384804 w 971107"/>
                  <a:gd name="connsiteY852" fmla="*/ 761804 h 941462"/>
                  <a:gd name="connsiteX853" fmla="*/ 386418 w 971107"/>
                  <a:gd name="connsiteY853" fmla="*/ 758979 h 941462"/>
                  <a:gd name="connsiteX854" fmla="*/ 873948 w 971107"/>
                  <a:gd name="connsiteY854" fmla="*/ 688553 h 941462"/>
                  <a:gd name="connsiteX855" fmla="*/ 870719 w 971107"/>
                  <a:gd name="connsiteY855" fmla="*/ 680481 h 941462"/>
                  <a:gd name="connsiteX856" fmla="*/ 853163 w 971107"/>
                  <a:gd name="connsiteY856" fmla="*/ 677050 h 941462"/>
                  <a:gd name="connsiteX857" fmla="*/ 839441 w 971107"/>
                  <a:gd name="connsiteY857" fmla="*/ 672006 h 941462"/>
                  <a:gd name="connsiteX858" fmla="*/ 783948 w 971107"/>
                  <a:gd name="connsiteY858" fmla="*/ 661310 h 941462"/>
                  <a:gd name="connsiteX859" fmla="*/ 780115 w 971107"/>
                  <a:gd name="connsiteY859" fmla="*/ 661512 h 941462"/>
                  <a:gd name="connsiteX860" fmla="*/ 767402 w 971107"/>
                  <a:gd name="connsiteY860" fmla="*/ 653238 h 941462"/>
                  <a:gd name="connsiteX861" fmla="*/ 762155 w 971107"/>
                  <a:gd name="connsiteY861" fmla="*/ 651019 h 941462"/>
                  <a:gd name="connsiteX862" fmla="*/ 758321 w 971107"/>
                  <a:gd name="connsiteY862" fmla="*/ 656265 h 941462"/>
                  <a:gd name="connsiteX863" fmla="*/ 759330 w 971107"/>
                  <a:gd name="connsiteY863" fmla="*/ 663934 h 941462"/>
                  <a:gd name="connsiteX864" fmla="*/ 763366 w 971107"/>
                  <a:gd name="connsiteY864" fmla="*/ 683104 h 941462"/>
                  <a:gd name="connsiteX865" fmla="*/ 764576 w 971107"/>
                  <a:gd name="connsiteY865" fmla="*/ 692185 h 941462"/>
                  <a:gd name="connsiteX866" fmla="*/ 771235 w 971107"/>
                  <a:gd name="connsiteY866" fmla="*/ 708530 h 941462"/>
                  <a:gd name="connsiteX867" fmla="*/ 778500 w 971107"/>
                  <a:gd name="connsiteY867" fmla="*/ 711759 h 941462"/>
                  <a:gd name="connsiteX868" fmla="*/ 807760 w 971107"/>
                  <a:gd name="connsiteY868" fmla="*/ 704898 h 941462"/>
                  <a:gd name="connsiteX869" fmla="*/ 816033 w 971107"/>
                  <a:gd name="connsiteY869" fmla="*/ 703082 h 941462"/>
                  <a:gd name="connsiteX870" fmla="*/ 852356 w 971107"/>
                  <a:gd name="connsiteY870" fmla="*/ 695817 h 941462"/>
                  <a:gd name="connsiteX871" fmla="*/ 867692 w 971107"/>
                  <a:gd name="connsiteY871" fmla="*/ 693597 h 941462"/>
                  <a:gd name="connsiteX872" fmla="*/ 873948 w 971107"/>
                  <a:gd name="connsiteY872" fmla="*/ 688553 h 941462"/>
                  <a:gd name="connsiteX873" fmla="*/ 303481 w 971107"/>
                  <a:gd name="connsiteY873" fmla="*/ 628014 h 941462"/>
                  <a:gd name="connsiteX874" fmla="*/ 299850 w 971107"/>
                  <a:gd name="connsiteY874" fmla="*/ 628821 h 941462"/>
                  <a:gd name="connsiteX875" fmla="*/ 284513 w 971107"/>
                  <a:gd name="connsiteY875" fmla="*/ 631646 h 941462"/>
                  <a:gd name="connsiteX876" fmla="*/ 274626 w 971107"/>
                  <a:gd name="connsiteY876" fmla="*/ 648194 h 941462"/>
                  <a:gd name="connsiteX877" fmla="*/ 279670 w 971107"/>
                  <a:gd name="connsiteY877" fmla="*/ 660301 h 941462"/>
                  <a:gd name="connsiteX878" fmla="*/ 295612 w 971107"/>
                  <a:gd name="connsiteY878" fmla="*/ 667768 h 941462"/>
                  <a:gd name="connsiteX879" fmla="*/ 331329 w 971107"/>
                  <a:gd name="connsiteY879" fmla="*/ 664337 h 941462"/>
                  <a:gd name="connsiteX880" fmla="*/ 377337 w 971107"/>
                  <a:gd name="connsiteY880" fmla="*/ 647588 h 941462"/>
                  <a:gd name="connsiteX881" fmla="*/ 376732 w 971107"/>
                  <a:gd name="connsiteY881" fmla="*/ 638104 h 941462"/>
                  <a:gd name="connsiteX882" fmla="*/ 371687 w 971107"/>
                  <a:gd name="connsiteY882" fmla="*/ 634673 h 941462"/>
                  <a:gd name="connsiteX883" fmla="*/ 348078 w 971107"/>
                  <a:gd name="connsiteY883" fmla="*/ 622767 h 941462"/>
                  <a:gd name="connsiteX884" fmla="*/ 345858 w 971107"/>
                  <a:gd name="connsiteY884" fmla="*/ 622162 h 941462"/>
                  <a:gd name="connsiteX885" fmla="*/ 317002 w 971107"/>
                  <a:gd name="connsiteY885" fmla="*/ 618732 h 941462"/>
                  <a:gd name="connsiteX886" fmla="*/ 313168 w 971107"/>
                  <a:gd name="connsiteY886" fmla="*/ 618732 h 941462"/>
                  <a:gd name="connsiteX887" fmla="*/ 303481 w 971107"/>
                  <a:gd name="connsiteY887" fmla="*/ 628014 h 941462"/>
                  <a:gd name="connsiteX888" fmla="*/ 262114 w 971107"/>
                  <a:gd name="connsiteY888" fmla="*/ 439941 h 941462"/>
                  <a:gd name="connsiteX889" fmla="*/ 270590 w 971107"/>
                  <a:gd name="connsiteY889" fmla="*/ 440748 h 941462"/>
                  <a:gd name="connsiteX890" fmla="*/ 283706 w 971107"/>
                  <a:gd name="connsiteY890" fmla="*/ 439134 h 941462"/>
                  <a:gd name="connsiteX891" fmla="*/ 323459 w 971107"/>
                  <a:gd name="connsiteY891" fmla="*/ 435300 h 941462"/>
                  <a:gd name="connsiteX892" fmla="*/ 333145 w 971107"/>
                  <a:gd name="connsiteY892" fmla="*/ 420771 h 941462"/>
                  <a:gd name="connsiteX893" fmla="*/ 326687 w 971107"/>
                  <a:gd name="connsiteY893" fmla="*/ 382631 h 941462"/>
                  <a:gd name="connsiteX894" fmla="*/ 329513 w 971107"/>
                  <a:gd name="connsiteY894" fmla="*/ 372541 h 941462"/>
                  <a:gd name="connsiteX895" fmla="*/ 328907 w 971107"/>
                  <a:gd name="connsiteY895" fmla="*/ 365680 h 941462"/>
                  <a:gd name="connsiteX896" fmla="*/ 319020 w 971107"/>
                  <a:gd name="connsiteY896" fmla="*/ 363461 h 941462"/>
                  <a:gd name="connsiteX897" fmla="*/ 307719 w 971107"/>
                  <a:gd name="connsiteY897" fmla="*/ 374559 h 941462"/>
                  <a:gd name="connsiteX898" fmla="*/ 308123 w 971107"/>
                  <a:gd name="connsiteY898" fmla="*/ 376779 h 941462"/>
                  <a:gd name="connsiteX899" fmla="*/ 302472 w 971107"/>
                  <a:gd name="connsiteY899" fmla="*/ 388483 h 941462"/>
                  <a:gd name="connsiteX900" fmla="*/ 294401 w 971107"/>
                  <a:gd name="connsiteY900" fmla="*/ 391308 h 941462"/>
                  <a:gd name="connsiteX901" fmla="*/ 266150 w 971107"/>
                  <a:gd name="connsiteY901" fmla="*/ 397564 h 941462"/>
                  <a:gd name="connsiteX902" fmla="*/ 256868 w 971107"/>
                  <a:gd name="connsiteY902" fmla="*/ 417744 h 941462"/>
                  <a:gd name="connsiteX903" fmla="*/ 257675 w 971107"/>
                  <a:gd name="connsiteY903" fmla="*/ 430053 h 941462"/>
                  <a:gd name="connsiteX904" fmla="*/ 262114 w 971107"/>
                  <a:gd name="connsiteY904" fmla="*/ 439941 h 941462"/>
                  <a:gd name="connsiteX905" fmla="*/ 577314 w 971107"/>
                  <a:gd name="connsiteY905" fmla="*/ 388483 h 941462"/>
                  <a:gd name="connsiteX906" fmla="*/ 584174 w 971107"/>
                  <a:gd name="connsiteY906" fmla="*/ 387474 h 941462"/>
                  <a:gd name="connsiteX907" fmla="*/ 587605 w 971107"/>
                  <a:gd name="connsiteY907" fmla="*/ 383237 h 941462"/>
                  <a:gd name="connsiteX908" fmla="*/ 592649 w 971107"/>
                  <a:gd name="connsiteY908" fmla="*/ 370927 h 941462"/>
                  <a:gd name="connsiteX909" fmla="*/ 586192 w 971107"/>
                  <a:gd name="connsiteY909" fmla="*/ 346712 h 941462"/>
                  <a:gd name="connsiteX910" fmla="*/ 583771 w 971107"/>
                  <a:gd name="connsiteY910" fmla="*/ 341061 h 941462"/>
                  <a:gd name="connsiteX911" fmla="*/ 578121 w 971107"/>
                  <a:gd name="connsiteY911" fmla="*/ 337833 h 941462"/>
                  <a:gd name="connsiteX912" fmla="*/ 574287 w 971107"/>
                  <a:gd name="connsiteY912" fmla="*/ 343079 h 941462"/>
                  <a:gd name="connsiteX913" fmla="*/ 568031 w 971107"/>
                  <a:gd name="connsiteY913" fmla="*/ 350546 h 941462"/>
                  <a:gd name="connsiteX914" fmla="*/ 508704 w 971107"/>
                  <a:gd name="connsiteY914" fmla="*/ 359425 h 941462"/>
                  <a:gd name="connsiteX915" fmla="*/ 501036 w 971107"/>
                  <a:gd name="connsiteY915" fmla="*/ 354380 h 941462"/>
                  <a:gd name="connsiteX916" fmla="*/ 493973 w 971107"/>
                  <a:gd name="connsiteY916" fmla="*/ 350142 h 941462"/>
                  <a:gd name="connsiteX917" fmla="*/ 489938 w 971107"/>
                  <a:gd name="connsiteY917" fmla="*/ 357609 h 941462"/>
                  <a:gd name="connsiteX918" fmla="*/ 490543 w 971107"/>
                  <a:gd name="connsiteY918" fmla="*/ 359828 h 941462"/>
                  <a:gd name="connsiteX919" fmla="*/ 489736 w 971107"/>
                  <a:gd name="connsiteY919" fmla="*/ 372340 h 941462"/>
                  <a:gd name="connsiteX920" fmla="*/ 489534 w 971107"/>
                  <a:gd name="connsiteY920" fmla="*/ 379201 h 941462"/>
                  <a:gd name="connsiteX921" fmla="*/ 493570 w 971107"/>
                  <a:gd name="connsiteY921" fmla="*/ 392721 h 941462"/>
                  <a:gd name="connsiteX922" fmla="*/ 511126 w 971107"/>
                  <a:gd name="connsiteY922" fmla="*/ 398371 h 941462"/>
                  <a:gd name="connsiteX923" fmla="*/ 522224 w 971107"/>
                  <a:gd name="connsiteY923" fmla="*/ 393932 h 941462"/>
                  <a:gd name="connsiteX924" fmla="*/ 536753 w 971107"/>
                  <a:gd name="connsiteY924" fmla="*/ 390905 h 941462"/>
                  <a:gd name="connsiteX925" fmla="*/ 569242 w 971107"/>
                  <a:gd name="connsiteY925" fmla="*/ 386465 h 941462"/>
                  <a:gd name="connsiteX926" fmla="*/ 577314 w 971107"/>
                  <a:gd name="connsiteY926" fmla="*/ 388483 h 941462"/>
                  <a:gd name="connsiteX927" fmla="*/ 623524 w 971107"/>
                  <a:gd name="connsiteY927" fmla="*/ 370120 h 941462"/>
                  <a:gd name="connsiteX928" fmla="*/ 626349 w 971107"/>
                  <a:gd name="connsiteY928" fmla="*/ 383640 h 941462"/>
                  <a:gd name="connsiteX929" fmla="*/ 633411 w 971107"/>
                  <a:gd name="connsiteY929" fmla="*/ 392116 h 941462"/>
                  <a:gd name="connsiteX930" fmla="*/ 643097 w 971107"/>
                  <a:gd name="connsiteY930" fmla="*/ 396555 h 941462"/>
                  <a:gd name="connsiteX931" fmla="*/ 652380 w 971107"/>
                  <a:gd name="connsiteY931" fmla="*/ 389290 h 941462"/>
                  <a:gd name="connsiteX932" fmla="*/ 673366 w 971107"/>
                  <a:gd name="connsiteY932" fmla="*/ 380008 h 941462"/>
                  <a:gd name="connsiteX933" fmla="*/ 693344 w 971107"/>
                  <a:gd name="connsiteY933" fmla="*/ 374156 h 941462"/>
                  <a:gd name="connsiteX934" fmla="*/ 696976 w 971107"/>
                  <a:gd name="connsiteY934" fmla="*/ 372945 h 941462"/>
                  <a:gd name="connsiteX935" fmla="*/ 706258 w 971107"/>
                  <a:gd name="connsiteY935" fmla="*/ 362452 h 941462"/>
                  <a:gd name="connsiteX936" fmla="*/ 707065 w 971107"/>
                  <a:gd name="connsiteY936" fmla="*/ 346106 h 941462"/>
                  <a:gd name="connsiteX937" fmla="*/ 701819 w 971107"/>
                  <a:gd name="connsiteY937" fmla="*/ 323505 h 941462"/>
                  <a:gd name="connsiteX938" fmla="*/ 691124 w 971107"/>
                  <a:gd name="connsiteY938" fmla="*/ 322900 h 941462"/>
                  <a:gd name="connsiteX939" fmla="*/ 685474 w 971107"/>
                  <a:gd name="connsiteY939" fmla="*/ 330366 h 941462"/>
                  <a:gd name="connsiteX940" fmla="*/ 680832 w 971107"/>
                  <a:gd name="connsiteY940" fmla="*/ 332990 h 941462"/>
                  <a:gd name="connsiteX941" fmla="*/ 665295 w 971107"/>
                  <a:gd name="connsiteY941" fmla="*/ 334402 h 941462"/>
                  <a:gd name="connsiteX942" fmla="*/ 646326 w 971107"/>
                  <a:gd name="connsiteY942" fmla="*/ 343886 h 941462"/>
                  <a:gd name="connsiteX943" fmla="*/ 629981 w 971107"/>
                  <a:gd name="connsiteY943" fmla="*/ 360636 h 941462"/>
                  <a:gd name="connsiteX944" fmla="*/ 623524 w 971107"/>
                  <a:gd name="connsiteY944" fmla="*/ 370120 h 941462"/>
                  <a:gd name="connsiteX945" fmla="*/ 768007 w 971107"/>
                  <a:gd name="connsiteY945" fmla="*/ 431869 h 941462"/>
                  <a:gd name="connsiteX946" fmla="*/ 776684 w 971107"/>
                  <a:gd name="connsiteY946" fmla="*/ 431062 h 941462"/>
                  <a:gd name="connsiteX947" fmla="*/ 786168 w 971107"/>
                  <a:gd name="connsiteY947" fmla="*/ 428035 h 941462"/>
                  <a:gd name="connsiteX948" fmla="*/ 796258 w 971107"/>
                  <a:gd name="connsiteY948" fmla="*/ 427631 h 941462"/>
                  <a:gd name="connsiteX949" fmla="*/ 806549 w 971107"/>
                  <a:gd name="connsiteY949" fmla="*/ 416735 h 941462"/>
                  <a:gd name="connsiteX950" fmla="*/ 805944 w 971107"/>
                  <a:gd name="connsiteY950" fmla="*/ 401196 h 941462"/>
                  <a:gd name="connsiteX951" fmla="*/ 809778 w 971107"/>
                  <a:gd name="connsiteY951" fmla="*/ 389694 h 941462"/>
                  <a:gd name="connsiteX952" fmla="*/ 813814 w 971107"/>
                  <a:gd name="connsiteY952" fmla="*/ 385860 h 941462"/>
                  <a:gd name="connsiteX953" fmla="*/ 814823 w 971107"/>
                  <a:gd name="connsiteY953" fmla="*/ 380008 h 941462"/>
                  <a:gd name="connsiteX954" fmla="*/ 809778 w 971107"/>
                  <a:gd name="connsiteY954" fmla="*/ 377183 h 941462"/>
                  <a:gd name="connsiteX955" fmla="*/ 787782 w 971107"/>
                  <a:gd name="connsiteY955" fmla="*/ 381420 h 941462"/>
                  <a:gd name="connsiteX956" fmla="*/ 767805 w 971107"/>
                  <a:gd name="connsiteY956" fmla="*/ 388080 h 941462"/>
                  <a:gd name="connsiteX957" fmla="*/ 698590 w 971107"/>
                  <a:gd name="connsiteY957" fmla="*/ 399986 h 941462"/>
                  <a:gd name="connsiteX958" fmla="*/ 676192 w 971107"/>
                  <a:gd name="connsiteY958" fmla="*/ 403416 h 941462"/>
                  <a:gd name="connsiteX959" fmla="*/ 670743 w 971107"/>
                  <a:gd name="connsiteY959" fmla="*/ 408865 h 941462"/>
                  <a:gd name="connsiteX960" fmla="*/ 678008 w 971107"/>
                  <a:gd name="connsiteY960" fmla="*/ 413102 h 941462"/>
                  <a:gd name="connsiteX961" fmla="*/ 685070 w 971107"/>
                  <a:gd name="connsiteY961" fmla="*/ 412497 h 941462"/>
                  <a:gd name="connsiteX962" fmla="*/ 714532 w 971107"/>
                  <a:gd name="connsiteY962" fmla="*/ 410882 h 941462"/>
                  <a:gd name="connsiteX963" fmla="*/ 736527 w 971107"/>
                  <a:gd name="connsiteY963" fmla="*/ 413102 h 941462"/>
                  <a:gd name="connsiteX964" fmla="*/ 756504 w 971107"/>
                  <a:gd name="connsiteY964" fmla="*/ 423394 h 941462"/>
                  <a:gd name="connsiteX965" fmla="*/ 768007 w 971107"/>
                  <a:gd name="connsiteY965" fmla="*/ 431869 h 941462"/>
                  <a:gd name="connsiteX966" fmla="*/ 737940 w 971107"/>
                  <a:gd name="connsiteY966" fmla="*/ 671602 h 941462"/>
                  <a:gd name="connsiteX967" fmla="*/ 732491 w 971107"/>
                  <a:gd name="connsiteY967" fmla="*/ 673216 h 941462"/>
                  <a:gd name="connsiteX968" fmla="*/ 730877 w 971107"/>
                  <a:gd name="connsiteY968" fmla="*/ 678463 h 941462"/>
                  <a:gd name="connsiteX969" fmla="*/ 719577 w 971107"/>
                  <a:gd name="connsiteY969" fmla="*/ 687140 h 941462"/>
                  <a:gd name="connsiteX970" fmla="*/ 701819 w 971107"/>
                  <a:gd name="connsiteY970" fmla="*/ 687746 h 941462"/>
                  <a:gd name="connsiteX971" fmla="*/ 662470 w 971107"/>
                  <a:gd name="connsiteY971" fmla="*/ 694203 h 941462"/>
                  <a:gd name="connsiteX972" fmla="*/ 653389 w 971107"/>
                  <a:gd name="connsiteY972" fmla="*/ 700459 h 941462"/>
                  <a:gd name="connsiteX973" fmla="*/ 660048 w 971107"/>
                  <a:gd name="connsiteY973" fmla="*/ 710347 h 941462"/>
                  <a:gd name="connsiteX974" fmla="*/ 673568 w 971107"/>
                  <a:gd name="connsiteY974" fmla="*/ 727499 h 941462"/>
                  <a:gd name="connsiteX975" fmla="*/ 688703 w 971107"/>
                  <a:gd name="connsiteY975" fmla="*/ 734562 h 941462"/>
                  <a:gd name="connsiteX976" fmla="*/ 728456 w 971107"/>
                  <a:gd name="connsiteY976" fmla="*/ 723060 h 941462"/>
                  <a:gd name="connsiteX977" fmla="*/ 737536 w 971107"/>
                  <a:gd name="connsiteY977" fmla="*/ 721849 h 941462"/>
                  <a:gd name="connsiteX978" fmla="*/ 739958 w 971107"/>
                  <a:gd name="connsiteY978" fmla="*/ 729719 h 941462"/>
                  <a:gd name="connsiteX979" fmla="*/ 746415 w 971107"/>
                  <a:gd name="connsiteY979" fmla="*/ 733149 h 941462"/>
                  <a:gd name="connsiteX980" fmla="*/ 752469 w 971107"/>
                  <a:gd name="connsiteY980" fmla="*/ 721243 h 941462"/>
                  <a:gd name="connsiteX981" fmla="*/ 741774 w 971107"/>
                  <a:gd name="connsiteY981" fmla="*/ 684113 h 941462"/>
                  <a:gd name="connsiteX982" fmla="*/ 740563 w 971107"/>
                  <a:gd name="connsiteY982" fmla="*/ 677252 h 941462"/>
                  <a:gd name="connsiteX983" fmla="*/ 737940 w 971107"/>
                  <a:gd name="connsiteY983" fmla="*/ 671602 h 941462"/>
                  <a:gd name="connsiteX984" fmla="*/ 177361 w 971107"/>
                  <a:gd name="connsiteY984" fmla="*/ 802365 h 941462"/>
                  <a:gd name="connsiteX985" fmla="*/ 190478 w 971107"/>
                  <a:gd name="connsiteY985" fmla="*/ 803172 h 941462"/>
                  <a:gd name="connsiteX986" fmla="*/ 193707 w 971107"/>
                  <a:gd name="connsiteY986" fmla="*/ 808015 h 941462"/>
                  <a:gd name="connsiteX987" fmla="*/ 199761 w 971107"/>
                  <a:gd name="connsiteY987" fmla="*/ 815482 h 941462"/>
                  <a:gd name="connsiteX988" fmla="*/ 254244 w 971107"/>
                  <a:gd name="connsiteY988" fmla="*/ 802365 h 941462"/>
                  <a:gd name="connsiteX989" fmla="*/ 262922 w 971107"/>
                  <a:gd name="connsiteY989" fmla="*/ 789248 h 941462"/>
                  <a:gd name="connsiteX990" fmla="*/ 268572 w 971107"/>
                  <a:gd name="connsiteY990" fmla="*/ 764024 h 941462"/>
                  <a:gd name="connsiteX991" fmla="*/ 268773 w 971107"/>
                  <a:gd name="connsiteY991" fmla="*/ 758979 h 941462"/>
                  <a:gd name="connsiteX992" fmla="*/ 263123 w 971107"/>
                  <a:gd name="connsiteY992" fmla="*/ 757365 h 941462"/>
                  <a:gd name="connsiteX993" fmla="*/ 258078 w 971107"/>
                  <a:gd name="connsiteY993" fmla="*/ 760594 h 941462"/>
                  <a:gd name="connsiteX994" fmla="*/ 250814 w 971107"/>
                  <a:gd name="connsiteY994" fmla="*/ 764428 h 941462"/>
                  <a:gd name="connsiteX995" fmla="*/ 180994 w 971107"/>
                  <a:gd name="connsiteY995" fmla="*/ 772903 h 941462"/>
                  <a:gd name="connsiteX996" fmla="*/ 174738 w 971107"/>
                  <a:gd name="connsiteY996" fmla="*/ 778351 h 941462"/>
                  <a:gd name="connsiteX997" fmla="*/ 172115 w 971107"/>
                  <a:gd name="connsiteY997" fmla="*/ 791266 h 941462"/>
                  <a:gd name="connsiteX998" fmla="*/ 177361 w 971107"/>
                  <a:gd name="connsiteY998" fmla="*/ 802365 h 941462"/>
                  <a:gd name="connsiteX999" fmla="*/ 430812 w 971107"/>
                  <a:gd name="connsiteY999" fmla="*/ 381017 h 941462"/>
                  <a:gd name="connsiteX1000" fmla="*/ 425566 w 971107"/>
                  <a:gd name="connsiteY1000" fmla="*/ 380008 h 941462"/>
                  <a:gd name="connsiteX1001" fmla="*/ 394490 w 971107"/>
                  <a:gd name="connsiteY1001" fmla="*/ 382833 h 941462"/>
                  <a:gd name="connsiteX1002" fmla="*/ 373907 w 971107"/>
                  <a:gd name="connsiteY1002" fmla="*/ 380411 h 941462"/>
                  <a:gd name="connsiteX1003" fmla="*/ 362809 w 971107"/>
                  <a:gd name="connsiteY1003" fmla="*/ 388080 h 941462"/>
                  <a:gd name="connsiteX1004" fmla="*/ 363212 w 971107"/>
                  <a:gd name="connsiteY1004" fmla="*/ 392721 h 941462"/>
                  <a:gd name="connsiteX1005" fmla="*/ 369871 w 971107"/>
                  <a:gd name="connsiteY1005" fmla="*/ 424403 h 941462"/>
                  <a:gd name="connsiteX1006" fmla="*/ 370678 w 971107"/>
                  <a:gd name="connsiteY1006" fmla="*/ 426622 h 941462"/>
                  <a:gd name="connsiteX1007" fmla="*/ 382180 w 971107"/>
                  <a:gd name="connsiteY1007" fmla="*/ 427228 h 941462"/>
                  <a:gd name="connsiteX1008" fmla="*/ 399131 w 971107"/>
                  <a:gd name="connsiteY1008" fmla="*/ 417744 h 941462"/>
                  <a:gd name="connsiteX1009" fmla="*/ 424153 w 971107"/>
                  <a:gd name="connsiteY1009" fmla="*/ 416129 h 941462"/>
                  <a:gd name="connsiteX1010" fmla="*/ 437875 w 971107"/>
                  <a:gd name="connsiteY1010" fmla="*/ 413708 h 941462"/>
                  <a:gd name="connsiteX1011" fmla="*/ 446350 w 971107"/>
                  <a:gd name="connsiteY1011" fmla="*/ 407452 h 941462"/>
                  <a:gd name="connsiteX1012" fmla="*/ 455229 w 971107"/>
                  <a:gd name="connsiteY1012" fmla="*/ 391510 h 941462"/>
                  <a:gd name="connsiteX1013" fmla="*/ 456238 w 971107"/>
                  <a:gd name="connsiteY1013" fmla="*/ 389492 h 941462"/>
                  <a:gd name="connsiteX1014" fmla="*/ 451194 w 971107"/>
                  <a:gd name="connsiteY1014" fmla="*/ 381824 h 941462"/>
                  <a:gd name="connsiteX1015" fmla="*/ 437875 w 971107"/>
                  <a:gd name="connsiteY1015" fmla="*/ 382631 h 941462"/>
                  <a:gd name="connsiteX1016" fmla="*/ 430812 w 971107"/>
                  <a:gd name="connsiteY1016" fmla="*/ 381017 h 941462"/>
                  <a:gd name="connsiteX1017" fmla="*/ 581147 w 971107"/>
                  <a:gd name="connsiteY1017" fmla="*/ 413304 h 941462"/>
                  <a:gd name="connsiteX1018" fmla="*/ 552090 w 971107"/>
                  <a:gd name="connsiteY1018" fmla="*/ 418551 h 941462"/>
                  <a:gd name="connsiteX1019" fmla="*/ 544623 w 971107"/>
                  <a:gd name="connsiteY1019" fmla="*/ 420569 h 941462"/>
                  <a:gd name="connsiteX1020" fmla="*/ 535341 w 971107"/>
                  <a:gd name="connsiteY1020" fmla="*/ 423999 h 941462"/>
                  <a:gd name="connsiteX1021" fmla="*/ 526058 w 971107"/>
                  <a:gd name="connsiteY1021" fmla="*/ 425614 h 941462"/>
                  <a:gd name="connsiteX1022" fmla="*/ 521013 w 971107"/>
                  <a:gd name="connsiteY1022" fmla="*/ 430658 h 941462"/>
                  <a:gd name="connsiteX1023" fmla="*/ 527269 w 971107"/>
                  <a:gd name="connsiteY1023" fmla="*/ 435300 h 941462"/>
                  <a:gd name="connsiteX1024" fmla="*/ 531103 w 971107"/>
                  <a:gd name="connsiteY1024" fmla="*/ 435098 h 941462"/>
                  <a:gd name="connsiteX1025" fmla="*/ 552695 w 971107"/>
                  <a:gd name="connsiteY1025" fmla="*/ 432071 h 941462"/>
                  <a:gd name="connsiteX1026" fmla="*/ 621506 w 971107"/>
                  <a:gd name="connsiteY1026" fmla="*/ 423596 h 941462"/>
                  <a:gd name="connsiteX1027" fmla="*/ 626954 w 971107"/>
                  <a:gd name="connsiteY1027" fmla="*/ 427430 h 941462"/>
                  <a:gd name="connsiteX1028" fmla="*/ 631393 w 971107"/>
                  <a:gd name="connsiteY1028" fmla="*/ 429649 h 941462"/>
                  <a:gd name="connsiteX1029" fmla="*/ 635026 w 971107"/>
                  <a:gd name="connsiteY1029" fmla="*/ 426017 h 941462"/>
                  <a:gd name="connsiteX1030" fmla="*/ 635026 w 971107"/>
                  <a:gd name="connsiteY1030" fmla="*/ 418349 h 941462"/>
                  <a:gd name="connsiteX1031" fmla="*/ 630384 w 971107"/>
                  <a:gd name="connsiteY1031" fmla="*/ 401802 h 941462"/>
                  <a:gd name="connsiteX1032" fmla="*/ 629174 w 971107"/>
                  <a:gd name="connsiteY1032" fmla="*/ 398977 h 941462"/>
                  <a:gd name="connsiteX1033" fmla="*/ 620497 w 971107"/>
                  <a:gd name="connsiteY1033" fmla="*/ 399178 h 941462"/>
                  <a:gd name="connsiteX1034" fmla="*/ 619690 w 971107"/>
                  <a:gd name="connsiteY1034" fmla="*/ 401398 h 941462"/>
                  <a:gd name="connsiteX1035" fmla="*/ 608187 w 971107"/>
                  <a:gd name="connsiteY1035" fmla="*/ 409874 h 941462"/>
                  <a:gd name="connsiteX1036" fmla="*/ 597089 w 971107"/>
                  <a:gd name="connsiteY1036" fmla="*/ 406443 h 941462"/>
                  <a:gd name="connsiteX1037" fmla="*/ 590228 w 971107"/>
                  <a:gd name="connsiteY1037" fmla="*/ 402609 h 941462"/>
                  <a:gd name="connsiteX1038" fmla="*/ 581349 w 971107"/>
                  <a:gd name="connsiteY1038" fmla="*/ 411690 h 941462"/>
                  <a:gd name="connsiteX1039" fmla="*/ 581147 w 971107"/>
                  <a:gd name="connsiteY1039" fmla="*/ 413304 h 941462"/>
                  <a:gd name="connsiteX1040" fmla="*/ 220747 w 971107"/>
                  <a:gd name="connsiteY1040" fmla="*/ 726894 h 941462"/>
                  <a:gd name="connsiteX1041" fmla="*/ 226800 w 971107"/>
                  <a:gd name="connsiteY1041" fmla="*/ 724270 h 941462"/>
                  <a:gd name="connsiteX1042" fmla="*/ 237899 w 971107"/>
                  <a:gd name="connsiteY1042" fmla="*/ 720638 h 941462"/>
                  <a:gd name="connsiteX1043" fmla="*/ 241531 w 971107"/>
                  <a:gd name="connsiteY1043" fmla="*/ 711961 h 941462"/>
                  <a:gd name="connsiteX1044" fmla="*/ 230231 w 971107"/>
                  <a:gd name="connsiteY1044" fmla="*/ 705705 h 941462"/>
                  <a:gd name="connsiteX1045" fmla="*/ 225186 w 971107"/>
                  <a:gd name="connsiteY1045" fmla="*/ 710145 h 941462"/>
                  <a:gd name="connsiteX1046" fmla="*/ 220343 w 971107"/>
                  <a:gd name="connsiteY1046" fmla="*/ 715997 h 941462"/>
                  <a:gd name="connsiteX1047" fmla="*/ 183617 w 971107"/>
                  <a:gd name="connsiteY1047" fmla="*/ 723665 h 941462"/>
                  <a:gd name="connsiteX1048" fmla="*/ 159604 w 971107"/>
                  <a:gd name="connsiteY1048" fmla="*/ 729921 h 941462"/>
                  <a:gd name="connsiteX1049" fmla="*/ 134784 w 971107"/>
                  <a:gd name="connsiteY1049" fmla="*/ 737589 h 941462"/>
                  <a:gd name="connsiteX1050" fmla="*/ 130949 w 971107"/>
                  <a:gd name="connsiteY1050" fmla="*/ 738194 h 941462"/>
                  <a:gd name="connsiteX1051" fmla="*/ 126913 w 971107"/>
                  <a:gd name="connsiteY1051" fmla="*/ 743239 h 941462"/>
                  <a:gd name="connsiteX1052" fmla="*/ 130748 w 971107"/>
                  <a:gd name="connsiteY1052" fmla="*/ 747477 h 941462"/>
                  <a:gd name="connsiteX1053" fmla="*/ 138416 w 971107"/>
                  <a:gd name="connsiteY1053" fmla="*/ 748082 h 941462"/>
                  <a:gd name="connsiteX1054" fmla="*/ 186442 w 971107"/>
                  <a:gd name="connsiteY1054" fmla="*/ 742432 h 941462"/>
                  <a:gd name="connsiteX1055" fmla="*/ 215097 w 971107"/>
                  <a:gd name="connsiteY1055" fmla="*/ 738800 h 941462"/>
                  <a:gd name="connsiteX1056" fmla="*/ 224178 w 971107"/>
                  <a:gd name="connsiteY1056" fmla="*/ 735571 h 941462"/>
                  <a:gd name="connsiteX1057" fmla="*/ 220747 w 971107"/>
                  <a:gd name="connsiteY1057" fmla="*/ 726894 h 941462"/>
                  <a:gd name="connsiteX1058" fmla="*/ 417898 w 971107"/>
                  <a:gd name="connsiteY1058" fmla="*/ 85992 h 941462"/>
                  <a:gd name="connsiteX1059" fmla="*/ 415476 w 971107"/>
                  <a:gd name="connsiteY1059" fmla="*/ 79333 h 941462"/>
                  <a:gd name="connsiteX1060" fmla="*/ 410835 w 971107"/>
                  <a:gd name="connsiteY1060" fmla="*/ 78929 h 941462"/>
                  <a:gd name="connsiteX1061" fmla="*/ 373705 w 971107"/>
                  <a:gd name="connsiteY1061" fmla="*/ 83369 h 941462"/>
                  <a:gd name="connsiteX1062" fmla="*/ 367248 w 971107"/>
                  <a:gd name="connsiteY1062" fmla="*/ 98100 h 941462"/>
                  <a:gd name="connsiteX1063" fmla="*/ 365432 w 971107"/>
                  <a:gd name="connsiteY1063" fmla="*/ 102943 h 941462"/>
                  <a:gd name="connsiteX1064" fmla="*/ 338997 w 971107"/>
                  <a:gd name="connsiteY1064" fmla="*/ 109602 h 941462"/>
                  <a:gd name="connsiteX1065" fmla="*/ 329109 w 971107"/>
                  <a:gd name="connsiteY1065" fmla="*/ 111822 h 941462"/>
                  <a:gd name="connsiteX1066" fmla="*/ 325477 w 971107"/>
                  <a:gd name="connsiteY1066" fmla="*/ 117270 h 941462"/>
                  <a:gd name="connsiteX1067" fmla="*/ 329109 w 971107"/>
                  <a:gd name="connsiteY1067" fmla="*/ 120903 h 941462"/>
                  <a:gd name="connsiteX1068" fmla="*/ 333952 w 971107"/>
                  <a:gd name="connsiteY1068" fmla="*/ 123123 h 941462"/>
                  <a:gd name="connsiteX1069" fmla="*/ 342831 w 971107"/>
                  <a:gd name="connsiteY1069" fmla="*/ 125342 h 941462"/>
                  <a:gd name="connsiteX1070" fmla="*/ 365028 w 971107"/>
                  <a:gd name="connsiteY1070" fmla="*/ 121105 h 941462"/>
                  <a:gd name="connsiteX1071" fmla="*/ 384198 w 971107"/>
                  <a:gd name="connsiteY1071" fmla="*/ 114042 h 941462"/>
                  <a:gd name="connsiteX1072" fmla="*/ 389042 w 971107"/>
                  <a:gd name="connsiteY1072" fmla="*/ 104961 h 941462"/>
                  <a:gd name="connsiteX1073" fmla="*/ 393481 w 971107"/>
                  <a:gd name="connsiteY1073" fmla="*/ 99311 h 941462"/>
                  <a:gd name="connsiteX1074" fmla="*/ 408413 w 971107"/>
                  <a:gd name="connsiteY1074" fmla="*/ 94669 h 941462"/>
                  <a:gd name="connsiteX1075" fmla="*/ 417898 w 971107"/>
                  <a:gd name="connsiteY1075" fmla="*/ 85992 h 941462"/>
                  <a:gd name="connsiteX1076" fmla="*/ 658635 w 971107"/>
                  <a:gd name="connsiteY1076" fmla="*/ 75297 h 941462"/>
                  <a:gd name="connsiteX1077" fmla="*/ 662470 w 971107"/>
                  <a:gd name="connsiteY1077" fmla="*/ 75902 h 941462"/>
                  <a:gd name="connsiteX1078" fmla="*/ 679017 w 971107"/>
                  <a:gd name="connsiteY1078" fmla="*/ 72472 h 941462"/>
                  <a:gd name="connsiteX1079" fmla="*/ 686079 w 971107"/>
                  <a:gd name="connsiteY1079" fmla="*/ 62584 h 941462"/>
                  <a:gd name="connsiteX1080" fmla="*/ 691528 w 971107"/>
                  <a:gd name="connsiteY1080" fmla="*/ 50476 h 941462"/>
                  <a:gd name="connsiteX1081" fmla="*/ 716348 w 971107"/>
                  <a:gd name="connsiteY1081" fmla="*/ 41597 h 941462"/>
                  <a:gd name="connsiteX1082" fmla="*/ 751864 w 971107"/>
                  <a:gd name="connsiteY1082" fmla="*/ 35342 h 941462"/>
                  <a:gd name="connsiteX1083" fmla="*/ 755899 w 971107"/>
                  <a:gd name="connsiteY1083" fmla="*/ 31306 h 941462"/>
                  <a:gd name="connsiteX1084" fmla="*/ 751864 w 971107"/>
                  <a:gd name="connsiteY1084" fmla="*/ 26261 h 941462"/>
                  <a:gd name="connsiteX1085" fmla="*/ 746415 w 971107"/>
                  <a:gd name="connsiteY1085" fmla="*/ 25857 h 941462"/>
                  <a:gd name="connsiteX1086" fmla="*/ 718971 w 971107"/>
                  <a:gd name="connsiteY1086" fmla="*/ 27068 h 941462"/>
                  <a:gd name="connsiteX1087" fmla="*/ 672761 w 971107"/>
                  <a:gd name="connsiteY1087" fmla="*/ 40992 h 941462"/>
                  <a:gd name="connsiteX1088" fmla="*/ 668927 w 971107"/>
                  <a:gd name="connsiteY1088" fmla="*/ 52898 h 941462"/>
                  <a:gd name="connsiteX1089" fmla="*/ 665900 w 971107"/>
                  <a:gd name="connsiteY1089" fmla="*/ 59759 h 941462"/>
                  <a:gd name="connsiteX1090" fmla="*/ 656819 w 971107"/>
                  <a:gd name="connsiteY1090" fmla="*/ 62180 h 941462"/>
                  <a:gd name="connsiteX1091" fmla="*/ 651977 w 971107"/>
                  <a:gd name="connsiteY1091" fmla="*/ 68436 h 941462"/>
                  <a:gd name="connsiteX1092" fmla="*/ 658635 w 971107"/>
                  <a:gd name="connsiteY1092" fmla="*/ 75297 h 941462"/>
                  <a:gd name="connsiteX1093" fmla="*/ 819464 w 971107"/>
                  <a:gd name="connsiteY1093" fmla="*/ 340052 h 941462"/>
                  <a:gd name="connsiteX1094" fmla="*/ 818455 w 971107"/>
                  <a:gd name="connsiteY1094" fmla="*/ 331173 h 941462"/>
                  <a:gd name="connsiteX1095" fmla="*/ 811392 w 971107"/>
                  <a:gd name="connsiteY1095" fmla="*/ 329559 h 941462"/>
                  <a:gd name="connsiteX1096" fmla="*/ 799890 w 971107"/>
                  <a:gd name="connsiteY1096" fmla="*/ 331779 h 941462"/>
                  <a:gd name="connsiteX1097" fmla="*/ 786370 w 971107"/>
                  <a:gd name="connsiteY1097" fmla="*/ 335613 h 941462"/>
                  <a:gd name="connsiteX1098" fmla="*/ 774666 w 971107"/>
                  <a:gd name="connsiteY1098" fmla="*/ 339447 h 941462"/>
                  <a:gd name="connsiteX1099" fmla="*/ 759128 w 971107"/>
                  <a:gd name="connsiteY1099" fmla="*/ 341061 h 941462"/>
                  <a:gd name="connsiteX1100" fmla="*/ 746011 w 971107"/>
                  <a:gd name="connsiteY1100" fmla="*/ 346308 h 941462"/>
                  <a:gd name="connsiteX1101" fmla="*/ 740967 w 971107"/>
                  <a:gd name="connsiteY1101" fmla="*/ 347922 h 941462"/>
                  <a:gd name="connsiteX1102" fmla="*/ 718568 w 971107"/>
                  <a:gd name="connsiteY1102" fmla="*/ 354178 h 941462"/>
                  <a:gd name="connsiteX1103" fmla="*/ 715541 w 971107"/>
                  <a:gd name="connsiteY1103" fmla="*/ 358214 h 941462"/>
                  <a:gd name="connsiteX1104" fmla="*/ 718971 w 971107"/>
                  <a:gd name="connsiteY1104" fmla="*/ 362855 h 941462"/>
                  <a:gd name="connsiteX1105" fmla="*/ 725227 w 971107"/>
                  <a:gd name="connsiteY1105" fmla="*/ 363461 h 941462"/>
                  <a:gd name="connsiteX1106" fmla="*/ 744599 w 971107"/>
                  <a:gd name="connsiteY1106" fmla="*/ 361644 h 941462"/>
                  <a:gd name="connsiteX1107" fmla="*/ 796258 w 971107"/>
                  <a:gd name="connsiteY1107" fmla="*/ 353169 h 941462"/>
                  <a:gd name="connsiteX1108" fmla="*/ 815226 w 971107"/>
                  <a:gd name="connsiteY1108" fmla="*/ 345097 h 941462"/>
                  <a:gd name="connsiteX1109" fmla="*/ 819464 w 971107"/>
                  <a:gd name="connsiteY1109" fmla="*/ 340052 h 941462"/>
                  <a:gd name="connsiteX1110" fmla="*/ 350701 w 971107"/>
                  <a:gd name="connsiteY1110" fmla="*/ 593507 h 941462"/>
                  <a:gd name="connsiteX1111" fmla="*/ 360589 w 971107"/>
                  <a:gd name="connsiteY1111" fmla="*/ 595727 h 941462"/>
                  <a:gd name="connsiteX1112" fmla="*/ 434243 w 971107"/>
                  <a:gd name="connsiteY1112" fmla="*/ 585435 h 941462"/>
                  <a:gd name="connsiteX1113" fmla="*/ 440095 w 971107"/>
                  <a:gd name="connsiteY1113" fmla="*/ 583619 h 941462"/>
                  <a:gd name="connsiteX1114" fmla="*/ 442718 w 971107"/>
                  <a:gd name="connsiteY1114" fmla="*/ 578373 h 941462"/>
                  <a:gd name="connsiteX1115" fmla="*/ 428189 w 971107"/>
                  <a:gd name="connsiteY1115" fmla="*/ 567476 h 941462"/>
                  <a:gd name="connsiteX1116" fmla="*/ 404983 w 971107"/>
                  <a:gd name="connsiteY1116" fmla="*/ 570704 h 941462"/>
                  <a:gd name="connsiteX1117" fmla="*/ 350298 w 971107"/>
                  <a:gd name="connsiteY1117" fmla="*/ 580592 h 941462"/>
                  <a:gd name="connsiteX1118" fmla="*/ 345051 w 971107"/>
                  <a:gd name="connsiteY1118" fmla="*/ 582005 h 941462"/>
                  <a:gd name="connsiteX1119" fmla="*/ 344445 w 971107"/>
                  <a:gd name="connsiteY1119" fmla="*/ 590077 h 941462"/>
                  <a:gd name="connsiteX1120" fmla="*/ 350701 w 971107"/>
                  <a:gd name="connsiteY1120" fmla="*/ 593507 h 941462"/>
                  <a:gd name="connsiteX1121" fmla="*/ 438481 w 971107"/>
                  <a:gd name="connsiteY1121" fmla="*/ 213325 h 941462"/>
                  <a:gd name="connsiteX1122" fmla="*/ 448167 w 971107"/>
                  <a:gd name="connsiteY1122" fmla="*/ 213325 h 941462"/>
                  <a:gd name="connsiteX1123" fmla="*/ 495789 w 971107"/>
                  <a:gd name="connsiteY1123" fmla="*/ 204244 h 941462"/>
                  <a:gd name="connsiteX1124" fmla="*/ 500229 w 971107"/>
                  <a:gd name="connsiteY1124" fmla="*/ 197585 h 941462"/>
                  <a:gd name="connsiteX1125" fmla="*/ 490543 w 971107"/>
                  <a:gd name="connsiteY1125" fmla="*/ 191329 h 941462"/>
                  <a:gd name="connsiteX1126" fmla="*/ 469556 w 971107"/>
                  <a:gd name="connsiteY1126" fmla="*/ 192338 h 941462"/>
                  <a:gd name="connsiteX1127" fmla="*/ 461888 w 971107"/>
                  <a:gd name="connsiteY1127" fmla="*/ 183863 h 941462"/>
                  <a:gd name="connsiteX1128" fmla="*/ 461283 w 971107"/>
                  <a:gd name="connsiteY1128" fmla="*/ 180836 h 941462"/>
                  <a:gd name="connsiteX1129" fmla="*/ 452404 w 971107"/>
                  <a:gd name="connsiteY1129" fmla="*/ 174984 h 941462"/>
                  <a:gd name="connsiteX1130" fmla="*/ 447158 w 971107"/>
                  <a:gd name="connsiteY1130" fmla="*/ 183459 h 941462"/>
                  <a:gd name="connsiteX1131" fmla="*/ 443727 w 971107"/>
                  <a:gd name="connsiteY1131" fmla="*/ 192338 h 941462"/>
                  <a:gd name="connsiteX1132" fmla="*/ 434445 w 971107"/>
                  <a:gd name="connsiteY1132" fmla="*/ 201823 h 941462"/>
                  <a:gd name="connsiteX1133" fmla="*/ 438481 w 971107"/>
                  <a:gd name="connsiteY1133" fmla="*/ 213325 h 941462"/>
                  <a:gd name="connsiteX1134" fmla="*/ 376329 w 971107"/>
                  <a:gd name="connsiteY1134" fmla="*/ 223617 h 941462"/>
                  <a:gd name="connsiteX1135" fmla="*/ 373302 w 971107"/>
                  <a:gd name="connsiteY1135" fmla="*/ 216957 h 941462"/>
                  <a:gd name="connsiteX1136" fmla="*/ 367046 w 971107"/>
                  <a:gd name="connsiteY1136" fmla="*/ 217361 h 941462"/>
                  <a:gd name="connsiteX1137" fmla="*/ 345656 w 971107"/>
                  <a:gd name="connsiteY1137" fmla="*/ 216352 h 941462"/>
                  <a:gd name="connsiteX1138" fmla="*/ 328302 w 971107"/>
                  <a:gd name="connsiteY1138" fmla="*/ 217563 h 941462"/>
                  <a:gd name="connsiteX1139" fmla="*/ 311755 w 971107"/>
                  <a:gd name="connsiteY1139" fmla="*/ 226240 h 941462"/>
                  <a:gd name="connsiteX1140" fmla="*/ 308728 w 971107"/>
                  <a:gd name="connsiteY1140" fmla="*/ 226845 h 941462"/>
                  <a:gd name="connsiteX1141" fmla="*/ 298639 w 971107"/>
                  <a:gd name="connsiteY1141" fmla="*/ 228460 h 941462"/>
                  <a:gd name="connsiteX1142" fmla="*/ 284715 w 971107"/>
                  <a:gd name="connsiteY1142" fmla="*/ 229872 h 941462"/>
                  <a:gd name="connsiteX1143" fmla="*/ 280074 w 971107"/>
                  <a:gd name="connsiteY1143" fmla="*/ 234312 h 941462"/>
                  <a:gd name="connsiteX1144" fmla="*/ 284715 w 971107"/>
                  <a:gd name="connsiteY1144" fmla="*/ 239760 h 941462"/>
                  <a:gd name="connsiteX1145" fmla="*/ 294805 w 971107"/>
                  <a:gd name="connsiteY1145" fmla="*/ 239558 h 941462"/>
                  <a:gd name="connsiteX1146" fmla="*/ 300858 w 971107"/>
                  <a:gd name="connsiteY1146" fmla="*/ 239558 h 941462"/>
                  <a:gd name="connsiteX1147" fmla="*/ 311755 w 971107"/>
                  <a:gd name="connsiteY1147" fmla="*/ 239760 h 941462"/>
                  <a:gd name="connsiteX1148" fmla="*/ 323056 w 971107"/>
                  <a:gd name="connsiteY1148" fmla="*/ 236935 h 941462"/>
                  <a:gd name="connsiteX1149" fmla="*/ 370477 w 971107"/>
                  <a:gd name="connsiteY1149" fmla="*/ 227047 h 941462"/>
                  <a:gd name="connsiteX1150" fmla="*/ 376329 w 971107"/>
                  <a:gd name="connsiteY1150" fmla="*/ 223617 h 941462"/>
                  <a:gd name="connsiteX1151" fmla="*/ 108551 w 971107"/>
                  <a:gd name="connsiteY1151" fmla="*/ 402811 h 941462"/>
                  <a:gd name="connsiteX1152" fmla="*/ 112586 w 971107"/>
                  <a:gd name="connsiteY1152" fmla="*/ 403012 h 941462"/>
                  <a:gd name="connsiteX1153" fmla="*/ 132362 w 971107"/>
                  <a:gd name="connsiteY1153" fmla="*/ 398371 h 941462"/>
                  <a:gd name="connsiteX1154" fmla="*/ 167877 w 971107"/>
                  <a:gd name="connsiteY1154" fmla="*/ 392923 h 941462"/>
                  <a:gd name="connsiteX1155" fmla="*/ 212877 w 971107"/>
                  <a:gd name="connsiteY1155" fmla="*/ 387474 h 941462"/>
                  <a:gd name="connsiteX1156" fmla="*/ 231240 w 971107"/>
                  <a:gd name="connsiteY1156" fmla="*/ 383842 h 941462"/>
                  <a:gd name="connsiteX1157" fmla="*/ 235276 w 971107"/>
                  <a:gd name="connsiteY1157" fmla="*/ 378192 h 941462"/>
                  <a:gd name="connsiteX1158" fmla="*/ 229827 w 971107"/>
                  <a:gd name="connsiteY1158" fmla="*/ 374761 h 941462"/>
                  <a:gd name="connsiteX1159" fmla="*/ 223572 w 971107"/>
                  <a:gd name="connsiteY1159" fmla="*/ 375770 h 941462"/>
                  <a:gd name="connsiteX1160" fmla="*/ 180388 w 971107"/>
                  <a:gd name="connsiteY1160" fmla="*/ 382429 h 941462"/>
                  <a:gd name="connsiteX1161" fmla="*/ 117026 w 971107"/>
                  <a:gd name="connsiteY1161" fmla="*/ 391510 h 941462"/>
                  <a:gd name="connsiteX1162" fmla="*/ 107743 w 971107"/>
                  <a:gd name="connsiteY1162" fmla="*/ 396555 h 941462"/>
                  <a:gd name="connsiteX1163" fmla="*/ 108551 w 971107"/>
                  <a:gd name="connsiteY1163" fmla="*/ 402811 h 941462"/>
                  <a:gd name="connsiteX1164" fmla="*/ 462090 w 971107"/>
                  <a:gd name="connsiteY1164" fmla="*/ 515211 h 941462"/>
                  <a:gd name="connsiteX1165" fmla="*/ 436866 w 971107"/>
                  <a:gd name="connsiteY1165" fmla="*/ 511578 h 941462"/>
                  <a:gd name="connsiteX1166" fmla="*/ 391866 w 971107"/>
                  <a:gd name="connsiteY1166" fmla="*/ 516623 h 941462"/>
                  <a:gd name="connsiteX1167" fmla="*/ 381777 w 971107"/>
                  <a:gd name="connsiteY1167" fmla="*/ 528529 h 941462"/>
                  <a:gd name="connsiteX1168" fmla="*/ 389243 w 971107"/>
                  <a:gd name="connsiteY1168" fmla="*/ 533776 h 941462"/>
                  <a:gd name="connsiteX1169" fmla="*/ 453413 w 971107"/>
                  <a:gd name="connsiteY1169" fmla="*/ 525300 h 941462"/>
                  <a:gd name="connsiteX1170" fmla="*/ 461081 w 971107"/>
                  <a:gd name="connsiteY1170" fmla="*/ 523686 h 941462"/>
                  <a:gd name="connsiteX1171" fmla="*/ 464108 w 971107"/>
                  <a:gd name="connsiteY1171" fmla="*/ 519650 h 941462"/>
                  <a:gd name="connsiteX1172" fmla="*/ 462090 w 971107"/>
                  <a:gd name="connsiteY1172" fmla="*/ 515211 h 941462"/>
                  <a:gd name="connsiteX1173" fmla="*/ 742178 w 971107"/>
                  <a:gd name="connsiteY1173" fmla="*/ 223213 h 941462"/>
                  <a:gd name="connsiteX1174" fmla="*/ 748837 w 971107"/>
                  <a:gd name="connsiteY1174" fmla="*/ 222809 h 941462"/>
                  <a:gd name="connsiteX1175" fmla="*/ 783343 w 971107"/>
                  <a:gd name="connsiteY1175" fmla="*/ 216756 h 941462"/>
                  <a:gd name="connsiteX1176" fmla="*/ 810383 w 971107"/>
                  <a:gd name="connsiteY1176" fmla="*/ 214132 h 941462"/>
                  <a:gd name="connsiteX1177" fmla="*/ 842065 w 971107"/>
                  <a:gd name="connsiteY1177" fmla="*/ 209087 h 941462"/>
                  <a:gd name="connsiteX1178" fmla="*/ 853769 w 971107"/>
                  <a:gd name="connsiteY1178" fmla="*/ 207473 h 941462"/>
                  <a:gd name="connsiteX1179" fmla="*/ 858208 w 971107"/>
                  <a:gd name="connsiteY1179" fmla="*/ 202226 h 941462"/>
                  <a:gd name="connsiteX1180" fmla="*/ 853365 w 971107"/>
                  <a:gd name="connsiteY1180" fmla="*/ 198190 h 941462"/>
                  <a:gd name="connsiteX1181" fmla="*/ 848724 w 971107"/>
                  <a:gd name="connsiteY1181" fmla="*/ 198392 h 941462"/>
                  <a:gd name="connsiteX1182" fmla="*/ 822491 w 971107"/>
                  <a:gd name="connsiteY1182" fmla="*/ 202428 h 941462"/>
                  <a:gd name="connsiteX1183" fmla="*/ 786975 w 971107"/>
                  <a:gd name="connsiteY1183" fmla="*/ 207271 h 941462"/>
                  <a:gd name="connsiteX1184" fmla="*/ 745406 w 971107"/>
                  <a:gd name="connsiteY1184" fmla="*/ 213729 h 941462"/>
                  <a:gd name="connsiteX1185" fmla="*/ 741774 w 971107"/>
                  <a:gd name="connsiteY1185" fmla="*/ 215141 h 941462"/>
                  <a:gd name="connsiteX1186" fmla="*/ 738949 w 971107"/>
                  <a:gd name="connsiteY1186" fmla="*/ 219379 h 941462"/>
                  <a:gd name="connsiteX1187" fmla="*/ 742178 w 971107"/>
                  <a:gd name="connsiteY1187" fmla="*/ 223213 h 941462"/>
                  <a:gd name="connsiteX1188" fmla="*/ 853970 w 971107"/>
                  <a:gd name="connsiteY1188" fmla="*/ 514403 h 941462"/>
                  <a:gd name="connsiteX1189" fmla="*/ 860831 w 971107"/>
                  <a:gd name="connsiteY1189" fmla="*/ 525300 h 941462"/>
                  <a:gd name="connsiteX1190" fmla="*/ 905629 w 971107"/>
                  <a:gd name="connsiteY1190" fmla="*/ 519045 h 941462"/>
                  <a:gd name="connsiteX1191" fmla="*/ 919956 w 971107"/>
                  <a:gd name="connsiteY1191" fmla="*/ 515412 h 941462"/>
                  <a:gd name="connsiteX1192" fmla="*/ 924597 w 971107"/>
                  <a:gd name="connsiteY1192" fmla="*/ 508955 h 941462"/>
                  <a:gd name="connsiteX1193" fmla="*/ 918140 w 971107"/>
                  <a:gd name="connsiteY1193" fmla="*/ 505121 h 941462"/>
                  <a:gd name="connsiteX1194" fmla="*/ 911279 w 971107"/>
                  <a:gd name="connsiteY1194" fmla="*/ 506130 h 941462"/>
                  <a:gd name="connsiteX1195" fmla="*/ 899172 w 971107"/>
                  <a:gd name="connsiteY1195" fmla="*/ 508955 h 941462"/>
                  <a:gd name="connsiteX1196" fmla="*/ 865674 w 971107"/>
                  <a:gd name="connsiteY1196" fmla="*/ 510166 h 941462"/>
                  <a:gd name="connsiteX1197" fmla="*/ 858611 w 971107"/>
                  <a:gd name="connsiteY1197" fmla="*/ 510367 h 941462"/>
                  <a:gd name="connsiteX1198" fmla="*/ 853970 w 971107"/>
                  <a:gd name="connsiteY1198" fmla="*/ 514403 h 941462"/>
                  <a:gd name="connsiteX1199" fmla="*/ 608995 w 971107"/>
                  <a:gd name="connsiteY1199" fmla="*/ 294850 h 941462"/>
                  <a:gd name="connsiteX1200" fmla="*/ 607178 w 971107"/>
                  <a:gd name="connsiteY1200" fmla="*/ 289402 h 941462"/>
                  <a:gd name="connsiteX1201" fmla="*/ 602739 w 971107"/>
                  <a:gd name="connsiteY1201" fmla="*/ 287989 h 941462"/>
                  <a:gd name="connsiteX1202" fmla="*/ 584981 w 971107"/>
                  <a:gd name="connsiteY1202" fmla="*/ 286778 h 941462"/>
                  <a:gd name="connsiteX1203" fmla="*/ 580542 w 971107"/>
                  <a:gd name="connsiteY1203" fmla="*/ 287787 h 941462"/>
                  <a:gd name="connsiteX1204" fmla="*/ 553300 w 971107"/>
                  <a:gd name="connsiteY1204" fmla="*/ 294447 h 941462"/>
                  <a:gd name="connsiteX1205" fmla="*/ 535744 w 971107"/>
                  <a:gd name="connsiteY1205" fmla="*/ 298281 h 941462"/>
                  <a:gd name="connsiteX1206" fmla="*/ 531103 w 971107"/>
                  <a:gd name="connsiteY1206" fmla="*/ 303326 h 941462"/>
                  <a:gd name="connsiteX1207" fmla="*/ 537359 w 971107"/>
                  <a:gd name="connsiteY1207" fmla="*/ 307563 h 941462"/>
                  <a:gd name="connsiteX1208" fmla="*/ 563592 w 971107"/>
                  <a:gd name="connsiteY1208" fmla="*/ 303527 h 941462"/>
                  <a:gd name="connsiteX1209" fmla="*/ 568838 w 971107"/>
                  <a:gd name="connsiteY1209" fmla="*/ 302518 h 941462"/>
                  <a:gd name="connsiteX1210" fmla="*/ 604151 w 971107"/>
                  <a:gd name="connsiteY1210" fmla="*/ 298281 h 941462"/>
                  <a:gd name="connsiteX1211" fmla="*/ 608995 w 971107"/>
                  <a:gd name="connsiteY1211" fmla="*/ 294850 h 941462"/>
                  <a:gd name="connsiteX1212" fmla="*/ 771034 w 971107"/>
                  <a:gd name="connsiteY1212" fmla="*/ 34534 h 941462"/>
                  <a:gd name="connsiteX1213" fmla="*/ 779106 w 971107"/>
                  <a:gd name="connsiteY1213" fmla="*/ 36351 h 941462"/>
                  <a:gd name="connsiteX1214" fmla="*/ 794643 w 971107"/>
                  <a:gd name="connsiteY1214" fmla="*/ 34736 h 941462"/>
                  <a:gd name="connsiteX1215" fmla="*/ 826325 w 971107"/>
                  <a:gd name="connsiteY1215" fmla="*/ 26261 h 941462"/>
                  <a:gd name="connsiteX1216" fmla="*/ 834396 w 971107"/>
                  <a:gd name="connsiteY1216" fmla="*/ 20611 h 941462"/>
                  <a:gd name="connsiteX1217" fmla="*/ 830361 w 971107"/>
                  <a:gd name="connsiteY1217" fmla="*/ 13548 h 941462"/>
                  <a:gd name="connsiteX1218" fmla="*/ 826527 w 971107"/>
                  <a:gd name="connsiteY1218" fmla="*/ 14355 h 941462"/>
                  <a:gd name="connsiteX1219" fmla="*/ 795854 w 971107"/>
                  <a:gd name="connsiteY1219" fmla="*/ 21620 h 941462"/>
                  <a:gd name="connsiteX1220" fmla="*/ 793634 w 971107"/>
                  <a:gd name="connsiteY1220" fmla="*/ 22023 h 941462"/>
                  <a:gd name="connsiteX1221" fmla="*/ 772648 w 971107"/>
                  <a:gd name="connsiteY1221" fmla="*/ 24041 h 941462"/>
                  <a:gd name="connsiteX1222" fmla="*/ 767200 w 971107"/>
                  <a:gd name="connsiteY1222" fmla="*/ 27673 h 941462"/>
                  <a:gd name="connsiteX1223" fmla="*/ 769016 w 971107"/>
                  <a:gd name="connsiteY1223" fmla="*/ 33324 h 941462"/>
                  <a:gd name="connsiteX1224" fmla="*/ 771034 w 971107"/>
                  <a:gd name="connsiteY1224" fmla="*/ 34534 h 941462"/>
                  <a:gd name="connsiteX1225" fmla="*/ 637649 w 971107"/>
                  <a:gd name="connsiteY1225" fmla="*/ 71665 h 941462"/>
                  <a:gd name="connsiteX1226" fmla="*/ 633815 w 971107"/>
                  <a:gd name="connsiteY1226" fmla="*/ 64602 h 941462"/>
                  <a:gd name="connsiteX1227" fmla="*/ 623726 w 971107"/>
                  <a:gd name="connsiteY1227" fmla="*/ 65207 h 941462"/>
                  <a:gd name="connsiteX1228" fmla="*/ 613031 w 971107"/>
                  <a:gd name="connsiteY1228" fmla="*/ 67225 h 941462"/>
                  <a:gd name="connsiteX1229" fmla="*/ 567022 w 971107"/>
                  <a:gd name="connsiteY1229" fmla="*/ 78526 h 941462"/>
                  <a:gd name="connsiteX1230" fmla="*/ 564197 w 971107"/>
                  <a:gd name="connsiteY1230" fmla="*/ 79737 h 941462"/>
                  <a:gd name="connsiteX1231" fmla="*/ 561170 w 971107"/>
                  <a:gd name="connsiteY1231" fmla="*/ 84580 h 941462"/>
                  <a:gd name="connsiteX1232" fmla="*/ 566416 w 971107"/>
                  <a:gd name="connsiteY1232" fmla="*/ 88414 h 941462"/>
                  <a:gd name="connsiteX1233" fmla="*/ 570251 w 971107"/>
                  <a:gd name="connsiteY1233" fmla="*/ 87607 h 941462"/>
                  <a:gd name="connsiteX1234" fmla="*/ 617470 w 971107"/>
                  <a:gd name="connsiteY1234" fmla="*/ 77113 h 941462"/>
                  <a:gd name="connsiteX1235" fmla="*/ 631393 w 971107"/>
                  <a:gd name="connsiteY1235" fmla="*/ 75499 h 941462"/>
                  <a:gd name="connsiteX1236" fmla="*/ 637649 w 971107"/>
                  <a:gd name="connsiteY1236" fmla="*/ 71665 h 941462"/>
                  <a:gd name="connsiteX1237" fmla="*/ 486709 w 971107"/>
                  <a:gd name="connsiteY1237" fmla="*/ 807208 h 941462"/>
                  <a:gd name="connsiteX1238" fmla="*/ 500027 w 971107"/>
                  <a:gd name="connsiteY1238" fmla="*/ 806401 h 941462"/>
                  <a:gd name="connsiteX1239" fmla="*/ 536753 w 971107"/>
                  <a:gd name="connsiteY1239" fmla="*/ 798935 h 941462"/>
                  <a:gd name="connsiteX1240" fmla="*/ 554107 w 971107"/>
                  <a:gd name="connsiteY1240" fmla="*/ 794092 h 941462"/>
                  <a:gd name="connsiteX1241" fmla="*/ 557739 w 971107"/>
                  <a:gd name="connsiteY1241" fmla="*/ 788038 h 941462"/>
                  <a:gd name="connsiteX1242" fmla="*/ 551484 w 971107"/>
                  <a:gd name="connsiteY1242" fmla="*/ 784809 h 941462"/>
                  <a:gd name="connsiteX1243" fmla="*/ 546237 w 971107"/>
                  <a:gd name="connsiteY1243" fmla="*/ 786020 h 941462"/>
                  <a:gd name="connsiteX1244" fmla="*/ 502852 w 971107"/>
                  <a:gd name="connsiteY1244" fmla="*/ 794495 h 941462"/>
                  <a:gd name="connsiteX1245" fmla="*/ 486911 w 971107"/>
                  <a:gd name="connsiteY1245" fmla="*/ 798733 h 941462"/>
                  <a:gd name="connsiteX1246" fmla="*/ 483682 w 971107"/>
                  <a:gd name="connsiteY1246" fmla="*/ 803576 h 941462"/>
                  <a:gd name="connsiteX1247" fmla="*/ 486709 w 971107"/>
                  <a:gd name="connsiteY1247" fmla="*/ 807208 h 941462"/>
                  <a:gd name="connsiteX1248" fmla="*/ 337383 w 971107"/>
                  <a:gd name="connsiteY1248" fmla="*/ 710145 h 941462"/>
                  <a:gd name="connsiteX1249" fmla="*/ 329916 w 971107"/>
                  <a:gd name="connsiteY1249" fmla="*/ 703284 h 941462"/>
                  <a:gd name="connsiteX1250" fmla="*/ 278661 w 971107"/>
                  <a:gd name="connsiteY1250" fmla="*/ 712970 h 941462"/>
                  <a:gd name="connsiteX1251" fmla="*/ 276441 w 971107"/>
                  <a:gd name="connsiteY1251" fmla="*/ 713575 h 941462"/>
                  <a:gd name="connsiteX1252" fmla="*/ 272809 w 971107"/>
                  <a:gd name="connsiteY1252" fmla="*/ 719024 h 941462"/>
                  <a:gd name="connsiteX1253" fmla="*/ 277652 w 971107"/>
                  <a:gd name="connsiteY1253" fmla="*/ 723261 h 941462"/>
                  <a:gd name="connsiteX1254" fmla="*/ 285320 w 971107"/>
                  <a:gd name="connsiteY1254" fmla="*/ 722858 h 941462"/>
                  <a:gd name="connsiteX1255" fmla="*/ 317002 w 971107"/>
                  <a:gd name="connsiteY1255" fmla="*/ 719226 h 941462"/>
                  <a:gd name="connsiteX1256" fmla="*/ 336172 w 971107"/>
                  <a:gd name="connsiteY1256" fmla="*/ 711759 h 941462"/>
                  <a:gd name="connsiteX1257" fmla="*/ 337383 w 971107"/>
                  <a:gd name="connsiteY1257" fmla="*/ 710145 h 941462"/>
                  <a:gd name="connsiteX1258" fmla="*/ 794038 w 971107"/>
                  <a:gd name="connsiteY1258" fmla="*/ 188706 h 941462"/>
                  <a:gd name="connsiteX1259" fmla="*/ 792020 w 971107"/>
                  <a:gd name="connsiteY1259" fmla="*/ 183459 h 941462"/>
                  <a:gd name="connsiteX1260" fmla="*/ 782132 w 971107"/>
                  <a:gd name="connsiteY1260" fmla="*/ 182450 h 941462"/>
                  <a:gd name="connsiteX1261" fmla="*/ 763164 w 971107"/>
                  <a:gd name="connsiteY1261" fmla="*/ 187092 h 941462"/>
                  <a:gd name="connsiteX1262" fmla="*/ 724823 w 971107"/>
                  <a:gd name="connsiteY1262" fmla="*/ 197989 h 941462"/>
                  <a:gd name="connsiteX1263" fmla="*/ 722604 w 971107"/>
                  <a:gd name="connsiteY1263" fmla="*/ 198796 h 941462"/>
                  <a:gd name="connsiteX1264" fmla="*/ 719980 w 971107"/>
                  <a:gd name="connsiteY1264" fmla="*/ 203841 h 941462"/>
                  <a:gd name="connsiteX1265" fmla="*/ 724420 w 971107"/>
                  <a:gd name="connsiteY1265" fmla="*/ 207271 h 941462"/>
                  <a:gd name="connsiteX1266" fmla="*/ 732895 w 971107"/>
                  <a:gd name="connsiteY1266" fmla="*/ 206060 h 941462"/>
                  <a:gd name="connsiteX1267" fmla="*/ 790204 w 971107"/>
                  <a:gd name="connsiteY1267" fmla="*/ 191128 h 941462"/>
                  <a:gd name="connsiteX1268" fmla="*/ 794038 w 971107"/>
                  <a:gd name="connsiteY1268" fmla="*/ 188706 h 941462"/>
                  <a:gd name="connsiteX1269" fmla="*/ 220142 w 971107"/>
                  <a:gd name="connsiteY1269" fmla="*/ 131598 h 941462"/>
                  <a:gd name="connsiteX1270" fmla="*/ 216913 w 971107"/>
                  <a:gd name="connsiteY1270" fmla="*/ 125544 h 941462"/>
                  <a:gd name="connsiteX1271" fmla="*/ 209245 w 971107"/>
                  <a:gd name="connsiteY1271" fmla="*/ 125948 h 941462"/>
                  <a:gd name="connsiteX1272" fmla="*/ 176958 w 971107"/>
                  <a:gd name="connsiteY1272" fmla="*/ 131194 h 941462"/>
                  <a:gd name="connsiteX1273" fmla="*/ 156375 w 971107"/>
                  <a:gd name="connsiteY1273" fmla="*/ 135230 h 941462"/>
                  <a:gd name="connsiteX1274" fmla="*/ 152339 w 971107"/>
                  <a:gd name="connsiteY1274" fmla="*/ 141486 h 941462"/>
                  <a:gd name="connsiteX1275" fmla="*/ 158595 w 971107"/>
                  <a:gd name="connsiteY1275" fmla="*/ 144311 h 941462"/>
                  <a:gd name="connsiteX1276" fmla="*/ 183214 w 971107"/>
                  <a:gd name="connsiteY1276" fmla="*/ 140275 h 941462"/>
                  <a:gd name="connsiteX1277" fmla="*/ 215500 w 971107"/>
                  <a:gd name="connsiteY1277" fmla="*/ 134827 h 941462"/>
                  <a:gd name="connsiteX1278" fmla="*/ 220142 w 971107"/>
                  <a:gd name="connsiteY1278" fmla="*/ 131598 h 941462"/>
                  <a:gd name="connsiteX1279" fmla="*/ 844486 w 971107"/>
                  <a:gd name="connsiteY1279" fmla="*/ 399178 h 941462"/>
                  <a:gd name="connsiteX1280" fmla="*/ 846706 w 971107"/>
                  <a:gd name="connsiteY1280" fmla="*/ 399380 h 941462"/>
                  <a:gd name="connsiteX1281" fmla="*/ 871526 w 971107"/>
                  <a:gd name="connsiteY1281" fmla="*/ 396757 h 941462"/>
                  <a:gd name="connsiteX1282" fmla="*/ 901997 w 971107"/>
                  <a:gd name="connsiteY1282" fmla="*/ 390098 h 941462"/>
                  <a:gd name="connsiteX1283" fmla="*/ 907445 w 971107"/>
                  <a:gd name="connsiteY1283" fmla="*/ 385254 h 941462"/>
                  <a:gd name="connsiteX1284" fmla="*/ 901391 w 971107"/>
                  <a:gd name="connsiteY1284" fmla="*/ 380613 h 941462"/>
                  <a:gd name="connsiteX1285" fmla="*/ 887468 w 971107"/>
                  <a:gd name="connsiteY1285" fmla="*/ 382631 h 941462"/>
                  <a:gd name="connsiteX1286" fmla="*/ 849127 w 971107"/>
                  <a:gd name="connsiteY1286" fmla="*/ 389694 h 941462"/>
                  <a:gd name="connsiteX1287" fmla="*/ 843880 w 971107"/>
                  <a:gd name="connsiteY1287" fmla="*/ 390905 h 941462"/>
                  <a:gd name="connsiteX1288" fmla="*/ 841661 w 971107"/>
                  <a:gd name="connsiteY1288" fmla="*/ 394739 h 941462"/>
                  <a:gd name="connsiteX1289" fmla="*/ 844486 w 971107"/>
                  <a:gd name="connsiteY1289" fmla="*/ 399178 h 941462"/>
                  <a:gd name="connsiteX1290" fmla="*/ 286128 w 971107"/>
                  <a:gd name="connsiteY1290" fmla="*/ 369514 h 941462"/>
                  <a:gd name="connsiteX1291" fmla="*/ 282293 w 971107"/>
                  <a:gd name="connsiteY1291" fmla="*/ 362048 h 941462"/>
                  <a:gd name="connsiteX1292" fmla="*/ 276038 w 971107"/>
                  <a:gd name="connsiteY1292" fmla="*/ 362250 h 941462"/>
                  <a:gd name="connsiteX1293" fmla="*/ 242540 w 971107"/>
                  <a:gd name="connsiteY1293" fmla="*/ 366084 h 941462"/>
                  <a:gd name="connsiteX1294" fmla="*/ 234469 w 971107"/>
                  <a:gd name="connsiteY1294" fmla="*/ 371331 h 941462"/>
                  <a:gd name="connsiteX1295" fmla="*/ 243146 w 971107"/>
                  <a:gd name="connsiteY1295" fmla="*/ 375770 h 941462"/>
                  <a:gd name="connsiteX1296" fmla="*/ 263123 w 971107"/>
                  <a:gd name="connsiteY1296" fmla="*/ 377990 h 941462"/>
                  <a:gd name="connsiteX1297" fmla="*/ 277854 w 971107"/>
                  <a:gd name="connsiteY1297" fmla="*/ 374963 h 941462"/>
                  <a:gd name="connsiteX1298" fmla="*/ 286128 w 971107"/>
                  <a:gd name="connsiteY1298" fmla="*/ 369514 h 941462"/>
                  <a:gd name="connsiteX1299" fmla="*/ 385006 w 971107"/>
                  <a:gd name="connsiteY1299" fmla="*/ 711759 h 941462"/>
                  <a:gd name="connsiteX1300" fmla="*/ 389848 w 971107"/>
                  <a:gd name="connsiteY1300" fmla="*/ 711557 h 941462"/>
                  <a:gd name="connsiteX1301" fmla="*/ 429803 w 971107"/>
                  <a:gd name="connsiteY1301" fmla="*/ 704494 h 941462"/>
                  <a:gd name="connsiteX1302" fmla="*/ 431418 w 971107"/>
                  <a:gd name="connsiteY1302" fmla="*/ 704091 h 941462"/>
                  <a:gd name="connsiteX1303" fmla="*/ 435454 w 971107"/>
                  <a:gd name="connsiteY1303" fmla="*/ 697432 h 941462"/>
                  <a:gd name="connsiteX1304" fmla="*/ 430005 w 971107"/>
                  <a:gd name="connsiteY1304" fmla="*/ 694405 h 941462"/>
                  <a:gd name="connsiteX1305" fmla="*/ 417494 w 971107"/>
                  <a:gd name="connsiteY1305" fmla="*/ 695615 h 941462"/>
                  <a:gd name="connsiteX1306" fmla="*/ 390656 w 971107"/>
                  <a:gd name="connsiteY1306" fmla="*/ 700257 h 941462"/>
                  <a:gd name="connsiteX1307" fmla="*/ 383593 w 971107"/>
                  <a:gd name="connsiteY1307" fmla="*/ 703486 h 941462"/>
                  <a:gd name="connsiteX1308" fmla="*/ 385006 w 971107"/>
                  <a:gd name="connsiteY1308" fmla="*/ 711759 h 941462"/>
                  <a:gd name="connsiteX1309" fmla="*/ 130142 w 971107"/>
                  <a:gd name="connsiteY1309" fmla="*/ 364470 h 941462"/>
                  <a:gd name="connsiteX1310" fmla="*/ 128931 w 971107"/>
                  <a:gd name="connsiteY1310" fmla="*/ 359627 h 941462"/>
                  <a:gd name="connsiteX1311" fmla="*/ 123887 w 971107"/>
                  <a:gd name="connsiteY1311" fmla="*/ 357810 h 941462"/>
                  <a:gd name="connsiteX1312" fmla="*/ 92811 w 971107"/>
                  <a:gd name="connsiteY1312" fmla="*/ 359828 h 941462"/>
                  <a:gd name="connsiteX1313" fmla="*/ 87968 w 971107"/>
                  <a:gd name="connsiteY1313" fmla="*/ 362048 h 941462"/>
                  <a:gd name="connsiteX1314" fmla="*/ 86959 w 971107"/>
                  <a:gd name="connsiteY1314" fmla="*/ 367698 h 941462"/>
                  <a:gd name="connsiteX1315" fmla="*/ 91196 w 971107"/>
                  <a:gd name="connsiteY1315" fmla="*/ 370322 h 941462"/>
                  <a:gd name="connsiteX1316" fmla="*/ 95838 w 971107"/>
                  <a:gd name="connsiteY1316" fmla="*/ 369313 h 941462"/>
                  <a:gd name="connsiteX1317" fmla="*/ 101286 w 971107"/>
                  <a:gd name="connsiteY1317" fmla="*/ 372138 h 941462"/>
                  <a:gd name="connsiteX1318" fmla="*/ 107945 w 971107"/>
                  <a:gd name="connsiteY1318" fmla="*/ 376174 h 941462"/>
                  <a:gd name="connsiteX1319" fmla="*/ 114402 w 971107"/>
                  <a:gd name="connsiteY1319" fmla="*/ 370927 h 941462"/>
                  <a:gd name="connsiteX1320" fmla="*/ 118640 w 971107"/>
                  <a:gd name="connsiteY1320" fmla="*/ 367698 h 941462"/>
                  <a:gd name="connsiteX1321" fmla="*/ 125703 w 971107"/>
                  <a:gd name="connsiteY1321" fmla="*/ 367295 h 941462"/>
                  <a:gd name="connsiteX1322" fmla="*/ 130142 w 971107"/>
                  <a:gd name="connsiteY1322" fmla="*/ 364470 h 941462"/>
                  <a:gd name="connsiteX1323" fmla="*/ 530901 w 971107"/>
                  <a:gd name="connsiteY1323" fmla="*/ 196576 h 941462"/>
                  <a:gd name="connsiteX1324" fmla="*/ 536955 w 971107"/>
                  <a:gd name="connsiteY1324" fmla="*/ 196172 h 941462"/>
                  <a:gd name="connsiteX1325" fmla="*/ 564399 w 971107"/>
                  <a:gd name="connsiteY1325" fmla="*/ 191329 h 941462"/>
                  <a:gd name="connsiteX1326" fmla="*/ 570049 w 971107"/>
                  <a:gd name="connsiteY1326" fmla="*/ 183056 h 941462"/>
                  <a:gd name="connsiteX1327" fmla="*/ 561574 w 971107"/>
                  <a:gd name="connsiteY1327" fmla="*/ 178213 h 941462"/>
                  <a:gd name="connsiteX1328" fmla="*/ 539578 w 971107"/>
                  <a:gd name="connsiteY1328" fmla="*/ 183661 h 941462"/>
                  <a:gd name="connsiteX1329" fmla="*/ 530094 w 971107"/>
                  <a:gd name="connsiteY1329" fmla="*/ 188908 h 941462"/>
                  <a:gd name="connsiteX1330" fmla="*/ 530901 w 971107"/>
                  <a:gd name="connsiteY1330" fmla="*/ 196576 h 941462"/>
                  <a:gd name="connsiteX1331" fmla="*/ 742379 w 971107"/>
                  <a:gd name="connsiteY1331" fmla="*/ 434291 h 941462"/>
                  <a:gd name="connsiteX1332" fmla="*/ 742178 w 971107"/>
                  <a:gd name="connsiteY1332" fmla="*/ 427631 h 941462"/>
                  <a:gd name="connsiteX1333" fmla="*/ 734711 w 971107"/>
                  <a:gd name="connsiteY1333" fmla="*/ 419358 h 941462"/>
                  <a:gd name="connsiteX1334" fmla="*/ 728456 w 971107"/>
                  <a:gd name="connsiteY1334" fmla="*/ 419358 h 941462"/>
                  <a:gd name="connsiteX1335" fmla="*/ 721393 w 971107"/>
                  <a:gd name="connsiteY1335" fmla="*/ 426824 h 941462"/>
                  <a:gd name="connsiteX1336" fmla="*/ 736124 w 971107"/>
                  <a:gd name="connsiteY1336" fmla="*/ 438730 h 941462"/>
                  <a:gd name="connsiteX1337" fmla="*/ 742379 w 971107"/>
                  <a:gd name="connsiteY1337" fmla="*/ 434291 h 941462"/>
                  <a:gd name="connsiteX1338" fmla="*/ 182003 w 971107"/>
                  <a:gd name="connsiteY1338" fmla="*/ 357205 h 941462"/>
                  <a:gd name="connsiteX1339" fmla="*/ 177160 w 971107"/>
                  <a:gd name="connsiteY1339" fmla="*/ 351151 h 941462"/>
                  <a:gd name="connsiteX1340" fmla="*/ 159604 w 971107"/>
                  <a:gd name="connsiteY1340" fmla="*/ 354582 h 941462"/>
                  <a:gd name="connsiteX1341" fmla="*/ 155770 w 971107"/>
                  <a:gd name="connsiteY1341" fmla="*/ 360434 h 941462"/>
                  <a:gd name="connsiteX1342" fmla="*/ 161824 w 971107"/>
                  <a:gd name="connsiteY1342" fmla="*/ 363662 h 941462"/>
                  <a:gd name="connsiteX1343" fmla="*/ 177967 w 971107"/>
                  <a:gd name="connsiteY1343" fmla="*/ 360434 h 941462"/>
                  <a:gd name="connsiteX1344" fmla="*/ 182003 w 971107"/>
                  <a:gd name="connsiteY1344" fmla="*/ 357205 h 94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Lst>
                <a:rect l="l" t="t" r="r" b="b"/>
                <a:pathLst>
                  <a:path w="971107" h="941462">
                    <a:moveTo>
                      <a:pt x="881414" y="57136"/>
                    </a:moveTo>
                    <a:cubicBezTo>
                      <a:pt x="883432" y="62786"/>
                      <a:pt x="883028" y="68840"/>
                      <a:pt x="883028" y="74692"/>
                    </a:cubicBezTo>
                    <a:cubicBezTo>
                      <a:pt x="883028" y="88212"/>
                      <a:pt x="883028" y="101934"/>
                      <a:pt x="880405" y="115253"/>
                    </a:cubicBezTo>
                    <a:cubicBezTo>
                      <a:pt x="878791" y="123526"/>
                      <a:pt x="875360" y="131194"/>
                      <a:pt x="869912" y="137652"/>
                    </a:cubicBezTo>
                    <a:cubicBezTo>
                      <a:pt x="866078" y="142091"/>
                      <a:pt x="861638" y="145118"/>
                      <a:pt x="855787" y="147136"/>
                    </a:cubicBezTo>
                    <a:cubicBezTo>
                      <a:pt x="849127" y="149356"/>
                      <a:pt x="842872" y="152585"/>
                      <a:pt x="836414" y="155612"/>
                    </a:cubicBezTo>
                    <a:cubicBezTo>
                      <a:pt x="832378" y="157428"/>
                      <a:pt x="828141" y="158840"/>
                      <a:pt x="823500" y="158437"/>
                    </a:cubicBezTo>
                    <a:cubicBezTo>
                      <a:pt x="814419" y="157831"/>
                      <a:pt x="806952" y="162473"/>
                      <a:pt x="798679" y="164894"/>
                    </a:cubicBezTo>
                    <a:cubicBezTo>
                      <a:pt x="796258" y="165701"/>
                      <a:pt x="794643" y="167517"/>
                      <a:pt x="795450" y="170343"/>
                    </a:cubicBezTo>
                    <a:cubicBezTo>
                      <a:pt x="796258" y="172966"/>
                      <a:pt x="798074" y="174379"/>
                      <a:pt x="800899" y="173773"/>
                    </a:cubicBezTo>
                    <a:cubicBezTo>
                      <a:pt x="811392" y="171553"/>
                      <a:pt x="822087" y="172764"/>
                      <a:pt x="832782" y="171352"/>
                    </a:cubicBezTo>
                    <a:cubicBezTo>
                      <a:pt x="843477" y="169939"/>
                      <a:pt x="854374" y="167517"/>
                      <a:pt x="865271" y="170544"/>
                    </a:cubicBezTo>
                    <a:cubicBezTo>
                      <a:pt x="876571" y="173773"/>
                      <a:pt x="884441" y="181643"/>
                      <a:pt x="886055" y="192338"/>
                    </a:cubicBezTo>
                    <a:cubicBezTo>
                      <a:pt x="886660" y="196374"/>
                      <a:pt x="886459" y="200007"/>
                      <a:pt x="883432" y="203235"/>
                    </a:cubicBezTo>
                    <a:cubicBezTo>
                      <a:pt x="880405" y="206464"/>
                      <a:pt x="879194" y="210298"/>
                      <a:pt x="881414" y="214738"/>
                    </a:cubicBezTo>
                    <a:cubicBezTo>
                      <a:pt x="882221" y="216554"/>
                      <a:pt x="884844" y="217966"/>
                      <a:pt x="883835" y="220186"/>
                    </a:cubicBezTo>
                    <a:cubicBezTo>
                      <a:pt x="882624" y="222608"/>
                      <a:pt x="880203" y="224020"/>
                      <a:pt x="877782" y="224827"/>
                    </a:cubicBezTo>
                    <a:cubicBezTo>
                      <a:pt x="870921" y="226845"/>
                      <a:pt x="865271" y="231285"/>
                      <a:pt x="859015" y="234514"/>
                    </a:cubicBezTo>
                    <a:cubicBezTo>
                      <a:pt x="857804" y="235119"/>
                      <a:pt x="856593" y="235724"/>
                      <a:pt x="855787" y="236733"/>
                    </a:cubicBezTo>
                    <a:cubicBezTo>
                      <a:pt x="854172" y="238549"/>
                      <a:pt x="853365" y="240769"/>
                      <a:pt x="854979" y="243191"/>
                    </a:cubicBezTo>
                    <a:cubicBezTo>
                      <a:pt x="856392" y="245410"/>
                      <a:pt x="858611" y="245209"/>
                      <a:pt x="860629" y="244401"/>
                    </a:cubicBezTo>
                    <a:cubicBezTo>
                      <a:pt x="864867" y="242787"/>
                      <a:pt x="868903" y="240971"/>
                      <a:pt x="872939" y="239357"/>
                    </a:cubicBezTo>
                    <a:cubicBezTo>
                      <a:pt x="882624" y="235522"/>
                      <a:pt x="892714" y="234514"/>
                      <a:pt x="903006" y="235522"/>
                    </a:cubicBezTo>
                    <a:cubicBezTo>
                      <a:pt x="907445" y="235926"/>
                      <a:pt x="910875" y="238348"/>
                      <a:pt x="910875" y="242585"/>
                    </a:cubicBezTo>
                    <a:cubicBezTo>
                      <a:pt x="911077" y="252271"/>
                      <a:pt x="916929" y="260747"/>
                      <a:pt x="916929" y="270433"/>
                    </a:cubicBezTo>
                    <a:cubicBezTo>
                      <a:pt x="916929" y="275680"/>
                      <a:pt x="917131" y="280725"/>
                      <a:pt x="917333" y="286778"/>
                    </a:cubicBezTo>
                    <a:cubicBezTo>
                      <a:pt x="909261" y="283348"/>
                      <a:pt x="901190" y="281734"/>
                      <a:pt x="893118" y="280523"/>
                    </a:cubicBezTo>
                    <a:cubicBezTo>
                      <a:pt x="883835" y="278908"/>
                      <a:pt x="874351" y="280523"/>
                      <a:pt x="865069" y="281935"/>
                    </a:cubicBezTo>
                    <a:cubicBezTo>
                      <a:pt x="858208" y="282944"/>
                      <a:pt x="852760" y="280926"/>
                      <a:pt x="848724" y="275478"/>
                    </a:cubicBezTo>
                    <a:cubicBezTo>
                      <a:pt x="846100" y="272047"/>
                      <a:pt x="842872" y="271442"/>
                      <a:pt x="839038" y="272047"/>
                    </a:cubicBezTo>
                    <a:cubicBezTo>
                      <a:pt x="834396" y="272855"/>
                      <a:pt x="829957" y="274671"/>
                      <a:pt x="826123" y="277294"/>
                    </a:cubicBezTo>
                    <a:cubicBezTo>
                      <a:pt x="811392" y="287586"/>
                      <a:pt x="794643" y="292025"/>
                      <a:pt x="777289" y="294850"/>
                    </a:cubicBezTo>
                    <a:cubicBezTo>
                      <a:pt x="760540" y="297474"/>
                      <a:pt x="743590" y="298886"/>
                      <a:pt x="726640" y="300097"/>
                    </a:cubicBezTo>
                    <a:cubicBezTo>
                      <a:pt x="719778" y="300702"/>
                      <a:pt x="715945" y="304133"/>
                      <a:pt x="716954" y="310389"/>
                    </a:cubicBezTo>
                    <a:cubicBezTo>
                      <a:pt x="718164" y="317250"/>
                      <a:pt x="720787" y="321891"/>
                      <a:pt x="728456" y="321285"/>
                    </a:cubicBezTo>
                    <a:cubicBezTo>
                      <a:pt x="741169" y="320478"/>
                      <a:pt x="753882" y="318662"/>
                      <a:pt x="766594" y="317855"/>
                    </a:cubicBezTo>
                    <a:cubicBezTo>
                      <a:pt x="776886" y="317250"/>
                      <a:pt x="787177" y="314424"/>
                      <a:pt x="797267" y="312205"/>
                    </a:cubicBezTo>
                    <a:cubicBezTo>
                      <a:pt x="808163" y="309985"/>
                      <a:pt x="819464" y="308371"/>
                      <a:pt x="829755" y="304133"/>
                    </a:cubicBezTo>
                    <a:cubicBezTo>
                      <a:pt x="832176" y="303124"/>
                      <a:pt x="835002" y="302720"/>
                      <a:pt x="837020" y="301106"/>
                    </a:cubicBezTo>
                    <a:cubicBezTo>
                      <a:pt x="849934" y="290209"/>
                      <a:pt x="865674" y="291420"/>
                      <a:pt x="881011" y="291218"/>
                    </a:cubicBezTo>
                    <a:cubicBezTo>
                      <a:pt x="883230" y="291218"/>
                      <a:pt x="885651" y="290613"/>
                      <a:pt x="887871" y="291622"/>
                    </a:cubicBezTo>
                    <a:cubicBezTo>
                      <a:pt x="888073" y="292227"/>
                      <a:pt x="888275" y="292832"/>
                      <a:pt x="888073" y="293034"/>
                    </a:cubicBezTo>
                    <a:cubicBezTo>
                      <a:pt x="882423" y="300299"/>
                      <a:pt x="880405" y="308774"/>
                      <a:pt x="880002" y="317855"/>
                    </a:cubicBezTo>
                    <a:cubicBezTo>
                      <a:pt x="879396" y="329761"/>
                      <a:pt x="872535" y="336420"/>
                      <a:pt x="860629" y="338438"/>
                    </a:cubicBezTo>
                    <a:cubicBezTo>
                      <a:pt x="856190" y="339245"/>
                      <a:pt x="851751" y="339447"/>
                      <a:pt x="847715" y="341465"/>
                    </a:cubicBezTo>
                    <a:cubicBezTo>
                      <a:pt x="844889" y="342877"/>
                      <a:pt x="841459" y="344290"/>
                      <a:pt x="843074" y="348326"/>
                    </a:cubicBezTo>
                    <a:cubicBezTo>
                      <a:pt x="844486" y="352362"/>
                      <a:pt x="847715" y="351757"/>
                      <a:pt x="850943" y="350546"/>
                    </a:cubicBezTo>
                    <a:cubicBezTo>
                      <a:pt x="855585" y="348931"/>
                      <a:pt x="860427" y="348124"/>
                      <a:pt x="865472" y="348528"/>
                    </a:cubicBezTo>
                    <a:cubicBezTo>
                      <a:pt x="871526" y="348730"/>
                      <a:pt x="876167" y="344492"/>
                      <a:pt x="881212" y="342070"/>
                    </a:cubicBezTo>
                    <a:cubicBezTo>
                      <a:pt x="884642" y="340456"/>
                      <a:pt x="887871" y="337833"/>
                      <a:pt x="891504" y="336420"/>
                    </a:cubicBezTo>
                    <a:cubicBezTo>
                      <a:pt x="894127" y="335411"/>
                      <a:pt x="896548" y="333797"/>
                      <a:pt x="899172" y="336824"/>
                    </a:cubicBezTo>
                    <a:cubicBezTo>
                      <a:pt x="900382" y="338236"/>
                      <a:pt x="902804" y="337833"/>
                      <a:pt x="904418" y="337025"/>
                    </a:cubicBezTo>
                    <a:cubicBezTo>
                      <a:pt x="908252" y="335411"/>
                      <a:pt x="912086" y="333797"/>
                      <a:pt x="915113" y="330770"/>
                    </a:cubicBezTo>
                    <a:cubicBezTo>
                      <a:pt x="919956" y="326129"/>
                      <a:pt x="918544" y="321084"/>
                      <a:pt x="912288" y="318864"/>
                    </a:cubicBezTo>
                    <a:cubicBezTo>
                      <a:pt x="911279" y="318460"/>
                      <a:pt x="910270" y="318460"/>
                      <a:pt x="909261" y="318057"/>
                    </a:cubicBezTo>
                    <a:cubicBezTo>
                      <a:pt x="904822" y="316442"/>
                      <a:pt x="903611" y="311801"/>
                      <a:pt x="907445" y="309178"/>
                    </a:cubicBezTo>
                    <a:cubicBezTo>
                      <a:pt x="911077" y="306756"/>
                      <a:pt x="913701" y="304738"/>
                      <a:pt x="911884" y="299895"/>
                    </a:cubicBezTo>
                    <a:cubicBezTo>
                      <a:pt x="910875" y="297272"/>
                      <a:pt x="913297" y="296263"/>
                      <a:pt x="915315" y="295657"/>
                    </a:cubicBezTo>
                    <a:cubicBezTo>
                      <a:pt x="917938" y="294850"/>
                      <a:pt x="917938" y="297272"/>
                      <a:pt x="918746" y="298886"/>
                    </a:cubicBezTo>
                    <a:cubicBezTo>
                      <a:pt x="921570" y="306151"/>
                      <a:pt x="922579" y="314021"/>
                      <a:pt x="924194" y="321689"/>
                    </a:cubicBezTo>
                    <a:cubicBezTo>
                      <a:pt x="925405" y="327339"/>
                      <a:pt x="926414" y="332990"/>
                      <a:pt x="927826" y="338438"/>
                    </a:cubicBezTo>
                    <a:cubicBezTo>
                      <a:pt x="929239" y="343685"/>
                      <a:pt x="929037" y="348730"/>
                      <a:pt x="926615" y="353573"/>
                    </a:cubicBezTo>
                    <a:cubicBezTo>
                      <a:pt x="919149" y="369313"/>
                      <a:pt x="919552" y="385658"/>
                      <a:pt x="925808" y="401398"/>
                    </a:cubicBezTo>
                    <a:cubicBezTo>
                      <a:pt x="930651" y="414111"/>
                      <a:pt x="930248" y="427026"/>
                      <a:pt x="930046" y="439941"/>
                    </a:cubicBezTo>
                    <a:cubicBezTo>
                      <a:pt x="929844" y="448013"/>
                      <a:pt x="930853" y="454268"/>
                      <a:pt x="936907" y="460322"/>
                    </a:cubicBezTo>
                    <a:cubicBezTo>
                      <a:pt x="945584" y="468999"/>
                      <a:pt x="949620" y="480704"/>
                      <a:pt x="951436" y="492610"/>
                    </a:cubicBezTo>
                    <a:cubicBezTo>
                      <a:pt x="952041" y="496242"/>
                      <a:pt x="952445" y="499672"/>
                      <a:pt x="954463" y="502901"/>
                    </a:cubicBezTo>
                    <a:cubicBezTo>
                      <a:pt x="958095" y="508551"/>
                      <a:pt x="957288" y="514000"/>
                      <a:pt x="953050" y="518843"/>
                    </a:cubicBezTo>
                    <a:cubicBezTo>
                      <a:pt x="948611" y="524090"/>
                      <a:pt x="944776" y="529538"/>
                      <a:pt x="942355" y="535996"/>
                    </a:cubicBezTo>
                    <a:cubicBezTo>
                      <a:pt x="940943" y="539830"/>
                      <a:pt x="938319" y="541848"/>
                      <a:pt x="934485" y="543058"/>
                    </a:cubicBezTo>
                    <a:cubicBezTo>
                      <a:pt x="924396" y="546287"/>
                      <a:pt x="914104" y="547700"/>
                      <a:pt x="903813" y="549314"/>
                    </a:cubicBezTo>
                    <a:cubicBezTo>
                      <a:pt x="897759" y="550121"/>
                      <a:pt x="891907" y="551130"/>
                      <a:pt x="886660" y="554157"/>
                    </a:cubicBezTo>
                    <a:cubicBezTo>
                      <a:pt x="882019" y="556780"/>
                      <a:pt x="880203" y="560413"/>
                      <a:pt x="881414" y="563440"/>
                    </a:cubicBezTo>
                    <a:cubicBezTo>
                      <a:pt x="883633" y="568283"/>
                      <a:pt x="888477" y="570704"/>
                      <a:pt x="893522" y="568888"/>
                    </a:cubicBezTo>
                    <a:cubicBezTo>
                      <a:pt x="899575" y="566668"/>
                      <a:pt x="905629" y="564045"/>
                      <a:pt x="911884" y="561825"/>
                    </a:cubicBezTo>
                    <a:cubicBezTo>
                      <a:pt x="916526" y="560211"/>
                      <a:pt x="921369" y="558798"/>
                      <a:pt x="926414" y="559000"/>
                    </a:cubicBezTo>
                    <a:cubicBezTo>
                      <a:pt x="926615" y="559404"/>
                      <a:pt x="926615" y="559807"/>
                      <a:pt x="926817" y="560211"/>
                    </a:cubicBezTo>
                    <a:cubicBezTo>
                      <a:pt x="926010" y="562229"/>
                      <a:pt x="924194" y="563440"/>
                      <a:pt x="922579" y="564852"/>
                    </a:cubicBezTo>
                    <a:cubicBezTo>
                      <a:pt x="918140" y="568484"/>
                      <a:pt x="914306" y="572924"/>
                      <a:pt x="912692" y="578776"/>
                    </a:cubicBezTo>
                    <a:cubicBezTo>
                      <a:pt x="911077" y="584426"/>
                      <a:pt x="907243" y="588059"/>
                      <a:pt x="902199" y="590682"/>
                    </a:cubicBezTo>
                    <a:cubicBezTo>
                      <a:pt x="895741" y="594113"/>
                      <a:pt x="889284" y="597543"/>
                      <a:pt x="882221" y="599359"/>
                    </a:cubicBezTo>
                    <a:cubicBezTo>
                      <a:pt x="881011" y="599763"/>
                      <a:pt x="879800" y="600166"/>
                      <a:pt x="878589" y="600772"/>
                    </a:cubicBezTo>
                    <a:cubicBezTo>
                      <a:pt x="876571" y="601781"/>
                      <a:pt x="875360" y="603395"/>
                      <a:pt x="875360" y="605615"/>
                    </a:cubicBezTo>
                    <a:cubicBezTo>
                      <a:pt x="875360" y="608036"/>
                      <a:pt x="876975" y="609247"/>
                      <a:pt x="878993" y="610256"/>
                    </a:cubicBezTo>
                    <a:cubicBezTo>
                      <a:pt x="882826" y="612274"/>
                      <a:pt x="886660" y="611669"/>
                      <a:pt x="890495" y="610861"/>
                    </a:cubicBezTo>
                    <a:cubicBezTo>
                      <a:pt x="899777" y="609045"/>
                      <a:pt x="909059" y="607835"/>
                      <a:pt x="917938" y="604808"/>
                    </a:cubicBezTo>
                    <a:cubicBezTo>
                      <a:pt x="919956" y="604202"/>
                      <a:pt x="921974" y="603799"/>
                      <a:pt x="923992" y="603395"/>
                    </a:cubicBezTo>
                    <a:cubicBezTo>
                      <a:pt x="928835" y="615906"/>
                      <a:pt x="924194" y="623776"/>
                      <a:pt x="915920" y="629023"/>
                    </a:cubicBezTo>
                    <a:cubicBezTo>
                      <a:pt x="911884" y="631646"/>
                      <a:pt x="907848" y="633866"/>
                      <a:pt x="903409" y="635279"/>
                    </a:cubicBezTo>
                    <a:cubicBezTo>
                      <a:pt x="899172" y="636691"/>
                      <a:pt x="895337" y="638709"/>
                      <a:pt x="891504" y="641333"/>
                    </a:cubicBezTo>
                    <a:cubicBezTo>
                      <a:pt x="888880" y="643149"/>
                      <a:pt x="887064" y="645772"/>
                      <a:pt x="886055" y="648799"/>
                    </a:cubicBezTo>
                    <a:cubicBezTo>
                      <a:pt x="884642" y="653037"/>
                      <a:pt x="886862" y="656467"/>
                      <a:pt x="891302" y="657476"/>
                    </a:cubicBezTo>
                    <a:cubicBezTo>
                      <a:pt x="894934" y="658283"/>
                      <a:pt x="898768" y="658283"/>
                      <a:pt x="901997" y="656467"/>
                    </a:cubicBezTo>
                    <a:cubicBezTo>
                      <a:pt x="910875" y="651624"/>
                      <a:pt x="920561" y="651422"/>
                      <a:pt x="930046" y="650817"/>
                    </a:cubicBezTo>
                    <a:cubicBezTo>
                      <a:pt x="934081" y="650615"/>
                      <a:pt x="938521" y="651422"/>
                      <a:pt x="940741" y="646378"/>
                    </a:cubicBezTo>
                    <a:cubicBezTo>
                      <a:pt x="941346" y="644763"/>
                      <a:pt x="943364" y="644965"/>
                      <a:pt x="944978" y="645167"/>
                    </a:cubicBezTo>
                    <a:cubicBezTo>
                      <a:pt x="948611" y="645772"/>
                      <a:pt x="951638" y="647386"/>
                      <a:pt x="952445" y="651221"/>
                    </a:cubicBezTo>
                    <a:cubicBezTo>
                      <a:pt x="955270" y="664337"/>
                      <a:pt x="961929" y="676041"/>
                      <a:pt x="965561" y="688956"/>
                    </a:cubicBezTo>
                    <a:cubicBezTo>
                      <a:pt x="965763" y="689965"/>
                      <a:pt x="966570" y="691176"/>
                      <a:pt x="966368" y="691983"/>
                    </a:cubicBezTo>
                    <a:cubicBezTo>
                      <a:pt x="963745" y="697028"/>
                      <a:pt x="965763" y="702073"/>
                      <a:pt x="966772" y="706714"/>
                    </a:cubicBezTo>
                    <a:cubicBezTo>
                      <a:pt x="965965" y="707118"/>
                      <a:pt x="965359" y="707723"/>
                      <a:pt x="965158" y="707521"/>
                    </a:cubicBezTo>
                    <a:cubicBezTo>
                      <a:pt x="954059" y="703082"/>
                      <a:pt x="943566" y="707118"/>
                      <a:pt x="933072" y="709741"/>
                    </a:cubicBezTo>
                    <a:cubicBezTo>
                      <a:pt x="923387" y="712163"/>
                      <a:pt x="913701" y="713777"/>
                      <a:pt x="903813" y="714181"/>
                    </a:cubicBezTo>
                    <a:cubicBezTo>
                      <a:pt x="899373" y="714382"/>
                      <a:pt x="894934" y="714786"/>
                      <a:pt x="890696" y="715593"/>
                    </a:cubicBezTo>
                    <a:cubicBezTo>
                      <a:pt x="883028" y="717006"/>
                      <a:pt x="875360" y="719024"/>
                      <a:pt x="867490" y="719427"/>
                    </a:cubicBezTo>
                    <a:cubicBezTo>
                      <a:pt x="862042" y="719831"/>
                      <a:pt x="859217" y="722252"/>
                      <a:pt x="859620" y="725279"/>
                    </a:cubicBezTo>
                    <a:cubicBezTo>
                      <a:pt x="859822" y="728508"/>
                      <a:pt x="862647" y="729719"/>
                      <a:pt x="868499" y="729114"/>
                    </a:cubicBezTo>
                    <a:cubicBezTo>
                      <a:pt x="873948" y="728508"/>
                      <a:pt x="879396" y="728306"/>
                      <a:pt x="884642" y="726692"/>
                    </a:cubicBezTo>
                    <a:cubicBezTo>
                      <a:pt x="896346" y="723261"/>
                      <a:pt x="908454" y="724270"/>
                      <a:pt x="920360" y="722252"/>
                    </a:cubicBezTo>
                    <a:cubicBezTo>
                      <a:pt x="928432" y="720840"/>
                      <a:pt x="936099" y="719024"/>
                      <a:pt x="943970" y="717006"/>
                    </a:cubicBezTo>
                    <a:cubicBezTo>
                      <a:pt x="946996" y="716199"/>
                      <a:pt x="950023" y="715391"/>
                      <a:pt x="953252" y="715391"/>
                    </a:cubicBezTo>
                    <a:cubicBezTo>
                      <a:pt x="962332" y="715190"/>
                      <a:pt x="966167" y="719427"/>
                      <a:pt x="966974" y="728306"/>
                    </a:cubicBezTo>
                    <a:cubicBezTo>
                      <a:pt x="967781" y="736782"/>
                      <a:pt x="969194" y="745257"/>
                      <a:pt x="970606" y="753733"/>
                    </a:cubicBezTo>
                    <a:cubicBezTo>
                      <a:pt x="972220" y="763620"/>
                      <a:pt x="969799" y="772701"/>
                      <a:pt x="965359" y="781580"/>
                    </a:cubicBezTo>
                    <a:cubicBezTo>
                      <a:pt x="963341" y="785414"/>
                      <a:pt x="960516" y="787029"/>
                      <a:pt x="956481" y="786222"/>
                    </a:cubicBezTo>
                    <a:cubicBezTo>
                      <a:pt x="948207" y="784809"/>
                      <a:pt x="940539" y="787029"/>
                      <a:pt x="932467" y="787836"/>
                    </a:cubicBezTo>
                    <a:cubicBezTo>
                      <a:pt x="925001" y="788643"/>
                      <a:pt x="917535" y="788441"/>
                      <a:pt x="909665" y="785213"/>
                    </a:cubicBezTo>
                    <a:cubicBezTo>
                      <a:pt x="914911" y="782589"/>
                      <a:pt x="919754" y="780975"/>
                      <a:pt x="924799" y="779764"/>
                    </a:cubicBezTo>
                    <a:cubicBezTo>
                      <a:pt x="929844" y="778351"/>
                      <a:pt x="932669" y="775728"/>
                      <a:pt x="932265" y="772298"/>
                    </a:cubicBezTo>
                    <a:cubicBezTo>
                      <a:pt x="931862" y="768665"/>
                      <a:pt x="926615" y="764226"/>
                      <a:pt x="922579" y="764226"/>
                    </a:cubicBezTo>
                    <a:cubicBezTo>
                      <a:pt x="906033" y="764024"/>
                      <a:pt x="889284" y="764428"/>
                      <a:pt x="873544" y="768665"/>
                    </a:cubicBezTo>
                    <a:cubicBezTo>
                      <a:pt x="834598" y="779360"/>
                      <a:pt x="794240" y="781177"/>
                      <a:pt x="754689" y="787029"/>
                    </a:cubicBezTo>
                    <a:cubicBezTo>
                      <a:pt x="740160" y="789047"/>
                      <a:pt x="725832" y="791266"/>
                      <a:pt x="711909" y="795908"/>
                    </a:cubicBezTo>
                    <a:cubicBezTo>
                      <a:pt x="701819" y="799338"/>
                      <a:pt x="690922" y="798935"/>
                      <a:pt x="680227" y="797724"/>
                    </a:cubicBezTo>
                    <a:cubicBezTo>
                      <a:pt x="672963" y="796917"/>
                      <a:pt x="665698" y="796715"/>
                      <a:pt x="658434" y="797119"/>
                    </a:cubicBezTo>
                    <a:cubicBezTo>
                      <a:pt x="653591" y="797320"/>
                      <a:pt x="649151" y="798733"/>
                      <a:pt x="645721" y="802567"/>
                    </a:cubicBezTo>
                    <a:cubicBezTo>
                      <a:pt x="641080" y="807612"/>
                      <a:pt x="642896" y="814069"/>
                      <a:pt x="649757" y="815684"/>
                    </a:cubicBezTo>
                    <a:cubicBezTo>
                      <a:pt x="651775" y="816087"/>
                      <a:pt x="653995" y="815885"/>
                      <a:pt x="656012" y="816087"/>
                    </a:cubicBezTo>
                    <a:cubicBezTo>
                      <a:pt x="658635" y="816289"/>
                      <a:pt x="661259" y="815482"/>
                      <a:pt x="663479" y="817298"/>
                    </a:cubicBezTo>
                    <a:lnTo>
                      <a:pt x="663479" y="817298"/>
                    </a:lnTo>
                    <a:cubicBezTo>
                      <a:pt x="658837" y="820325"/>
                      <a:pt x="653187" y="821334"/>
                      <a:pt x="649151" y="826177"/>
                    </a:cubicBezTo>
                    <a:cubicBezTo>
                      <a:pt x="646730" y="829204"/>
                      <a:pt x="641282" y="830213"/>
                      <a:pt x="637044" y="830818"/>
                    </a:cubicBezTo>
                    <a:cubicBezTo>
                      <a:pt x="620497" y="833038"/>
                      <a:pt x="604353" y="836670"/>
                      <a:pt x="588008" y="839899"/>
                    </a:cubicBezTo>
                    <a:cubicBezTo>
                      <a:pt x="585587" y="840303"/>
                      <a:pt x="583771" y="841715"/>
                      <a:pt x="581954" y="843128"/>
                    </a:cubicBezTo>
                    <a:cubicBezTo>
                      <a:pt x="572269" y="850392"/>
                      <a:pt x="560766" y="854227"/>
                      <a:pt x="550475" y="860280"/>
                    </a:cubicBezTo>
                    <a:cubicBezTo>
                      <a:pt x="547650" y="861895"/>
                      <a:pt x="544018" y="862096"/>
                      <a:pt x="540789" y="862904"/>
                    </a:cubicBezTo>
                    <a:cubicBezTo>
                      <a:pt x="537157" y="863711"/>
                      <a:pt x="534332" y="864518"/>
                      <a:pt x="532515" y="859271"/>
                    </a:cubicBezTo>
                    <a:cubicBezTo>
                      <a:pt x="530901" y="854428"/>
                      <a:pt x="526260" y="852007"/>
                      <a:pt x="520408" y="853218"/>
                    </a:cubicBezTo>
                    <a:cubicBezTo>
                      <a:pt x="512135" y="854832"/>
                      <a:pt x="504063" y="856043"/>
                      <a:pt x="495789" y="857657"/>
                    </a:cubicBezTo>
                    <a:cubicBezTo>
                      <a:pt x="492964" y="858262"/>
                      <a:pt x="490139" y="859070"/>
                      <a:pt x="487314" y="858262"/>
                    </a:cubicBezTo>
                    <a:cubicBezTo>
                      <a:pt x="487314" y="858061"/>
                      <a:pt x="487112" y="857657"/>
                      <a:pt x="487112" y="857455"/>
                    </a:cubicBezTo>
                    <a:cubicBezTo>
                      <a:pt x="494579" y="851401"/>
                      <a:pt x="502651" y="846558"/>
                      <a:pt x="512538" y="844944"/>
                    </a:cubicBezTo>
                    <a:cubicBezTo>
                      <a:pt x="520004" y="843733"/>
                      <a:pt x="527673" y="842522"/>
                      <a:pt x="533928" y="836670"/>
                    </a:cubicBezTo>
                    <a:cubicBezTo>
                      <a:pt x="537157" y="833442"/>
                      <a:pt x="542807" y="832836"/>
                      <a:pt x="547650" y="831222"/>
                    </a:cubicBezTo>
                    <a:cubicBezTo>
                      <a:pt x="551888" y="829809"/>
                      <a:pt x="556125" y="828800"/>
                      <a:pt x="560363" y="827590"/>
                    </a:cubicBezTo>
                    <a:cubicBezTo>
                      <a:pt x="561977" y="827186"/>
                      <a:pt x="563390" y="826581"/>
                      <a:pt x="564399" y="825572"/>
                    </a:cubicBezTo>
                    <a:cubicBezTo>
                      <a:pt x="567627" y="822545"/>
                      <a:pt x="569645" y="817298"/>
                      <a:pt x="568233" y="814473"/>
                    </a:cubicBezTo>
                    <a:cubicBezTo>
                      <a:pt x="566416" y="810235"/>
                      <a:pt x="562583" y="809428"/>
                      <a:pt x="558547" y="809428"/>
                    </a:cubicBezTo>
                    <a:cubicBezTo>
                      <a:pt x="553905" y="809226"/>
                      <a:pt x="549264" y="810235"/>
                      <a:pt x="544623" y="811244"/>
                    </a:cubicBezTo>
                    <a:cubicBezTo>
                      <a:pt x="527875" y="815078"/>
                      <a:pt x="510924" y="817702"/>
                      <a:pt x="493771" y="819719"/>
                    </a:cubicBezTo>
                    <a:cubicBezTo>
                      <a:pt x="486305" y="820527"/>
                      <a:pt x="478839" y="821939"/>
                      <a:pt x="471373" y="822141"/>
                    </a:cubicBezTo>
                    <a:cubicBezTo>
                      <a:pt x="467337" y="822141"/>
                      <a:pt x="463705" y="823554"/>
                      <a:pt x="460072" y="825168"/>
                    </a:cubicBezTo>
                    <a:cubicBezTo>
                      <a:pt x="457247" y="826379"/>
                      <a:pt x="455027" y="828195"/>
                      <a:pt x="455431" y="831625"/>
                    </a:cubicBezTo>
                    <a:cubicBezTo>
                      <a:pt x="455834" y="834854"/>
                      <a:pt x="457852" y="836670"/>
                      <a:pt x="461283" y="836670"/>
                    </a:cubicBezTo>
                    <a:cubicBezTo>
                      <a:pt x="462494" y="836670"/>
                      <a:pt x="463705" y="837276"/>
                      <a:pt x="465117" y="837478"/>
                    </a:cubicBezTo>
                    <a:lnTo>
                      <a:pt x="465319" y="838083"/>
                    </a:lnTo>
                    <a:cubicBezTo>
                      <a:pt x="457045" y="843531"/>
                      <a:pt x="449176" y="849383"/>
                      <a:pt x="439086" y="851401"/>
                    </a:cubicBezTo>
                    <a:cubicBezTo>
                      <a:pt x="435252" y="852209"/>
                      <a:pt x="432225" y="853016"/>
                      <a:pt x="428794" y="850594"/>
                    </a:cubicBezTo>
                    <a:cubicBezTo>
                      <a:pt x="423144" y="846760"/>
                      <a:pt x="417090" y="847164"/>
                      <a:pt x="410835" y="849585"/>
                    </a:cubicBezTo>
                    <a:cubicBezTo>
                      <a:pt x="404983" y="851805"/>
                      <a:pt x="398728" y="852814"/>
                      <a:pt x="392674" y="854428"/>
                    </a:cubicBezTo>
                    <a:cubicBezTo>
                      <a:pt x="389042" y="855437"/>
                      <a:pt x="385611" y="856648"/>
                      <a:pt x="384400" y="860684"/>
                    </a:cubicBezTo>
                    <a:cubicBezTo>
                      <a:pt x="384198" y="861087"/>
                      <a:pt x="384198" y="861895"/>
                      <a:pt x="383795" y="862096"/>
                    </a:cubicBezTo>
                    <a:cubicBezTo>
                      <a:pt x="378144" y="866334"/>
                      <a:pt x="373504" y="871177"/>
                      <a:pt x="372696" y="879047"/>
                    </a:cubicBezTo>
                    <a:cubicBezTo>
                      <a:pt x="372495" y="881671"/>
                      <a:pt x="369266" y="882680"/>
                      <a:pt x="366441" y="882881"/>
                    </a:cubicBezTo>
                    <a:cubicBezTo>
                      <a:pt x="359176" y="883083"/>
                      <a:pt x="351911" y="883487"/>
                      <a:pt x="344647" y="883689"/>
                    </a:cubicBezTo>
                    <a:cubicBezTo>
                      <a:pt x="341015" y="883890"/>
                      <a:pt x="337585" y="884294"/>
                      <a:pt x="335365" y="879855"/>
                    </a:cubicBezTo>
                    <a:cubicBezTo>
                      <a:pt x="333952" y="877231"/>
                      <a:pt x="330522" y="878240"/>
                      <a:pt x="328100" y="878846"/>
                    </a:cubicBezTo>
                    <a:cubicBezTo>
                      <a:pt x="315993" y="882276"/>
                      <a:pt x="303481" y="883890"/>
                      <a:pt x="291979" y="888733"/>
                    </a:cubicBezTo>
                    <a:cubicBezTo>
                      <a:pt x="284917" y="891559"/>
                      <a:pt x="277854" y="894182"/>
                      <a:pt x="270186" y="894384"/>
                    </a:cubicBezTo>
                    <a:cubicBezTo>
                      <a:pt x="262316" y="894586"/>
                      <a:pt x="255253" y="893173"/>
                      <a:pt x="250209" y="886110"/>
                    </a:cubicBezTo>
                    <a:cubicBezTo>
                      <a:pt x="246980" y="881671"/>
                      <a:pt x="241531" y="881671"/>
                      <a:pt x="236487" y="881872"/>
                    </a:cubicBezTo>
                    <a:cubicBezTo>
                      <a:pt x="233460" y="882074"/>
                      <a:pt x="230231" y="882881"/>
                      <a:pt x="227204" y="883083"/>
                    </a:cubicBezTo>
                    <a:cubicBezTo>
                      <a:pt x="224581" y="883285"/>
                      <a:pt x="222160" y="883285"/>
                      <a:pt x="223169" y="878846"/>
                    </a:cubicBezTo>
                    <a:cubicBezTo>
                      <a:pt x="223976" y="875617"/>
                      <a:pt x="221151" y="873801"/>
                      <a:pt x="217720" y="873801"/>
                    </a:cubicBezTo>
                    <a:cubicBezTo>
                      <a:pt x="202384" y="874406"/>
                      <a:pt x="187048" y="875617"/>
                      <a:pt x="171913" y="878442"/>
                    </a:cubicBezTo>
                    <a:cubicBezTo>
                      <a:pt x="171106" y="878644"/>
                      <a:pt x="170097" y="878846"/>
                      <a:pt x="169694" y="879249"/>
                    </a:cubicBezTo>
                    <a:cubicBezTo>
                      <a:pt x="164649" y="885303"/>
                      <a:pt x="157384" y="889339"/>
                      <a:pt x="154963" y="897411"/>
                    </a:cubicBezTo>
                    <a:cubicBezTo>
                      <a:pt x="153752" y="901648"/>
                      <a:pt x="150523" y="903666"/>
                      <a:pt x="147093" y="905684"/>
                    </a:cubicBezTo>
                    <a:cubicBezTo>
                      <a:pt x="143864" y="907500"/>
                      <a:pt x="139626" y="908308"/>
                      <a:pt x="139828" y="912747"/>
                    </a:cubicBezTo>
                    <a:cubicBezTo>
                      <a:pt x="140232" y="917590"/>
                      <a:pt x="142855" y="921626"/>
                      <a:pt x="146891" y="924249"/>
                    </a:cubicBezTo>
                    <a:cubicBezTo>
                      <a:pt x="149918" y="926267"/>
                      <a:pt x="153348" y="926873"/>
                      <a:pt x="157384" y="926671"/>
                    </a:cubicBezTo>
                    <a:cubicBezTo>
                      <a:pt x="174335" y="925460"/>
                      <a:pt x="191083" y="922635"/>
                      <a:pt x="207832" y="920012"/>
                    </a:cubicBezTo>
                    <a:cubicBezTo>
                      <a:pt x="209447" y="919810"/>
                      <a:pt x="210859" y="919003"/>
                      <a:pt x="212473" y="919810"/>
                    </a:cubicBezTo>
                    <a:cubicBezTo>
                      <a:pt x="213684" y="921223"/>
                      <a:pt x="212877" y="922837"/>
                      <a:pt x="213280" y="924249"/>
                    </a:cubicBezTo>
                    <a:cubicBezTo>
                      <a:pt x="214289" y="927478"/>
                      <a:pt x="212272" y="928487"/>
                      <a:pt x="209850" y="928891"/>
                    </a:cubicBezTo>
                    <a:cubicBezTo>
                      <a:pt x="205007" y="929698"/>
                      <a:pt x="199962" y="930101"/>
                      <a:pt x="195119" y="931110"/>
                    </a:cubicBezTo>
                    <a:cubicBezTo>
                      <a:pt x="187249" y="932927"/>
                      <a:pt x="179379" y="935146"/>
                      <a:pt x="171712" y="937770"/>
                    </a:cubicBezTo>
                    <a:cubicBezTo>
                      <a:pt x="164245" y="940191"/>
                      <a:pt x="156375" y="940595"/>
                      <a:pt x="148506" y="941402"/>
                    </a:cubicBezTo>
                    <a:cubicBezTo>
                      <a:pt x="143864" y="941806"/>
                      <a:pt x="140635" y="940191"/>
                      <a:pt x="137810" y="936357"/>
                    </a:cubicBezTo>
                    <a:cubicBezTo>
                      <a:pt x="134985" y="932321"/>
                      <a:pt x="132564" y="927882"/>
                      <a:pt x="131151" y="923241"/>
                    </a:cubicBezTo>
                    <a:cubicBezTo>
                      <a:pt x="128326" y="913958"/>
                      <a:pt x="125097" y="904877"/>
                      <a:pt x="120658" y="896200"/>
                    </a:cubicBezTo>
                    <a:cubicBezTo>
                      <a:pt x="117429" y="889944"/>
                      <a:pt x="116420" y="882680"/>
                      <a:pt x="113999" y="876222"/>
                    </a:cubicBezTo>
                    <a:cubicBezTo>
                      <a:pt x="113797" y="875819"/>
                      <a:pt x="113595" y="875213"/>
                      <a:pt x="113797" y="874608"/>
                    </a:cubicBezTo>
                    <a:cubicBezTo>
                      <a:pt x="116622" y="863105"/>
                      <a:pt x="114201" y="850998"/>
                      <a:pt x="117833" y="839294"/>
                    </a:cubicBezTo>
                    <a:cubicBezTo>
                      <a:pt x="120255" y="831222"/>
                      <a:pt x="123282" y="823554"/>
                      <a:pt x="128124" y="816894"/>
                    </a:cubicBezTo>
                    <a:cubicBezTo>
                      <a:pt x="130142" y="814069"/>
                      <a:pt x="131555" y="811042"/>
                      <a:pt x="132766" y="807814"/>
                    </a:cubicBezTo>
                    <a:cubicBezTo>
                      <a:pt x="135591" y="800347"/>
                      <a:pt x="133976" y="793890"/>
                      <a:pt x="127922" y="788643"/>
                    </a:cubicBezTo>
                    <a:cubicBezTo>
                      <a:pt x="127115" y="788038"/>
                      <a:pt x="126308" y="787432"/>
                      <a:pt x="125501" y="786625"/>
                    </a:cubicBezTo>
                    <a:cubicBezTo>
                      <a:pt x="120255" y="781782"/>
                      <a:pt x="120053" y="780773"/>
                      <a:pt x="124290" y="774921"/>
                    </a:cubicBezTo>
                    <a:cubicBezTo>
                      <a:pt x="125097" y="773912"/>
                      <a:pt x="125904" y="772903"/>
                      <a:pt x="126712" y="771894"/>
                    </a:cubicBezTo>
                    <a:cubicBezTo>
                      <a:pt x="128528" y="769069"/>
                      <a:pt x="130546" y="765840"/>
                      <a:pt x="128124" y="762410"/>
                    </a:cubicBezTo>
                    <a:cubicBezTo>
                      <a:pt x="125703" y="759181"/>
                      <a:pt x="122273" y="757163"/>
                      <a:pt x="118035" y="757768"/>
                    </a:cubicBezTo>
                    <a:cubicBezTo>
                      <a:pt x="114402" y="758172"/>
                      <a:pt x="110972" y="759383"/>
                      <a:pt x="107340" y="759786"/>
                    </a:cubicBezTo>
                    <a:cubicBezTo>
                      <a:pt x="102497" y="760594"/>
                      <a:pt x="100680" y="759181"/>
                      <a:pt x="101084" y="754540"/>
                    </a:cubicBezTo>
                    <a:cubicBezTo>
                      <a:pt x="101891" y="746670"/>
                      <a:pt x="100680" y="738800"/>
                      <a:pt x="102497" y="731131"/>
                    </a:cubicBezTo>
                    <a:cubicBezTo>
                      <a:pt x="102900" y="729114"/>
                      <a:pt x="103707" y="726692"/>
                      <a:pt x="102295" y="725078"/>
                    </a:cubicBezTo>
                    <a:cubicBezTo>
                      <a:pt x="98864" y="721243"/>
                      <a:pt x="99470" y="717006"/>
                      <a:pt x="99873" y="712566"/>
                    </a:cubicBezTo>
                    <a:cubicBezTo>
                      <a:pt x="101286" y="694405"/>
                      <a:pt x="95031" y="679472"/>
                      <a:pt x="81309" y="667566"/>
                    </a:cubicBezTo>
                    <a:cubicBezTo>
                      <a:pt x="80501" y="666961"/>
                      <a:pt x="79694" y="666355"/>
                      <a:pt x="79492" y="665144"/>
                    </a:cubicBezTo>
                    <a:cubicBezTo>
                      <a:pt x="78483" y="660301"/>
                      <a:pt x="75456" y="656669"/>
                      <a:pt x="73035" y="652633"/>
                    </a:cubicBezTo>
                    <a:cubicBezTo>
                      <a:pt x="66578" y="641938"/>
                      <a:pt x="68394" y="631041"/>
                      <a:pt x="73640" y="621355"/>
                    </a:cubicBezTo>
                    <a:cubicBezTo>
                      <a:pt x="78080" y="613283"/>
                      <a:pt x="83125" y="605211"/>
                      <a:pt x="90591" y="599157"/>
                    </a:cubicBezTo>
                    <a:cubicBezTo>
                      <a:pt x="98259" y="592902"/>
                      <a:pt x="101286" y="592296"/>
                      <a:pt x="110165" y="596736"/>
                    </a:cubicBezTo>
                    <a:cubicBezTo>
                      <a:pt x="114201" y="598754"/>
                      <a:pt x="118842" y="599157"/>
                      <a:pt x="123080" y="598552"/>
                    </a:cubicBezTo>
                    <a:cubicBezTo>
                      <a:pt x="129133" y="597745"/>
                      <a:pt x="132362" y="590278"/>
                      <a:pt x="129940" y="584426"/>
                    </a:cubicBezTo>
                    <a:cubicBezTo>
                      <a:pt x="127721" y="579180"/>
                      <a:pt x="123483" y="575547"/>
                      <a:pt x="118640" y="572924"/>
                    </a:cubicBezTo>
                    <a:cubicBezTo>
                      <a:pt x="115613" y="571310"/>
                      <a:pt x="112586" y="569695"/>
                      <a:pt x="109358" y="568686"/>
                    </a:cubicBezTo>
                    <a:cubicBezTo>
                      <a:pt x="103506" y="566870"/>
                      <a:pt x="101488" y="562229"/>
                      <a:pt x="100680" y="556780"/>
                    </a:cubicBezTo>
                    <a:cubicBezTo>
                      <a:pt x="98864" y="544269"/>
                      <a:pt x="102698" y="537610"/>
                      <a:pt x="115411" y="532161"/>
                    </a:cubicBezTo>
                    <a:cubicBezTo>
                      <a:pt x="121264" y="529740"/>
                      <a:pt x="125097" y="526309"/>
                      <a:pt x="127115" y="520457"/>
                    </a:cubicBezTo>
                    <a:cubicBezTo>
                      <a:pt x="128931" y="515009"/>
                      <a:pt x="128326" y="510166"/>
                      <a:pt x="124492" y="505928"/>
                    </a:cubicBezTo>
                    <a:cubicBezTo>
                      <a:pt x="123483" y="504717"/>
                      <a:pt x="122273" y="503708"/>
                      <a:pt x="121264" y="502498"/>
                    </a:cubicBezTo>
                    <a:cubicBezTo>
                      <a:pt x="112384" y="490592"/>
                      <a:pt x="103909" y="487766"/>
                      <a:pt x="89986" y="492408"/>
                    </a:cubicBezTo>
                    <a:cubicBezTo>
                      <a:pt x="84134" y="494426"/>
                      <a:pt x="78685" y="495838"/>
                      <a:pt x="72834" y="492206"/>
                    </a:cubicBezTo>
                    <a:cubicBezTo>
                      <a:pt x="65972" y="487968"/>
                      <a:pt x="60322" y="483125"/>
                      <a:pt x="57901" y="475053"/>
                    </a:cubicBezTo>
                    <a:cubicBezTo>
                      <a:pt x="52452" y="455883"/>
                      <a:pt x="48820" y="436511"/>
                      <a:pt x="49223" y="416533"/>
                    </a:cubicBezTo>
                    <a:cubicBezTo>
                      <a:pt x="49223" y="413708"/>
                      <a:pt x="49223" y="410681"/>
                      <a:pt x="47408" y="408259"/>
                    </a:cubicBezTo>
                    <a:cubicBezTo>
                      <a:pt x="43574" y="403618"/>
                      <a:pt x="43574" y="398169"/>
                      <a:pt x="43977" y="392721"/>
                    </a:cubicBezTo>
                    <a:cubicBezTo>
                      <a:pt x="44381" y="386062"/>
                      <a:pt x="45390" y="379201"/>
                      <a:pt x="46399" y="372541"/>
                    </a:cubicBezTo>
                    <a:cubicBezTo>
                      <a:pt x="47408" y="366084"/>
                      <a:pt x="46601" y="359828"/>
                      <a:pt x="42565" y="354582"/>
                    </a:cubicBezTo>
                    <a:cubicBezTo>
                      <a:pt x="35300" y="344694"/>
                      <a:pt x="31870" y="333191"/>
                      <a:pt x="29650" y="321285"/>
                    </a:cubicBezTo>
                    <a:cubicBezTo>
                      <a:pt x="26421" y="303931"/>
                      <a:pt x="23394" y="286375"/>
                      <a:pt x="20368" y="268819"/>
                    </a:cubicBezTo>
                    <a:cubicBezTo>
                      <a:pt x="19762" y="265792"/>
                      <a:pt x="19560" y="262563"/>
                      <a:pt x="19762" y="259536"/>
                    </a:cubicBezTo>
                    <a:cubicBezTo>
                      <a:pt x="20973" y="238146"/>
                      <a:pt x="20569" y="216756"/>
                      <a:pt x="22789" y="195567"/>
                    </a:cubicBezTo>
                    <a:cubicBezTo>
                      <a:pt x="24201" y="182047"/>
                      <a:pt x="21175" y="169132"/>
                      <a:pt x="11690" y="158437"/>
                    </a:cubicBezTo>
                    <a:cubicBezTo>
                      <a:pt x="10479" y="157024"/>
                      <a:pt x="9269" y="155006"/>
                      <a:pt x="7453" y="155208"/>
                    </a:cubicBezTo>
                    <a:cubicBezTo>
                      <a:pt x="1197" y="155410"/>
                      <a:pt x="1399" y="150970"/>
                      <a:pt x="793" y="146934"/>
                    </a:cubicBezTo>
                    <a:cubicBezTo>
                      <a:pt x="592" y="144513"/>
                      <a:pt x="592" y="142293"/>
                      <a:pt x="188" y="139872"/>
                    </a:cubicBezTo>
                    <a:cubicBezTo>
                      <a:pt x="-821" y="130993"/>
                      <a:pt x="2206" y="124939"/>
                      <a:pt x="9673" y="119288"/>
                    </a:cubicBezTo>
                    <a:cubicBezTo>
                      <a:pt x="16130" y="114445"/>
                      <a:pt x="22789" y="110208"/>
                      <a:pt x="30053" y="106979"/>
                    </a:cubicBezTo>
                    <a:cubicBezTo>
                      <a:pt x="32071" y="105970"/>
                      <a:pt x="34493" y="104961"/>
                      <a:pt x="36712" y="105163"/>
                    </a:cubicBezTo>
                    <a:cubicBezTo>
                      <a:pt x="54470" y="106172"/>
                      <a:pt x="71623" y="102741"/>
                      <a:pt x="88775" y="99311"/>
                    </a:cubicBezTo>
                    <a:cubicBezTo>
                      <a:pt x="101286" y="96687"/>
                      <a:pt x="114201" y="97091"/>
                      <a:pt x="126712" y="94266"/>
                    </a:cubicBezTo>
                    <a:cubicBezTo>
                      <a:pt x="140635" y="91239"/>
                      <a:pt x="154559" y="91037"/>
                      <a:pt x="168685" y="91441"/>
                    </a:cubicBezTo>
                    <a:cubicBezTo>
                      <a:pt x="178572" y="91844"/>
                      <a:pt x="188056" y="90835"/>
                      <a:pt x="197137" y="84781"/>
                    </a:cubicBezTo>
                    <a:cubicBezTo>
                      <a:pt x="206420" y="78728"/>
                      <a:pt x="217316" y="76104"/>
                      <a:pt x="228415" y="76306"/>
                    </a:cubicBezTo>
                    <a:cubicBezTo>
                      <a:pt x="244155" y="76508"/>
                      <a:pt x="259693" y="73885"/>
                      <a:pt x="275231" y="72068"/>
                    </a:cubicBezTo>
                    <a:cubicBezTo>
                      <a:pt x="290769" y="70454"/>
                      <a:pt x="306307" y="68840"/>
                      <a:pt x="322047" y="67427"/>
                    </a:cubicBezTo>
                    <a:cubicBezTo>
                      <a:pt x="329109" y="66822"/>
                      <a:pt x="335970" y="65409"/>
                      <a:pt x="342831" y="63391"/>
                    </a:cubicBezTo>
                    <a:cubicBezTo>
                      <a:pt x="371687" y="54512"/>
                      <a:pt x="400947" y="51283"/>
                      <a:pt x="431014" y="56530"/>
                    </a:cubicBezTo>
                    <a:cubicBezTo>
                      <a:pt x="442113" y="58548"/>
                      <a:pt x="453009" y="57943"/>
                      <a:pt x="463301" y="53301"/>
                    </a:cubicBezTo>
                    <a:cubicBezTo>
                      <a:pt x="476418" y="47248"/>
                      <a:pt x="490341" y="48257"/>
                      <a:pt x="504063" y="47046"/>
                    </a:cubicBezTo>
                    <a:cubicBezTo>
                      <a:pt x="515565" y="46037"/>
                      <a:pt x="527067" y="46642"/>
                      <a:pt x="538368" y="44826"/>
                    </a:cubicBezTo>
                    <a:cubicBezTo>
                      <a:pt x="553300" y="42606"/>
                      <a:pt x="568031" y="39579"/>
                      <a:pt x="582358" y="34534"/>
                    </a:cubicBezTo>
                    <a:cubicBezTo>
                      <a:pt x="597493" y="29086"/>
                      <a:pt x="613031" y="27068"/>
                      <a:pt x="629375" y="28682"/>
                    </a:cubicBezTo>
                    <a:cubicBezTo>
                      <a:pt x="638658" y="29691"/>
                      <a:pt x="647941" y="29893"/>
                      <a:pt x="657425" y="28279"/>
                    </a:cubicBezTo>
                    <a:cubicBezTo>
                      <a:pt x="672156" y="25857"/>
                      <a:pt x="687088" y="25050"/>
                      <a:pt x="701819" y="23436"/>
                    </a:cubicBezTo>
                    <a:cubicBezTo>
                      <a:pt x="716146" y="21821"/>
                      <a:pt x="730272" y="19198"/>
                      <a:pt x="744195" y="15768"/>
                    </a:cubicBezTo>
                    <a:cubicBezTo>
                      <a:pt x="748433" y="14759"/>
                      <a:pt x="752873" y="13346"/>
                      <a:pt x="757312" y="13346"/>
                    </a:cubicBezTo>
                    <a:cubicBezTo>
                      <a:pt x="766998" y="13346"/>
                      <a:pt x="775877" y="11328"/>
                      <a:pt x="784554" y="7494"/>
                    </a:cubicBezTo>
                    <a:cubicBezTo>
                      <a:pt x="792020" y="4265"/>
                      <a:pt x="800294" y="4265"/>
                      <a:pt x="808365" y="3054"/>
                    </a:cubicBezTo>
                    <a:cubicBezTo>
                      <a:pt x="811392" y="2449"/>
                      <a:pt x="814621" y="2449"/>
                      <a:pt x="817648" y="1844"/>
                    </a:cubicBezTo>
                    <a:cubicBezTo>
                      <a:pt x="822087" y="1036"/>
                      <a:pt x="826325" y="835"/>
                      <a:pt x="830563" y="3054"/>
                    </a:cubicBezTo>
                    <a:cubicBezTo>
                      <a:pt x="833589" y="4669"/>
                      <a:pt x="836818" y="4669"/>
                      <a:pt x="839038" y="1642"/>
                    </a:cubicBezTo>
                    <a:cubicBezTo>
                      <a:pt x="840652" y="-578"/>
                      <a:pt x="842468" y="27"/>
                      <a:pt x="844486" y="229"/>
                    </a:cubicBezTo>
                    <a:cubicBezTo>
                      <a:pt x="848320" y="633"/>
                      <a:pt x="851751" y="1844"/>
                      <a:pt x="854778" y="4063"/>
                    </a:cubicBezTo>
                    <a:cubicBezTo>
                      <a:pt x="862244" y="9310"/>
                      <a:pt x="869104" y="15364"/>
                      <a:pt x="872535" y="24041"/>
                    </a:cubicBezTo>
                    <a:cubicBezTo>
                      <a:pt x="872737" y="24647"/>
                      <a:pt x="873140" y="25454"/>
                      <a:pt x="873342" y="26059"/>
                    </a:cubicBezTo>
                    <a:cubicBezTo>
                      <a:pt x="873342" y="26059"/>
                      <a:pt x="873342" y="25857"/>
                      <a:pt x="873342" y="25857"/>
                    </a:cubicBezTo>
                    <a:cubicBezTo>
                      <a:pt x="873342" y="26664"/>
                      <a:pt x="873544" y="27472"/>
                      <a:pt x="874149" y="28077"/>
                    </a:cubicBezTo>
                    <a:lnTo>
                      <a:pt x="874149" y="27875"/>
                    </a:lnTo>
                    <a:cubicBezTo>
                      <a:pt x="873948" y="28884"/>
                      <a:pt x="873342" y="29893"/>
                      <a:pt x="873544" y="30902"/>
                    </a:cubicBezTo>
                    <a:cubicBezTo>
                      <a:pt x="873544" y="40588"/>
                      <a:pt x="876167" y="49265"/>
                      <a:pt x="881414" y="57136"/>
                    </a:cubicBezTo>
                    <a:close/>
                    <a:moveTo>
                      <a:pt x="411239" y="791065"/>
                    </a:moveTo>
                    <a:lnTo>
                      <a:pt x="411037" y="790459"/>
                    </a:lnTo>
                    <a:cubicBezTo>
                      <a:pt x="412853" y="787231"/>
                      <a:pt x="416283" y="786222"/>
                      <a:pt x="419108" y="784809"/>
                    </a:cubicBezTo>
                    <a:cubicBezTo>
                      <a:pt x="423952" y="782186"/>
                      <a:pt x="429601" y="781984"/>
                      <a:pt x="434848" y="779966"/>
                    </a:cubicBezTo>
                    <a:cubicBezTo>
                      <a:pt x="449176" y="774114"/>
                      <a:pt x="464108" y="770683"/>
                      <a:pt x="479242" y="767455"/>
                    </a:cubicBezTo>
                    <a:cubicBezTo>
                      <a:pt x="487516" y="765638"/>
                      <a:pt x="491552" y="758576"/>
                      <a:pt x="497807" y="754136"/>
                    </a:cubicBezTo>
                    <a:cubicBezTo>
                      <a:pt x="498615" y="753531"/>
                      <a:pt x="498816" y="751715"/>
                      <a:pt x="498816" y="750504"/>
                    </a:cubicBezTo>
                    <a:cubicBezTo>
                      <a:pt x="499220" y="746670"/>
                      <a:pt x="499825" y="742634"/>
                      <a:pt x="499624" y="738800"/>
                    </a:cubicBezTo>
                    <a:cubicBezTo>
                      <a:pt x="498816" y="726692"/>
                      <a:pt x="489736" y="714181"/>
                      <a:pt x="472180" y="717611"/>
                    </a:cubicBezTo>
                    <a:cubicBezTo>
                      <a:pt x="458660" y="720436"/>
                      <a:pt x="445140" y="723261"/>
                      <a:pt x="431216" y="724270"/>
                    </a:cubicBezTo>
                    <a:cubicBezTo>
                      <a:pt x="426171" y="724674"/>
                      <a:pt x="421530" y="725885"/>
                      <a:pt x="416889" y="727903"/>
                    </a:cubicBezTo>
                    <a:cubicBezTo>
                      <a:pt x="410835" y="730526"/>
                      <a:pt x="406597" y="737387"/>
                      <a:pt x="407203" y="744046"/>
                    </a:cubicBezTo>
                    <a:cubicBezTo>
                      <a:pt x="407808" y="750907"/>
                      <a:pt x="410230" y="757163"/>
                      <a:pt x="413862" y="763015"/>
                    </a:cubicBezTo>
                    <a:cubicBezTo>
                      <a:pt x="417090" y="768464"/>
                      <a:pt x="417090" y="768464"/>
                      <a:pt x="412046" y="772499"/>
                    </a:cubicBezTo>
                    <a:cubicBezTo>
                      <a:pt x="407808" y="775930"/>
                      <a:pt x="403167" y="778957"/>
                      <a:pt x="398929" y="782387"/>
                    </a:cubicBezTo>
                    <a:cubicBezTo>
                      <a:pt x="395095" y="785414"/>
                      <a:pt x="391665" y="789047"/>
                      <a:pt x="391463" y="793890"/>
                    </a:cubicBezTo>
                    <a:cubicBezTo>
                      <a:pt x="391261" y="797926"/>
                      <a:pt x="389042" y="799136"/>
                      <a:pt x="385813" y="800145"/>
                    </a:cubicBezTo>
                    <a:cubicBezTo>
                      <a:pt x="378952" y="802567"/>
                      <a:pt x="371889" y="804383"/>
                      <a:pt x="364624" y="805594"/>
                    </a:cubicBezTo>
                    <a:cubicBezTo>
                      <a:pt x="360589" y="806199"/>
                      <a:pt x="355746" y="806603"/>
                      <a:pt x="353324" y="810033"/>
                    </a:cubicBezTo>
                    <a:cubicBezTo>
                      <a:pt x="350701" y="813666"/>
                      <a:pt x="347271" y="814876"/>
                      <a:pt x="343638" y="815885"/>
                    </a:cubicBezTo>
                    <a:cubicBezTo>
                      <a:pt x="323661" y="821132"/>
                      <a:pt x="303683" y="826177"/>
                      <a:pt x="283706" y="831222"/>
                    </a:cubicBezTo>
                    <a:cubicBezTo>
                      <a:pt x="280679" y="832029"/>
                      <a:pt x="278056" y="832231"/>
                      <a:pt x="276643" y="828599"/>
                    </a:cubicBezTo>
                    <a:cubicBezTo>
                      <a:pt x="275433" y="825572"/>
                      <a:pt x="272406" y="825975"/>
                      <a:pt x="269782" y="826379"/>
                    </a:cubicBezTo>
                    <a:cubicBezTo>
                      <a:pt x="262518" y="827388"/>
                      <a:pt x="255455" y="828599"/>
                      <a:pt x="248191" y="829607"/>
                    </a:cubicBezTo>
                    <a:cubicBezTo>
                      <a:pt x="229626" y="832231"/>
                      <a:pt x="211263" y="837074"/>
                      <a:pt x="192496" y="837276"/>
                    </a:cubicBezTo>
                    <a:cubicBezTo>
                      <a:pt x="191689" y="837276"/>
                      <a:pt x="190882" y="837478"/>
                      <a:pt x="190276" y="837679"/>
                    </a:cubicBezTo>
                    <a:cubicBezTo>
                      <a:pt x="188460" y="838285"/>
                      <a:pt x="186846" y="839092"/>
                      <a:pt x="186846" y="841312"/>
                    </a:cubicBezTo>
                    <a:cubicBezTo>
                      <a:pt x="186644" y="843733"/>
                      <a:pt x="187855" y="845146"/>
                      <a:pt x="190074" y="846155"/>
                    </a:cubicBezTo>
                    <a:cubicBezTo>
                      <a:pt x="191891" y="846962"/>
                      <a:pt x="193707" y="846760"/>
                      <a:pt x="195523" y="846760"/>
                    </a:cubicBezTo>
                    <a:cubicBezTo>
                      <a:pt x="203393" y="846558"/>
                      <a:pt x="211061" y="845751"/>
                      <a:pt x="218931" y="844339"/>
                    </a:cubicBezTo>
                    <a:cubicBezTo>
                      <a:pt x="221554" y="843935"/>
                      <a:pt x="224178" y="842926"/>
                      <a:pt x="226599" y="843935"/>
                    </a:cubicBezTo>
                    <a:cubicBezTo>
                      <a:pt x="231442" y="845751"/>
                      <a:pt x="236285" y="845347"/>
                      <a:pt x="241330" y="845549"/>
                    </a:cubicBezTo>
                    <a:cubicBezTo>
                      <a:pt x="246980" y="845549"/>
                      <a:pt x="252832" y="845549"/>
                      <a:pt x="258482" y="845347"/>
                    </a:cubicBezTo>
                    <a:cubicBezTo>
                      <a:pt x="260500" y="845347"/>
                      <a:pt x="262518" y="845146"/>
                      <a:pt x="263930" y="847365"/>
                    </a:cubicBezTo>
                    <a:cubicBezTo>
                      <a:pt x="268370" y="854428"/>
                      <a:pt x="276239" y="857657"/>
                      <a:pt x="282293" y="862904"/>
                    </a:cubicBezTo>
                    <a:cubicBezTo>
                      <a:pt x="283706" y="864114"/>
                      <a:pt x="285724" y="864114"/>
                      <a:pt x="287540" y="864316"/>
                    </a:cubicBezTo>
                    <a:cubicBezTo>
                      <a:pt x="292383" y="864720"/>
                      <a:pt x="295410" y="863509"/>
                      <a:pt x="295814" y="860482"/>
                    </a:cubicBezTo>
                    <a:cubicBezTo>
                      <a:pt x="296419" y="856043"/>
                      <a:pt x="292585" y="855841"/>
                      <a:pt x="289760" y="854832"/>
                    </a:cubicBezTo>
                    <a:cubicBezTo>
                      <a:pt x="285522" y="853419"/>
                      <a:pt x="281688" y="851603"/>
                      <a:pt x="279670" y="847567"/>
                    </a:cubicBezTo>
                    <a:cubicBezTo>
                      <a:pt x="284513" y="840706"/>
                      <a:pt x="291374" y="838688"/>
                      <a:pt x="298639" y="837074"/>
                    </a:cubicBezTo>
                    <a:cubicBezTo>
                      <a:pt x="320029" y="832231"/>
                      <a:pt x="341217" y="826984"/>
                      <a:pt x="362607" y="822141"/>
                    </a:cubicBezTo>
                    <a:cubicBezTo>
                      <a:pt x="376127" y="819114"/>
                      <a:pt x="389647" y="816289"/>
                      <a:pt x="403570" y="815885"/>
                    </a:cubicBezTo>
                    <a:cubicBezTo>
                      <a:pt x="407808" y="815885"/>
                      <a:pt x="411642" y="815078"/>
                      <a:pt x="414669" y="819518"/>
                    </a:cubicBezTo>
                    <a:cubicBezTo>
                      <a:pt x="416081" y="821536"/>
                      <a:pt x="419108" y="822545"/>
                      <a:pt x="421732" y="822545"/>
                    </a:cubicBezTo>
                    <a:cubicBezTo>
                      <a:pt x="429803" y="822545"/>
                      <a:pt x="437875" y="822141"/>
                      <a:pt x="445947" y="821939"/>
                    </a:cubicBezTo>
                    <a:cubicBezTo>
                      <a:pt x="447763" y="821939"/>
                      <a:pt x="449579" y="820930"/>
                      <a:pt x="450185" y="818912"/>
                    </a:cubicBezTo>
                    <a:cubicBezTo>
                      <a:pt x="450790" y="816693"/>
                      <a:pt x="449983" y="814675"/>
                      <a:pt x="448167" y="813262"/>
                    </a:cubicBezTo>
                    <a:cubicBezTo>
                      <a:pt x="445140" y="810841"/>
                      <a:pt x="441911" y="809832"/>
                      <a:pt x="437875" y="810235"/>
                    </a:cubicBezTo>
                    <a:cubicBezTo>
                      <a:pt x="434041" y="810639"/>
                      <a:pt x="430207" y="812253"/>
                      <a:pt x="426373" y="811244"/>
                    </a:cubicBezTo>
                    <a:lnTo>
                      <a:pt x="426373" y="811244"/>
                    </a:lnTo>
                    <a:cubicBezTo>
                      <a:pt x="426777" y="810235"/>
                      <a:pt x="426978" y="809226"/>
                      <a:pt x="427382" y="808419"/>
                    </a:cubicBezTo>
                    <a:cubicBezTo>
                      <a:pt x="431821" y="799338"/>
                      <a:pt x="428391" y="793284"/>
                      <a:pt x="418301" y="791872"/>
                    </a:cubicBezTo>
                    <a:cubicBezTo>
                      <a:pt x="415880" y="791670"/>
                      <a:pt x="413660" y="791468"/>
                      <a:pt x="411239" y="791065"/>
                    </a:cubicBezTo>
                    <a:close/>
                    <a:moveTo>
                      <a:pt x="464108" y="462139"/>
                    </a:moveTo>
                    <a:cubicBezTo>
                      <a:pt x="458458" y="459515"/>
                      <a:pt x="457449" y="458910"/>
                      <a:pt x="455431" y="461331"/>
                    </a:cubicBezTo>
                    <a:cubicBezTo>
                      <a:pt x="451395" y="466376"/>
                      <a:pt x="445543" y="468999"/>
                      <a:pt x="441305" y="473439"/>
                    </a:cubicBezTo>
                    <a:cubicBezTo>
                      <a:pt x="439288" y="475457"/>
                      <a:pt x="437270" y="476264"/>
                      <a:pt x="434646" y="476466"/>
                    </a:cubicBezTo>
                    <a:cubicBezTo>
                      <a:pt x="425364" y="477071"/>
                      <a:pt x="416687" y="480098"/>
                      <a:pt x="408212" y="483529"/>
                    </a:cubicBezTo>
                    <a:cubicBezTo>
                      <a:pt x="404176" y="485143"/>
                      <a:pt x="400544" y="487565"/>
                      <a:pt x="397719" y="491399"/>
                    </a:cubicBezTo>
                    <a:cubicBezTo>
                      <a:pt x="395095" y="495031"/>
                      <a:pt x="392875" y="498462"/>
                      <a:pt x="394288" y="502901"/>
                    </a:cubicBezTo>
                    <a:cubicBezTo>
                      <a:pt x="395902" y="507744"/>
                      <a:pt x="400746" y="506735"/>
                      <a:pt x="404377" y="506937"/>
                    </a:cubicBezTo>
                    <a:cubicBezTo>
                      <a:pt x="414871" y="507744"/>
                      <a:pt x="425162" y="506130"/>
                      <a:pt x="435655" y="504919"/>
                    </a:cubicBezTo>
                    <a:cubicBezTo>
                      <a:pt x="441507" y="504314"/>
                      <a:pt x="446956" y="504717"/>
                      <a:pt x="452404" y="506735"/>
                    </a:cubicBezTo>
                    <a:cubicBezTo>
                      <a:pt x="460274" y="509762"/>
                      <a:pt x="468346" y="511175"/>
                      <a:pt x="477023" y="509157"/>
                    </a:cubicBezTo>
                    <a:cubicBezTo>
                      <a:pt x="480049" y="508350"/>
                      <a:pt x="483278" y="508551"/>
                      <a:pt x="486305" y="509762"/>
                    </a:cubicBezTo>
                    <a:cubicBezTo>
                      <a:pt x="493166" y="512587"/>
                      <a:pt x="500431" y="513193"/>
                      <a:pt x="507897" y="511982"/>
                    </a:cubicBezTo>
                    <a:cubicBezTo>
                      <a:pt x="518995" y="510166"/>
                      <a:pt x="530296" y="510569"/>
                      <a:pt x="541394" y="510166"/>
                    </a:cubicBezTo>
                    <a:cubicBezTo>
                      <a:pt x="556932" y="509560"/>
                      <a:pt x="572672" y="508148"/>
                      <a:pt x="588210" y="507744"/>
                    </a:cubicBezTo>
                    <a:cubicBezTo>
                      <a:pt x="591439" y="507744"/>
                      <a:pt x="594264" y="507542"/>
                      <a:pt x="596484" y="510569"/>
                    </a:cubicBezTo>
                    <a:cubicBezTo>
                      <a:pt x="597694" y="512184"/>
                      <a:pt x="599712" y="512385"/>
                      <a:pt x="601529" y="511376"/>
                    </a:cubicBezTo>
                    <a:cubicBezTo>
                      <a:pt x="603547" y="510166"/>
                      <a:pt x="604353" y="508350"/>
                      <a:pt x="603950" y="506130"/>
                    </a:cubicBezTo>
                    <a:cubicBezTo>
                      <a:pt x="603748" y="505323"/>
                      <a:pt x="603547" y="504516"/>
                      <a:pt x="603345" y="503910"/>
                    </a:cubicBezTo>
                    <a:cubicBezTo>
                      <a:pt x="600116" y="495435"/>
                      <a:pt x="599309" y="486757"/>
                      <a:pt x="598300" y="477879"/>
                    </a:cubicBezTo>
                    <a:cubicBezTo>
                      <a:pt x="597493" y="471825"/>
                      <a:pt x="596887" y="465973"/>
                      <a:pt x="595878" y="460121"/>
                    </a:cubicBezTo>
                    <a:cubicBezTo>
                      <a:pt x="594869" y="454470"/>
                      <a:pt x="592649" y="453259"/>
                      <a:pt x="586999" y="454268"/>
                    </a:cubicBezTo>
                    <a:cubicBezTo>
                      <a:pt x="584981" y="454672"/>
                      <a:pt x="582963" y="455076"/>
                      <a:pt x="580945" y="456085"/>
                    </a:cubicBezTo>
                    <a:cubicBezTo>
                      <a:pt x="573076" y="459919"/>
                      <a:pt x="564601" y="461735"/>
                      <a:pt x="556125" y="462744"/>
                    </a:cubicBezTo>
                    <a:cubicBezTo>
                      <a:pt x="546843" y="463753"/>
                      <a:pt x="538368" y="466578"/>
                      <a:pt x="530497" y="471017"/>
                    </a:cubicBezTo>
                    <a:cubicBezTo>
                      <a:pt x="529892" y="471421"/>
                      <a:pt x="529287" y="472026"/>
                      <a:pt x="528479" y="472228"/>
                    </a:cubicBezTo>
                    <a:cubicBezTo>
                      <a:pt x="522830" y="474246"/>
                      <a:pt x="518794" y="472430"/>
                      <a:pt x="516776" y="466578"/>
                    </a:cubicBezTo>
                    <a:cubicBezTo>
                      <a:pt x="514960" y="460928"/>
                      <a:pt x="512740" y="455277"/>
                      <a:pt x="512135" y="449224"/>
                    </a:cubicBezTo>
                    <a:cubicBezTo>
                      <a:pt x="511731" y="446600"/>
                      <a:pt x="510722" y="444179"/>
                      <a:pt x="509915" y="441757"/>
                    </a:cubicBezTo>
                    <a:cubicBezTo>
                      <a:pt x="508906" y="438932"/>
                      <a:pt x="506888" y="437721"/>
                      <a:pt x="503861" y="437721"/>
                    </a:cubicBezTo>
                    <a:cubicBezTo>
                      <a:pt x="498615" y="437519"/>
                      <a:pt x="495789" y="440345"/>
                      <a:pt x="493570" y="444784"/>
                    </a:cubicBezTo>
                    <a:cubicBezTo>
                      <a:pt x="489130" y="453461"/>
                      <a:pt x="482471" y="459919"/>
                      <a:pt x="472987" y="462744"/>
                    </a:cubicBezTo>
                    <a:cubicBezTo>
                      <a:pt x="469758" y="463551"/>
                      <a:pt x="466731" y="464156"/>
                      <a:pt x="464108" y="462139"/>
                    </a:cubicBezTo>
                    <a:close/>
                    <a:moveTo>
                      <a:pt x="500431" y="96889"/>
                    </a:moveTo>
                    <a:cubicBezTo>
                      <a:pt x="502045" y="95275"/>
                      <a:pt x="502651" y="94468"/>
                      <a:pt x="503457" y="94064"/>
                    </a:cubicBezTo>
                    <a:cubicBezTo>
                      <a:pt x="506282" y="92046"/>
                      <a:pt x="509108" y="89625"/>
                      <a:pt x="507291" y="85790"/>
                    </a:cubicBezTo>
                    <a:cubicBezTo>
                      <a:pt x="505677" y="82360"/>
                      <a:pt x="502045" y="82764"/>
                      <a:pt x="499018" y="82965"/>
                    </a:cubicBezTo>
                    <a:cubicBezTo>
                      <a:pt x="492157" y="83369"/>
                      <a:pt x="485498" y="83571"/>
                      <a:pt x="478637" y="84378"/>
                    </a:cubicBezTo>
                    <a:cubicBezTo>
                      <a:pt x="467538" y="85992"/>
                      <a:pt x="456440" y="87607"/>
                      <a:pt x="447158" y="95073"/>
                    </a:cubicBezTo>
                    <a:cubicBezTo>
                      <a:pt x="441709" y="99513"/>
                      <a:pt x="435857" y="103347"/>
                      <a:pt x="427987" y="102741"/>
                    </a:cubicBezTo>
                    <a:cubicBezTo>
                      <a:pt x="425364" y="102539"/>
                      <a:pt x="423750" y="104759"/>
                      <a:pt x="423750" y="107383"/>
                    </a:cubicBezTo>
                    <a:cubicBezTo>
                      <a:pt x="423750" y="110208"/>
                      <a:pt x="425768" y="111620"/>
                      <a:pt x="428189" y="112024"/>
                    </a:cubicBezTo>
                    <a:cubicBezTo>
                      <a:pt x="434848" y="112831"/>
                      <a:pt x="441104" y="111620"/>
                      <a:pt x="446552" y="107181"/>
                    </a:cubicBezTo>
                    <a:cubicBezTo>
                      <a:pt x="455633" y="99714"/>
                      <a:pt x="466126" y="95477"/>
                      <a:pt x="477830" y="94064"/>
                    </a:cubicBezTo>
                    <a:cubicBezTo>
                      <a:pt x="481058" y="93660"/>
                      <a:pt x="483076" y="94064"/>
                      <a:pt x="482875" y="97696"/>
                    </a:cubicBezTo>
                    <a:cubicBezTo>
                      <a:pt x="482673" y="104154"/>
                      <a:pt x="483480" y="110813"/>
                      <a:pt x="477628" y="115656"/>
                    </a:cubicBezTo>
                    <a:cubicBezTo>
                      <a:pt x="476418" y="116665"/>
                      <a:pt x="475207" y="117876"/>
                      <a:pt x="475207" y="119490"/>
                    </a:cubicBezTo>
                    <a:cubicBezTo>
                      <a:pt x="475005" y="123728"/>
                      <a:pt x="472382" y="126755"/>
                      <a:pt x="470162" y="129782"/>
                    </a:cubicBezTo>
                    <a:cubicBezTo>
                      <a:pt x="468951" y="131396"/>
                      <a:pt x="467942" y="133212"/>
                      <a:pt x="466933" y="135028"/>
                    </a:cubicBezTo>
                    <a:cubicBezTo>
                      <a:pt x="462897" y="142495"/>
                      <a:pt x="466731" y="149356"/>
                      <a:pt x="475005" y="149760"/>
                    </a:cubicBezTo>
                    <a:cubicBezTo>
                      <a:pt x="481462" y="150163"/>
                      <a:pt x="488121" y="149760"/>
                      <a:pt x="494579" y="149760"/>
                    </a:cubicBezTo>
                    <a:cubicBezTo>
                      <a:pt x="502449" y="149760"/>
                      <a:pt x="510520" y="148347"/>
                      <a:pt x="518390" y="152383"/>
                    </a:cubicBezTo>
                    <a:cubicBezTo>
                      <a:pt x="523233" y="155006"/>
                      <a:pt x="529085" y="153795"/>
                      <a:pt x="534332" y="151777"/>
                    </a:cubicBezTo>
                    <a:cubicBezTo>
                      <a:pt x="537560" y="150567"/>
                      <a:pt x="540789" y="149356"/>
                      <a:pt x="543816" y="147943"/>
                    </a:cubicBezTo>
                    <a:cubicBezTo>
                      <a:pt x="550273" y="144916"/>
                      <a:pt x="556529" y="142091"/>
                      <a:pt x="556730" y="133212"/>
                    </a:cubicBezTo>
                    <a:cubicBezTo>
                      <a:pt x="556932" y="128571"/>
                      <a:pt x="559556" y="127764"/>
                      <a:pt x="564601" y="128369"/>
                    </a:cubicBezTo>
                    <a:cubicBezTo>
                      <a:pt x="569645" y="128975"/>
                      <a:pt x="573076" y="130993"/>
                      <a:pt x="575497" y="135836"/>
                    </a:cubicBezTo>
                    <a:cubicBezTo>
                      <a:pt x="578323" y="141688"/>
                      <a:pt x="579735" y="141890"/>
                      <a:pt x="586192" y="140679"/>
                    </a:cubicBezTo>
                    <a:cubicBezTo>
                      <a:pt x="588816" y="140275"/>
                      <a:pt x="591439" y="139872"/>
                      <a:pt x="593860" y="139872"/>
                    </a:cubicBezTo>
                    <a:cubicBezTo>
                      <a:pt x="599511" y="139670"/>
                      <a:pt x="605362" y="139468"/>
                      <a:pt x="610811" y="137450"/>
                    </a:cubicBezTo>
                    <a:cubicBezTo>
                      <a:pt x="612425" y="136845"/>
                      <a:pt x="614443" y="136643"/>
                      <a:pt x="616259" y="136845"/>
                    </a:cubicBezTo>
                    <a:cubicBezTo>
                      <a:pt x="627560" y="138257"/>
                      <a:pt x="638658" y="136643"/>
                      <a:pt x="649757" y="135230"/>
                    </a:cubicBezTo>
                    <a:cubicBezTo>
                      <a:pt x="656214" y="134423"/>
                      <a:pt x="657425" y="133414"/>
                      <a:pt x="657626" y="127158"/>
                    </a:cubicBezTo>
                    <a:cubicBezTo>
                      <a:pt x="657828" y="120096"/>
                      <a:pt x="657626" y="113235"/>
                      <a:pt x="659443" y="106172"/>
                    </a:cubicBezTo>
                    <a:cubicBezTo>
                      <a:pt x="660855" y="100925"/>
                      <a:pt x="657021" y="98100"/>
                      <a:pt x="651977" y="100118"/>
                    </a:cubicBezTo>
                    <a:cubicBezTo>
                      <a:pt x="648950" y="101329"/>
                      <a:pt x="646326" y="102539"/>
                      <a:pt x="643097" y="102338"/>
                    </a:cubicBezTo>
                    <a:cubicBezTo>
                      <a:pt x="627156" y="101127"/>
                      <a:pt x="611214" y="101732"/>
                      <a:pt x="596080" y="107988"/>
                    </a:cubicBezTo>
                    <a:cubicBezTo>
                      <a:pt x="593860" y="108795"/>
                      <a:pt x="591439" y="109199"/>
                      <a:pt x="589825" y="106777"/>
                    </a:cubicBezTo>
                    <a:cubicBezTo>
                      <a:pt x="587605" y="103347"/>
                      <a:pt x="584376" y="103548"/>
                      <a:pt x="580744" y="104154"/>
                    </a:cubicBezTo>
                    <a:cubicBezTo>
                      <a:pt x="573479" y="105163"/>
                      <a:pt x="566618" y="107786"/>
                      <a:pt x="559757" y="110208"/>
                    </a:cubicBezTo>
                    <a:cubicBezTo>
                      <a:pt x="556932" y="111015"/>
                      <a:pt x="554712" y="111418"/>
                      <a:pt x="553300" y="108190"/>
                    </a:cubicBezTo>
                    <a:cubicBezTo>
                      <a:pt x="552090" y="105365"/>
                      <a:pt x="549466" y="105163"/>
                      <a:pt x="546843" y="104759"/>
                    </a:cubicBezTo>
                    <a:cubicBezTo>
                      <a:pt x="544219" y="104356"/>
                      <a:pt x="541596" y="105970"/>
                      <a:pt x="539175" y="104356"/>
                    </a:cubicBezTo>
                    <a:cubicBezTo>
                      <a:pt x="541798" y="95275"/>
                      <a:pt x="540587" y="93459"/>
                      <a:pt x="530901" y="93257"/>
                    </a:cubicBezTo>
                    <a:cubicBezTo>
                      <a:pt x="525049" y="93055"/>
                      <a:pt x="519601" y="94064"/>
                      <a:pt x="513749" y="95275"/>
                    </a:cubicBezTo>
                    <a:cubicBezTo>
                      <a:pt x="509713" y="96486"/>
                      <a:pt x="505879" y="98907"/>
                      <a:pt x="500431" y="96889"/>
                    </a:cubicBezTo>
                    <a:close/>
                    <a:moveTo>
                      <a:pt x="223774" y="189110"/>
                    </a:moveTo>
                    <a:cubicBezTo>
                      <a:pt x="225993" y="190119"/>
                      <a:pt x="227809" y="190522"/>
                      <a:pt x="230029" y="190320"/>
                    </a:cubicBezTo>
                    <a:cubicBezTo>
                      <a:pt x="234469" y="189715"/>
                      <a:pt x="238908" y="189513"/>
                      <a:pt x="243146" y="188908"/>
                    </a:cubicBezTo>
                    <a:cubicBezTo>
                      <a:pt x="260096" y="186284"/>
                      <a:pt x="277047" y="183661"/>
                      <a:pt x="294199" y="181038"/>
                    </a:cubicBezTo>
                    <a:cubicBezTo>
                      <a:pt x="311957" y="178213"/>
                      <a:pt x="330118" y="178414"/>
                      <a:pt x="347876" y="175993"/>
                    </a:cubicBezTo>
                    <a:cubicBezTo>
                      <a:pt x="358369" y="174580"/>
                      <a:pt x="369064" y="172966"/>
                      <a:pt x="378750" y="167921"/>
                    </a:cubicBezTo>
                    <a:cubicBezTo>
                      <a:pt x="383391" y="165500"/>
                      <a:pt x="386216" y="162271"/>
                      <a:pt x="386822" y="157226"/>
                    </a:cubicBezTo>
                    <a:cubicBezTo>
                      <a:pt x="387225" y="152786"/>
                      <a:pt x="389445" y="149961"/>
                      <a:pt x="393077" y="147943"/>
                    </a:cubicBezTo>
                    <a:cubicBezTo>
                      <a:pt x="397719" y="145320"/>
                      <a:pt x="401351" y="141890"/>
                      <a:pt x="403974" y="137046"/>
                    </a:cubicBezTo>
                    <a:cubicBezTo>
                      <a:pt x="405386" y="134625"/>
                      <a:pt x="408212" y="132809"/>
                      <a:pt x="406194" y="129580"/>
                    </a:cubicBezTo>
                    <a:cubicBezTo>
                      <a:pt x="404377" y="126553"/>
                      <a:pt x="401351" y="127158"/>
                      <a:pt x="398526" y="127764"/>
                    </a:cubicBezTo>
                    <a:cubicBezTo>
                      <a:pt x="397517" y="127966"/>
                      <a:pt x="396508" y="127966"/>
                      <a:pt x="395499" y="128369"/>
                    </a:cubicBezTo>
                    <a:cubicBezTo>
                      <a:pt x="377741" y="133818"/>
                      <a:pt x="359580" y="137450"/>
                      <a:pt x="342427" y="144916"/>
                    </a:cubicBezTo>
                    <a:cubicBezTo>
                      <a:pt x="325679" y="152181"/>
                      <a:pt x="306105" y="141688"/>
                      <a:pt x="296419" y="128975"/>
                    </a:cubicBezTo>
                    <a:cubicBezTo>
                      <a:pt x="293392" y="125140"/>
                      <a:pt x="291576" y="120297"/>
                      <a:pt x="288952" y="116262"/>
                    </a:cubicBezTo>
                    <a:cubicBezTo>
                      <a:pt x="285119" y="110006"/>
                      <a:pt x="281688" y="103548"/>
                      <a:pt x="277047" y="97898"/>
                    </a:cubicBezTo>
                    <a:cubicBezTo>
                      <a:pt x="273818" y="94064"/>
                      <a:pt x="270186" y="92248"/>
                      <a:pt x="265343" y="93660"/>
                    </a:cubicBezTo>
                    <a:cubicBezTo>
                      <a:pt x="260904" y="94871"/>
                      <a:pt x="258684" y="98504"/>
                      <a:pt x="257877" y="102943"/>
                    </a:cubicBezTo>
                    <a:cubicBezTo>
                      <a:pt x="257271" y="106575"/>
                      <a:pt x="257069" y="110208"/>
                      <a:pt x="257473" y="113840"/>
                    </a:cubicBezTo>
                    <a:cubicBezTo>
                      <a:pt x="258280" y="119692"/>
                      <a:pt x="259289" y="125746"/>
                      <a:pt x="259895" y="131598"/>
                    </a:cubicBezTo>
                    <a:cubicBezTo>
                      <a:pt x="260500" y="137450"/>
                      <a:pt x="258078" y="141688"/>
                      <a:pt x="252630" y="144109"/>
                    </a:cubicBezTo>
                    <a:cubicBezTo>
                      <a:pt x="241531" y="148952"/>
                      <a:pt x="231644" y="155813"/>
                      <a:pt x="220545" y="160253"/>
                    </a:cubicBezTo>
                    <a:cubicBezTo>
                      <a:pt x="218124" y="161262"/>
                      <a:pt x="215904" y="162473"/>
                      <a:pt x="214088" y="164692"/>
                    </a:cubicBezTo>
                    <a:cubicBezTo>
                      <a:pt x="210456" y="169132"/>
                      <a:pt x="211061" y="172764"/>
                      <a:pt x="216106" y="175387"/>
                    </a:cubicBezTo>
                    <a:cubicBezTo>
                      <a:pt x="218931" y="176800"/>
                      <a:pt x="219940" y="178011"/>
                      <a:pt x="218931" y="181240"/>
                    </a:cubicBezTo>
                    <a:cubicBezTo>
                      <a:pt x="217518" y="185276"/>
                      <a:pt x="220142" y="187697"/>
                      <a:pt x="223774" y="189110"/>
                    </a:cubicBezTo>
                    <a:close/>
                    <a:moveTo>
                      <a:pt x="383997" y="316039"/>
                    </a:moveTo>
                    <a:cubicBezTo>
                      <a:pt x="376329" y="312608"/>
                      <a:pt x="375723" y="308976"/>
                      <a:pt x="382382" y="304335"/>
                    </a:cubicBezTo>
                    <a:cubicBezTo>
                      <a:pt x="384804" y="302720"/>
                      <a:pt x="387225" y="301308"/>
                      <a:pt x="390050" y="300299"/>
                    </a:cubicBezTo>
                    <a:cubicBezTo>
                      <a:pt x="399333" y="296868"/>
                      <a:pt x="409019" y="294648"/>
                      <a:pt x="419108" y="294245"/>
                    </a:cubicBezTo>
                    <a:cubicBezTo>
                      <a:pt x="426171" y="294043"/>
                      <a:pt x="433234" y="294043"/>
                      <a:pt x="440095" y="292631"/>
                    </a:cubicBezTo>
                    <a:cubicBezTo>
                      <a:pt x="446956" y="291420"/>
                      <a:pt x="448368" y="288998"/>
                      <a:pt x="446956" y="282339"/>
                    </a:cubicBezTo>
                    <a:cubicBezTo>
                      <a:pt x="445341" y="275276"/>
                      <a:pt x="443122" y="268213"/>
                      <a:pt x="442718" y="260949"/>
                    </a:cubicBezTo>
                    <a:cubicBezTo>
                      <a:pt x="442314" y="255097"/>
                      <a:pt x="442314" y="249446"/>
                      <a:pt x="446956" y="244805"/>
                    </a:cubicBezTo>
                    <a:cubicBezTo>
                      <a:pt x="448772" y="242989"/>
                      <a:pt x="450185" y="240366"/>
                      <a:pt x="448772" y="237742"/>
                    </a:cubicBezTo>
                    <a:cubicBezTo>
                      <a:pt x="447359" y="234715"/>
                      <a:pt x="444332" y="234312"/>
                      <a:pt x="441305" y="234715"/>
                    </a:cubicBezTo>
                    <a:cubicBezTo>
                      <a:pt x="436059" y="235522"/>
                      <a:pt x="431014" y="235926"/>
                      <a:pt x="425970" y="237137"/>
                    </a:cubicBezTo>
                    <a:cubicBezTo>
                      <a:pt x="404579" y="242182"/>
                      <a:pt x="382382" y="241980"/>
                      <a:pt x="361396" y="249043"/>
                    </a:cubicBezTo>
                    <a:cubicBezTo>
                      <a:pt x="358571" y="250052"/>
                      <a:pt x="356351" y="249043"/>
                      <a:pt x="354737" y="246419"/>
                    </a:cubicBezTo>
                    <a:cubicBezTo>
                      <a:pt x="353324" y="243998"/>
                      <a:pt x="351911" y="241375"/>
                      <a:pt x="350499" y="238953"/>
                    </a:cubicBezTo>
                    <a:cubicBezTo>
                      <a:pt x="349087" y="236935"/>
                      <a:pt x="347271" y="235724"/>
                      <a:pt x="344445" y="236330"/>
                    </a:cubicBezTo>
                    <a:cubicBezTo>
                      <a:pt x="341620" y="236935"/>
                      <a:pt x="340813" y="239357"/>
                      <a:pt x="340813" y="241778"/>
                    </a:cubicBezTo>
                    <a:cubicBezTo>
                      <a:pt x="340611" y="243796"/>
                      <a:pt x="341015" y="246016"/>
                      <a:pt x="341418" y="248034"/>
                    </a:cubicBezTo>
                    <a:cubicBezTo>
                      <a:pt x="342427" y="253684"/>
                      <a:pt x="343033" y="259334"/>
                      <a:pt x="343033" y="265186"/>
                    </a:cubicBezTo>
                    <a:cubicBezTo>
                      <a:pt x="343033" y="269828"/>
                      <a:pt x="343033" y="274671"/>
                      <a:pt x="344647" y="279110"/>
                    </a:cubicBezTo>
                    <a:cubicBezTo>
                      <a:pt x="347069" y="286375"/>
                      <a:pt x="346060" y="293639"/>
                      <a:pt x="344849" y="300702"/>
                    </a:cubicBezTo>
                    <a:cubicBezTo>
                      <a:pt x="343638" y="307362"/>
                      <a:pt x="342024" y="314021"/>
                      <a:pt x="339602" y="320276"/>
                    </a:cubicBezTo>
                    <a:cubicBezTo>
                      <a:pt x="337786" y="325321"/>
                      <a:pt x="335970" y="330366"/>
                      <a:pt x="342427" y="333797"/>
                    </a:cubicBezTo>
                    <a:cubicBezTo>
                      <a:pt x="343436" y="334402"/>
                      <a:pt x="343638" y="336016"/>
                      <a:pt x="344445" y="337025"/>
                    </a:cubicBezTo>
                    <a:cubicBezTo>
                      <a:pt x="347271" y="341465"/>
                      <a:pt x="348885" y="342272"/>
                      <a:pt x="353324" y="340456"/>
                    </a:cubicBezTo>
                    <a:cubicBezTo>
                      <a:pt x="359983" y="337631"/>
                      <a:pt x="367046" y="337227"/>
                      <a:pt x="373907" y="336016"/>
                    </a:cubicBezTo>
                    <a:cubicBezTo>
                      <a:pt x="386216" y="333999"/>
                      <a:pt x="398526" y="331577"/>
                      <a:pt x="410835" y="329357"/>
                    </a:cubicBezTo>
                    <a:cubicBezTo>
                      <a:pt x="413458" y="328954"/>
                      <a:pt x="415880" y="328146"/>
                      <a:pt x="417696" y="326129"/>
                    </a:cubicBezTo>
                    <a:cubicBezTo>
                      <a:pt x="419108" y="324514"/>
                      <a:pt x="420117" y="322496"/>
                      <a:pt x="419512" y="320478"/>
                    </a:cubicBezTo>
                    <a:cubicBezTo>
                      <a:pt x="418705" y="318057"/>
                      <a:pt x="416687" y="316846"/>
                      <a:pt x="414064" y="317048"/>
                    </a:cubicBezTo>
                    <a:cubicBezTo>
                      <a:pt x="411239" y="317250"/>
                      <a:pt x="408413" y="317653"/>
                      <a:pt x="405588" y="317855"/>
                    </a:cubicBezTo>
                    <a:cubicBezTo>
                      <a:pt x="397920" y="318662"/>
                      <a:pt x="390656" y="319267"/>
                      <a:pt x="383997" y="316039"/>
                    </a:cubicBezTo>
                    <a:close/>
                    <a:moveTo>
                      <a:pt x="536350" y="719831"/>
                    </a:moveTo>
                    <a:cubicBezTo>
                      <a:pt x="532919" y="727701"/>
                      <a:pt x="536955" y="735167"/>
                      <a:pt x="545027" y="736580"/>
                    </a:cubicBezTo>
                    <a:cubicBezTo>
                      <a:pt x="547246" y="736983"/>
                      <a:pt x="549668" y="737185"/>
                      <a:pt x="552090" y="737387"/>
                    </a:cubicBezTo>
                    <a:cubicBezTo>
                      <a:pt x="554914" y="737387"/>
                      <a:pt x="557134" y="737992"/>
                      <a:pt x="557941" y="741221"/>
                    </a:cubicBezTo>
                    <a:cubicBezTo>
                      <a:pt x="558547" y="744450"/>
                      <a:pt x="558748" y="747275"/>
                      <a:pt x="555520" y="749495"/>
                    </a:cubicBezTo>
                    <a:cubicBezTo>
                      <a:pt x="549466" y="753934"/>
                      <a:pt x="543009" y="756759"/>
                      <a:pt x="535542" y="757365"/>
                    </a:cubicBezTo>
                    <a:cubicBezTo>
                      <a:pt x="526664" y="757970"/>
                      <a:pt x="517785" y="758777"/>
                      <a:pt x="509108" y="760594"/>
                    </a:cubicBezTo>
                    <a:cubicBezTo>
                      <a:pt x="505879" y="761401"/>
                      <a:pt x="502852" y="763217"/>
                      <a:pt x="503457" y="767051"/>
                    </a:cubicBezTo>
                    <a:cubicBezTo>
                      <a:pt x="504264" y="771289"/>
                      <a:pt x="507897" y="770683"/>
                      <a:pt x="511126" y="770078"/>
                    </a:cubicBezTo>
                    <a:cubicBezTo>
                      <a:pt x="514556" y="769473"/>
                      <a:pt x="517583" y="768665"/>
                      <a:pt x="520206" y="772298"/>
                    </a:cubicBezTo>
                    <a:cubicBezTo>
                      <a:pt x="521821" y="774517"/>
                      <a:pt x="524444" y="773912"/>
                      <a:pt x="526664" y="773105"/>
                    </a:cubicBezTo>
                    <a:cubicBezTo>
                      <a:pt x="537762" y="768665"/>
                      <a:pt x="549466" y="767253"/>
                      <a:pt x="561170" y="766042"/>
                    </a:cubicBezTo>
                    <a:cubicBezTo>
                      <a:pt x="567627" y="765437"/>
                      <a:pt x="573883" y="764226"/>
                      <a:pt x="579735" y="760392"/>
                    </a:cubicBezTo>
                    <a:cubicBezTo>
                      <a:pt x="584376" y="757163"/>
                      <a:pt x="590026" y="755347"/>
                      <a:pt x="594667" y="752118"/>
                    </a:cubicBezTo>
                    <a:cubicBezTo>
                      <a:pt x="599309" y="748889"/>
                      <a:pt x="605968" y="747880"/>
                      <a:pt x="608187" y="741221"/>
                    </a:cubicBezTo>
                    <a:cubicBezTo>
                      <a:pt x="608995" y="739001"/>
                      <a:pt x="612022" y="738800"/>
                      <a:pt x="614241" y="738194"/>
                    </a:cubicBezTo>
                    <a:cubicBezTo>
                      <a:pt x="619488" y="736782"/>
                      <a:pt x="624735" y="735369"/>
                      <a:pt x="629981" y="733755"/>
                    </a:cubicBezTo>
                    <a:cubicBezTo>
                      <a:pt x="633008" y="732746"/>
                      <a:pt x="635631" y="731333"/>
                      <a:pt x="637649" y="728710"/>
                    </a:cubicBezTo>
                    <a:cubicBezTo>
                      <a:pt x="640071" y="725279"/>
                      <a:pt x="642694" y="722051"/>
                      <a:pt x="644914" y="718620"/>
                    </a:cubicBezTo>
                    <a:cubicBezTo>
                      <a:pt x="648950" y="712365"/>
                      <a:pt x="647537" y="707118"/>
                      <a:pt x="640878" y="704091"/>
                    </a:cubicBezTo>
                    <a:cubicBezTo>
                      <a:pt x="637851" y="702477"/>
                      <a:pt x="634622" y="701468"/>
                      <a:pt x="631192" y="701669"/>
                    </a:cubicBezTo>
                    <a:cubicBezTo>
                      <a:pt x="627762" y="701871"/>
                      <a:pt x="625744" y="700660"/>
                      <a:pt x="625138" y="697028"/>
                    </a:cubicBezTo>
                    <a:cubicBezTo>
                      <a:pt x="624936" y="695817"/>
                      <a:pt x="624129" y="694606"/>
                      <a:pt x="623524" y="693597"/>
                    </a:cubicBezTo>
                    <a:cubicBezTo>
                      <a:pt x="620093" y="688754"/>
                      <a:pt x="617672" y="683911"/>
                      <a:pt x="620900" y="677656"/>
                    </a:cubicBezTo>
                    <a:cubicBezTo>
                      <a:pt x="622111" y="675436"/>
                      <a:pt x="621102" y="673014"/>
                      <a:pt x="618681" y="671602"/>
                    </a:cubicBezTo>
                    <a:cubicBezTo>
                      <a:pt x="616259" y="670189"/>
                      <a:pt x="613434" y="669584"/>
                      <a:pt x="611618" y="672207"/>
                    </a:cubicBezTo>
                    <a:cubicBezTo>
                      <a:pt x="609398" y="675638"/>
                      <a:pt x="605968" y="676647"/>
                      <a:pt x="602739" y="678059"/>
                    </a:cubicBezTo>
                    <a:cubicBezTo>
                      <a:pt x="600520" y="679068"/>
                      <a:pt x="598098" y="680077"/>
                      <a:pt x="597089" y="682095"/>
                    </a:cubicBezTo>
                    <a:cubicBezTo>
                      <a:pt x="594667" y="688149"/>
                      <a:pt x="589421" y="690369"/>
                      <a:pt x="583972" y="692387"/>
                    </a:cubicBezTo>
                    <a:cubicBezTo>
                      <a:pt x="582156" y="693194"/>
                      <a:pt x="580138" y="694203"/>
                      <a:pt x="578726" y="695817"/>
                    </a:cubicBezTo>
                    <a:cubicBezTo>
                      <a:pt x="573883" y="701669"/>
                      <a:pt x="567425" y="704494"/>
                      <a:pt x="560766" y="707320"/>
                    </a:cubicBezTo>
                    <a:cubicBezTo>
                      <a:pt x="555721" y="709539"/>
                      <a:pt x="550475" y="711154"/>
                      <a:pt x="545228" y="712768"/>
                    </a:cubicBezTo>
                    <a:cubicBezTo>
                      <a:pt x="541192" y="713777"/>
                      <a:pt x="537560" y="715795"/>
                      <a:pt x="536350" y="719831"/>
                    </a:cubicBezTo>
                    <a:close/>
                    <a:moveTo>
                      <a:pt x="895741" y="437318"/>
                    </a:moveTo>
                    <a:cubicBezTo>
                      <a:pt x="898768" y="431466"/>
                      <a:pt x="896145" y="425614"/>
                      <a:pt x="893522" y="419963"/>
                    </a:cubicBezTo>
                    <a:cubicBezTo>
                      <a:pt x="892714" y="418349"/>
                      <a:pt x="891100" y="418349"/>
                      <a:pt x="889486" y="418551"/>
                    </a:cubicBezTo>
                    <a:cubicBezTo>
                      <a:pt x="883633" y="419156"/>
                      <a:pt x="877580" y="419762"/>
                      <a:pt x="871930" y="421779"/>
                    </a:cubicBezTo>
                    <a:cubicBezTo>
                      <a:pt x="863253" y="424806"/>
                      <a:pt x="854778" y="427833"/>
                      <a:pt x="845898" y="430457"/>
                    </a:cubicBezTo>
                    <a:cubicBezTo>
                      <a:pt x="836212" y="433484"/>
                      <a:pt x="826527" y="436511"/>
                      <a:pt x="816639" y="438528"/>
                    </a:cubicBezTo>
                    <a:cubicBezTo>
                      <a:pt x="798074" y="442362"/>
                      <a:pt x="778904" y="442968"/>
                      <a:pt x="761751" y="451847"/>
                    </a:cubicBezTo>
                    <a:cubicBezTo>
                      <a:pt x="757110" y="454268"/>
                      <a:pt x="755899" y="455479"/>
                      <a:pt x="758522" y="459919"/>
                    </a:cubicBezTo>
                    <a:cubicBezTo>
                      <a:pt x="761348" y="464560"/>
                      <a:pt x="762558" y="469403"/>
                      <a:pt x="763971" y="474448"/>
                    </a:cubicBezTo>
                    <a:cubicBezTo>
                      <a:pt x="764576" y="476264"/>
                      <a:pt x="764980" y="478080"/>
                      <a:pt x="765787" y="479695"/>
                    </a:cubicBezTo>
                    <a:cubicBezTo>
                      <a:pt x="767603" y="483327"/>
                      <a:pt x="770226" y="484336"/>
                      <a:pt x="773455" y="482116"/>
                    </a:cubicBezTo>
                    <a:cubicBezTo>
                      <a:pt x="776684" y="480098"/>
                      <a:pt x="779913" y="478484"/>
                      <a:pt x="781325" y="474044"/>
                    </a:cubicBezTo>
                    <a:cubicBezTo>
                      <a:pt x="782939" y="468999"/>
                      <a:pt x="790809" y="467991"/>
                      <a:pt x="793634" y="472430"/>
                    </a:cubicBezTo>
                    <a:cubicBezTo>
                      <a:pt x="796056" y="476264"/>
                      <a:pt x="798477" y="476264"/>
                      <a:pt x="802110" y="474650"/>
                    </a:cubicBezTo>
                    <a:cubicBezTo>
                      <a:pt x="804128" y="473641"/>
                      <a:pt x="806549" y="473237"/>
                      <a:pt x="808769" y="472632"/>
                    </a:cubicBezTo>
                    <a:cubicBezTo>
                      <a:pt x="823298" y="468192"/>
                      <a:pt x="838432" y="466376"/>
                      <a:pt x="852356" y="460524"/>
                    </a:cubicBezTo>
                    <a:cubicBezTo>
                      <a:pt x="854979" y="459313"/>
                      <a:pt x="856392" y="460726"/>
                      <a:pt x="856795" y="463147"/>
                    </a:cubicBezTo>
                    <a:cubicBezTo>
                      <a:pt x="856997" y="464358"/>
                      <a:pt x="857400" y="465771"/>
                      <a:pt x="856997" y="466982"/>
                    </a:cubicBezTo>
                    <a:cubicBezTo>
                      <a:pt x="855383" y="473237"/>
                      <a:pt x="858813" y="478686"/>
                      <a:pt x="859217" y="484739"/>
                    </a:cubicBezTo>
                    <a:cubicBezTo>
                      <a:pt x="859418" y="488775"/>
                      <a:pt x="862647" y="489986"/>
                      <a:pt x="866078" y="487766"/>
                    </a:cubicBezTo>
                    <a:cubicBezTo>
                      <a:pt x="869104" y="485748"/>
                      <a:pt x="872333" y="485345"/>
                      <a:pt x="875764" y="484941"/>
                    </a:cubicBezTo>
                    <a:cubicBezTo>
                      <a:pt x="889082" y="483529"/>
                      <a:pt x="902199" y="482116"/>
                      <a:pt x="915517" y="480502"/>
                    </a:cubicBezTo>
                    <a:cubicBezTo>
                      <a:pt x="920158" y="479896"/>
                      <a:pt x="924597" y="478484"/>
                      <a:pt x="929239" y="481107"/>
                    </a:cubicBezTo>
                    <a:cubicBezTo>
                      <a:pt x="932265" y="482722"/>
                      <a:pt x="934081" y="480502"/>
                      <a:pt x="934687" y="477677"/>
                    </a:cubicBezTo>
                    <a:cubicBezTo>
                      <a:pt x="935696" y="473237"/>
                      <a:pt x="932871" y="469807"/>
                      <a:pt x="928028" y="468999"/>
                    </a:cubicBezTo>
                    <a:cubicBezTo>
                      <a:pt x="924597" y="468394"/>
                      <a:pt x="920965" y="468999"/>
                      <a:pt x="918140" y="467587"/>
                    </a:cubicBezTo>
                    <a:cubicBezTo>
                      <a:pt x="913499" y="465165"/>
                      <a:pt x="908857" y="464964"/>
                      <a:pt x="903813" y="465367"/>
                    </a:cubicBezTo>
                    <a:cubicBezTo>
                      <a:pt x="897961" y="465973"/>
                      <a:pt x="893118" y="463753"/>
                      <a:pt x="889284" y="459313"/>
                    </a:cubicBezTo>
                    <a:cubicBezTo>
                      <a:pt x="888275" y="458103"/>
                      <a:pt x="887266" y="456892"/>
                      <a:pt x="886055" y="455883"/>
                    </a:cubicBezTo>
                    <a:cubicBezTo>
                      <a:pt x="880203" y="449829"/>
                      <a:pt x="881212" y="445389"/>
                      <a:pt x="888880" y="442766"/>
                    </a:cubicBezTo>
                    <a:cubicBezTo>
                      <a:pt x="891504" y="441555"/>
                      <a:pt x="894328" y="440950"/>
                      <a:pt x="895741" y="437318"/>
                    </a:cubicBezTo>
                    <a:close/>
                    <a:moveTo>
                      <a:pt x="473996" y="240567"/>
                    </a:moveTo>
                    <a:cubicBezTo>
                      <a:pt x="472987" y="249850"/>
                      <a:pt x="469355" y="260141"/>
                      <a:pt x="470969" y="270837"/>
                    </a:cubicBezTo>
                    <a:cubicBezTo>
                      <a:pt x="471373" y="273056"/>
                      <a:pt x="471978" y="275478"/>
                      <a:pt x="472987" y="277496"/>
                    </a:cubicBezTo>
                    <a:cubicBezTo>
                      <a:pt x="475207" y="281935"/>
                      <a:pt x="477225" y="286577"/>
                      <a:pt x="479040" y="291016"/>
                    </a:cubicBezTo>
                    <a:cubicBezTo>
                      <a:pt x="482067" y="298079"/>
                      <a:pt x="486709" y="299492"/>
                      <a:pt x="491350" y="293639"/>
                    </a:cubicBezTo>
                    <a:cubicBezTo>
                      <a:pt x="495991" y="287989"/>
                      <a:pt x="501843" y="285971"/>
                      <a:pt x="508300" y="283550"/>
                    </a:cubicBezTo>
                    <a:cubicBezTo>
                      <a:pt x="525049" y="277698"/>
                      <a:pt x="542403" y="275882"/>
                      <a:pt x="559959" y="276285"/>
                    </a:cubicBezTo>
                    <a:cubicBezTo>
                      <a:pt x="563995" y="276285"/>
                      <a:pt x="566618" y="275276"/>
                      <a:pt x="568636" y="272249"/>
                    </a:cubicBezTo>
                    <a:cubicBezTo>
                      <a:pt x="574085" y="264379"/>
                      <a:pt x="581147" y="258325"/>
                      <a:pt x="588210" y="252271"/>
                    </a:cubicBezTo>
                    <a:cubicBezTo>
                      <a:pt x="592044" y="248841"/>
                      <a:pt x="592851" y="246823"/>
                      <a:pt x="590228" y="241980"/>
                    </a:cubicBezTo>
                    <a:cubicBezTo>
                      <a:pt x="588816" y="239558"/>
                      <a:pt x="588614" y="237137"/>
                      <a:pt x="588816" y="234514"/>
                    </a:cubicBezTo>
                    <a:cubicBezTo>
                      <a:pt x="589017" y="231890"/>
                      <a:pt x="589219" y="229267"/>
                      <a:pt x="589219" y="226644"/>
                    </a:cubicBezTo>
                    <a:cubicBezTo>
                      <a:pt x="588816" y="219581"/>
                      <a:pt x="585385" y="217361"/>
                      <a:pt x="578927" y="219984"/>
                    </a:cubicBezTo>
                    <a:cubicBezTo>
                      <a:pt x="577515" y="220590"/>
                      <a:pt x="576103" y="221397"/>
                      <a:pt x="574892" y="222204"/>
                    </a:cubicBezTo>
                    <a:cubicBezTo>
                      <a:pt x="571663" y="224626"/>
                      <a:pt x="567829" y="225836"/>
                      <a:pt x="563995" y="226644"/>
                    </a:cubicBezTo>
                    <a:cubicBezTo>
                      <a:pt x="542201" y="230881"/>
                      <a:pt x="520812" y="236531"/>
                      <a:pt x="498615" y="238549"/>
                    </a:cubicBezTo>
                    <a:cubicBezTo>
                      <a:pt x="495386" y="238751"/>
                      <a:pt x="492762" y="238549"/>
                      <a:pt x="490341" y="235926"/>
                    </a:cubicBezTo>
                    <a:cubicBezTo>
                      <a:pt x="484489" y="230074"/>
                      <a:pt x="477830" y="231487"/>
                      <a:pt x="473996" y="240567"/>
                    </a:cubicBezTo>
                    <a:close/>
                    <a:moveTo>
                      <a:pt x="76667" y="211711"/>
                    </a:moveTo>
                    <a:cubicBezTo>
                      <a:pt x="79291" y="213527"/>
                      <a:pt x="82923" y="213325"/>
                      <a:pt x="86757" y="211307"/>
                    </a:cubicBezTo>
                    <a:cubicBezTo>
                      <a:pt x="90389" y="209491"/>
                      <a:pt x="94223" y="207877"/>
                      <a:pt x="98663" y="207473"/>
                    </a:cubicBezTo>
                    <a:cubicBezTo>
                      <a:pt x="104111" y="207271"/>
                      <a:pt x="109358" y="205657"/>
                      <a:pt x="114806" y="204244"/>
                    </a:cubicBezTo>
                    <a:cubicBezTo>
                      <a:pt x="123483" y="202024"/>
                      <a:pt x="131958" y="199805"/>
                      <a:pt x="140837" y="199401"/>
                    </a:cubicBezTo>
                    <a:cubicBezTo>
                      <a:pt x="149514" y="198998"/>
                      <a:pt x="157990" y="195365"/>
                      <a:pt x="167070" y="197585"/>
                    </a:cubicBezTo>
                    <a:cubicBezTo>
                      <a:pt x="172115" y="198796"/>
                      <a:pt x="174335" y="196576"/>
                      <a:pt x="174536" y="191329"/>
                    </a:cubicBezTo>
                    <a:cubicBezTo>
                      <a:pt x="174738" y="187293"/>
                      <a:pt x="176151" y="183661"/>
                      <a:pt x="176756" y="179827"/>
                    </a:cubicBezTo>
                    <a:cubicBezTo>
                      <a:pt x="177361" y="175589"/>
                      <a:pt x="180388" y="170948"/>
                      <a:pt x="176352" y="167316"/>
                    </a:cubicBezTo>
                    <a:cubicBezTo>
                      <a:pt x="172115" y="163683"/>
                      <a:pt x="167272" y="166509"/>
                      <a:pt x="163034" y="168325"/>
                    </a:cubicBezTo>
                    <a:cubicBezTo>
                      <a:pt x="155366" y="171352"/>
                      <a:pt x="147497" y="172966"/>
                      <a:pt x="139425" y="173571"/>
                    </a:cubicBezTo>
                    <a:cubicBezTo>
                      <a:pt x="131555" y="174177"/>
                      <a:pt x="128326" y="170141"/>
                      <a:pt x="130949" y="162674"/>
                    </a:cubicBezTo>
                    <a:cubicBezTo>
                      <a:pt x="132160" y="159244"/>
                      <a:pt x="133976" y="156217"/>
                      <a:pt x="135994" y="152988"/>
                    </a:cubicBezTo>
                    <a:cubicBezTo>
                      <a:pt x="139021" y="148145"/>
                      <a:pt x="140030" y="142697"/>
                      <a:pt x="136801" y="137450"/>
                    </a:cubicBezTo>
                    <a:cubicBezTo>
                      <a:pt x="133371" y="131800"/>
                      <a:pt x="127922" y="133011"/>
                      <a:pt x="122676" y="133818"/>
                    </a:cubicBezTo>
                    <a:cubicBezTo>
                      <a:pt x="121869" y="134019"/>
                      <a:pt x="121062" y="134221"/>
                      <a:pt x="120456" y="134423"/>
                    </a:cubicBezTo>
                    <a:cubicBezTo>
                      <a:pt x="107542" y="139872"/>
                      <a:pt x="93820" y="142091"/>
                      <a:pt x="80300" y="144513"/>
                    </a:cubicBezTo>
                    <a:cubicBezTo>
                      <a:pt x="72834" y="145925"/>
                      <a:pt x="67990" y="149356"/>
                      <a:pt x="64762" y="156015"/>
                    </a:cubicBezTo>
                    <a:cubicBezTo>
                      <a:pt x="60927" y="163280"/>
                      <a:pt x="61129" y="165903"/>
                      <a:pt x="67385" y="171755"/>
                    </a:cubicBezTo>
                    <a:cubicBezTo>
                      <a:pt x="69807" y="173975"/>
                      <a:pt x="71421" y="176396"/>
                      <a:pt x="72632" y="179423"/>
                    </a:cubicBezTo>
                    <a:cubicBezTo>
                      <a:pt x="76062" y="187092"/>
                      <a:pt x="77474" y="194558"/>
                      <a:pt x="72834" y="202630"/>
                    </a:cubicBezTo>
                    <a:cubicBezTo>
                      <a:pt x="70008" y="207473"/>
                      <a:pt x="71017" y="209087"/>
                      <a:pt x="76667" y="211711"/>
                    </a:cubicBezTo>
                    <a:close/>
                    <a:moveTo>
                      <a:pt x="692133" y="183056"/>
                    </a:moveTo>
                    <a:cubicBezTo>
                      <a:pt x="688703" y="181038"/>
                      <a:pt x="686079" y="182047"/>
                      <a:pt x="683859" y="184670"/>
                    </a:cubicBezTo>
                    <a:cubicBezTo>
                      <a:pt x="681841" y="187092"/>
                      <a:pt x="680025" y="189513"/>
                      <a:pt x="678210" y="192137"/>
                    </a:cubicBezTo>
                    <a:cubicBezTo>
                      <a:pt x="675384" y="196172"/>
                      <a:pt x="671752" y="197787"/>
                      <a:pt x="666909" y="197989"/>
                    </a:cubicBezTo>
                    <a:cubicBezTo>
                      <a:pt x="654801" y="198190"/>
                      <a:pt x="643097" y="201016"/>
                      <a:pt x="631393" y="203235"/>
                    </a:cubicBezTo>
                    <a:cubicBezTo>
                      <a:pt x="622717" y="204850"/>
                      <a:pt x="615250" y="214536"/>
                      <a:pt x="616058" y="223011"/>
                    </a:cubicBezTo>
                    <a:cubicBezTo>
                      <a:pt x="617672" y="240164"/>
                      <a:pt x="622111" y="256913"/>
                      <a:pt x="624533" y="273864"/>
                    </a:cubicBezTo>
                    <a:cubicBezTo>
                      <a:pt x="624936" y="276487"/>
                      <a:pt x="626147" y="279110"/>
                      <a:pt x="629174" y="279514"/>
                    </a:cubicBezTo>
                    <a:cubicBezTo>
                      <a:pt x="632201" y="279917"/>
                      <a:pt x="633411" y="277698"/>
                      <a:pt x="635026" y="275276"/>
                    </a:cubicBezTo>
                    <a:cubicBezTo>
                      <a:pt x="638456" y="270433"/>
                      <a:pt x="641282" y="264581"/>
                      <a:pt x="648748" y="264379"/>
                    </a:cubicBezTo>
                    <a:cubicBezTo>
                      <a:pt x="662268" y="264379"/>
                      <a:pt x="674779" y="259536"/>
                      <a:pt x="687492" y="256106"/>
                    </a:cubicBezTo>
                    <a:cubicBezTo>
                      <a:pt x="691124" y="255097"/>
                      <a:pt x="693747" y="253684"/>
                      <a:pt x="697178" y="257316"/>
                    </a:cubicBezTo>
                    <a:cubicBezTo>
                      <a:pt x="699196" y="259536"/>
                      <a:pt x="704039" y="257316"/>
                      <a:pt x="703635" y="254491"/>
                    </a:cubicBezTo>
                    <a:cubicBezTo>
                      <a:pt x="702626" y="248437"/>
                      <a:pt x="705451" y="242384"/>
                      <a:pt x="702223" y="236128"/>
                    </a:cubicBezTo>
                    <a:cubicBezTo>
                      <a:pt x="697178" y="226240"/>
                      <a:pt x="696976" y="215545"/>
                      <a:pt x="697581" y="204850"/>
                    </a:cubicBezTo>
                    <a:cubicBezTo>
                      <a:pt x="697783" y="200208"/>
                      <a:pt x="697783" y="195567"/>
                      <a:pt x="697581" y="190724"/>
                    </a:cubicBezTo>
                    <a:cubicBezTo>
                      <a:pt x="697380" y="187293"/>
                      <a:pt x="695967" y="184267"/>
                      <a:pt x="692133" y="183056"/>
                    </a:cubicBezTo>
                    <a:close/>
                    <a:moveTo>
                      <a:pt x="242944" y="416735"/>
                    </a:moveTo>
                    <a:cubicBezTo>
                      <a:pt x="245366" y="411891"/>
                      <a:pt x="245164" y="407250"/>
                      <a:pt x="242339" y="403012"/>
                    </a:cubicBezTo>
                    <a:cubicBezTo>
                      <a:pt x="239513" y="399178"/>
                      <a:pt x="235478" y="399986"/>
                      <a:pt x="231644" y="400591"/>
                    </a:cubicBezTo>
                    <a:cubicBezTo>
                      <a:pt x="226800" y="401398"/>
                      <a:pt x="221756" y="402003"/>
                      <a:pt x="216913" y="402811"/>
                    </a:cubicBezTo>
                    <a:cubicBezTo>
                      <a:pt x="186644" y="406645"/>
                      <a:pt x="157182" y="415322"/>
                      <a:pt x="126510" y="416533"/>
                    </a:cubicBezTo>
                    <a:cubicBezTo>
                      <a:pt x="121869" y="416735"/>
                      <a:pt x="117228" y="417945"/>
                      <a:pt x="112586" y="418753"/>
                    </a:cubicBezTo>
                    <a:cubicBezTo>
                      <a:pt x="109761" y="419358"/>
                      <a:pt x="107542" y="420972"/>
                      <a:pt x="108349" y="424201"/>
                    </a:cubicBezTo>
                    <a:cubicBezTo>
                      <a:pt x="110367" y="431466"/>
                      <a:pt x="108752" y="437116"/>
                      <a:pt x="102900" y="442362"/>
                    </a:cubicBezTo>
                    <a:cubicBezTo>
                      <a:pt x="99470" y="445389"/>
                      <a:pt x="98864" y="450031"/>
                      <a:pt x="100882" y="454672"/>
                    </a:cubicBezTo>
                    <a:cubicBezTo>
                      <a:pt x="102900" y="459515"/>
                      <a:pt x="106533" y="461130"/>
                      <a:pt x="111376" y="461130"/>
                    </a:cubicBezTo>
                    <a:cubicBezTo>
                      <a:pt x="114604" y="461130"/>
                      <a:pt x="117631" y="461130"/>
                      <a:pt x="120860" y="460928"/>
                    </a:cubicBezTo>
                    <a:cubicBezTo>
                      <a:pt x="139021" y="459717"/>
                      <a:pt x="157182" y="457901"/>
                      <a:pt x="175343" y="455883"/>
                    </a:cubicBezTo>
                    <a:cubicBezTo>
                      <a:pt x="180388" y="455277"/>
                      <a:pt x="184626" y="453259"/>
                      <a:pt x="188662" y="449829"/>
                    </a:cubicBezTo>
                    <a:cubicBezTo>
                      <a:pt x="195927" y="443371"/>
                      <a:pt x="203998" y="438125"/>
                      <a:pt x="213079" y="434493"/>
                    </a:cubicBezTo>
                    <a:cubicBezTo>
                      <a:pt x="220747" y="431264"/>
                      <a:pt x="228415" y="427833"/>
                      <a:pt x="235881" y="424201"/>
                    </a:cubicBezTo>
                    <a:cubicBezTo>
                      <a:pt x="238908" y="422385"/>
                      <a:pt x="241733" y="419963"/>
                      <a:pt x="242944" y="416735"/>
                    </a:cubicBezTo>
                    <a:close/>
                    <a:moveTo>
                      <a:pt x="75860" y="272855"/>
                    </a:moveTo>
                    <a:cubicBezTo>
                      <a:pt x="75053" y="274469"/>
                      <a:pt x="74044" y="276285"/>
                      <a:pt x="73439" y="278303"/>
                    </a:cubicBezTo>
                    <a:cubicBezTo>
                      <a:pt x="72834" y="280523"/>
                      <a:pt x="72430" y="282944"/>
                      <a:pt x="72430" y="285164"/>
                    </a:cubicBezTo>
                    <a:cubicBezTo>
                      <a:pt x="72228" y="293034"/>
                      <a:pt x="80300" y="300097"/>
                      <a:pt x="87766" y="298684"/>
                    </a:cubicBezTo>
                    <a:cubicBezTo>
                      <a:pt x="98461" y="296666"/>
                      <a:pt x="109358" y="295052"/>
                      <a:pt x="119851" y="291622"/>
                    </a:cubicBezTo>
                    <a:cubicBezTo>
                      <a:pt x="121869" y="291016"/>
                      <a:pt x="123887" y="290814"/>
                      <a:pt x="125904" y="290411"/>
                    </a:cubicBezTo>
                    <a:cubicBezTo>
                      <a:pt x="128326" y="290007"/>
                      <a:pt x="130142" y="290613"/>
                      <a:pt x="130949" y="293034"/>
                    </a:cubicBezTo>
                    <a:cubicBezTo>
                      <a:pt x="131757" y="295052"/>
                      <a:pt x="131757" y="297070"/>
                      <a:pt x="129739" y="298684"/>
                    </a:cubicBezTo>
                    <a:cubicBezTo>
                      <a:pt x="126712" y="300702"/>
                      <a:pt x="123887" y="303124"/>
                      <a:pt x="120255" y="303729"/>
                    </a:cubicBezTo>
                    <a:cubicBezTo>
                      <a:pt x="111376" y="305344"/>
                      <a:pt x="102295" y="306958"/>
                      <a:pt x="93416" y="308774"/>
                    </a:cubicBezTo>
                    <a:cubicBezTo>
                      <a:pt x="90591" y="309380"/>
                      <a:pt x="87766" y="309783"/>
                      <a:pt x="85143" y="310792"/>
                    </a:cubicBezTo>
                    <a:cubicBezTo>
                      <a:pt x="79896" y="312810"/>
                      <a:pt x="78483" y="318662"/>
                      <a:pt x="82519" y="322698"/>
                    </a:cubicBezTo>
                    <a:cubicBezTo>
                      <a:pt x="87160" y="327339"/>
                      <a:pt x="92609" y="329963"/>
                      <a:pt x="99470" y="328954"/>
                    </a:cubicBezTo>
                    <a:cubicBezTo>
                      <a:pt x="105120" y="328146"/>
                      <a:pt x="110770" y="327137"/>
                      <a:pt x="116219" y="325120"/>
                    </a:cubicBezTo>
                    <a:cubicBezTo>
                      <a:pt x="132362" y="319267"/>
                      <a:pt x="149111" y="317653"/>
                      <a:pt x="166061" y="318662"/>
                    </a:cubicBezTo>
                    <a:cubicBezTo>
                      <a:pt x="173528" y="319066"/>
                      <a:pt x="177361" y="315635"/>
                      <a:pt x="176756" y="308169"/>
                    </a:cubicBezTo>
                    <a:cubicBezTo>
                      <a:pt x="176352" y="304738"/>
                      <a:pt x="177361" y="303124"/>
                      <a:pt x="180590" y="301711"/>
                    </a:cubicBezTo>
                    <a:cubicBezTo>
                      <a:pt x="185433" y="299693"/>
                      <a:pt x="185635" y="297272"/>
                      <a:pt x="182406" y="293438"/>
                    </a:cubicBezTo>
                    <a:cubicBezTo>
                      <a:pt x="181397" y="292227"/>
                      <a:pt x="180187" y="291218"/>
                      <a:pt x="178976" y="290209"/>
                    </a:cubicBezTo>
                    <a:cubicBezTo>
                      <a:pt x="173931" y="284962"/>
                      <a:pt x="172115" y="277899"/>
                      <a:pt x="169895" y="271644"/>
                    </a:cubicBezTo>
                    <a:cubicBezTo>
                      <a:pt x="167474" y="264581"/>
                      <a:pt x="167877" y="262967"/>
                      <a:pt x="160613" y="263976"/>
                    </a:cubicBezTo>
                    <a:cubicBezTo>
                      <a:pt x="145680" y="266195"/>
                      <a:pt x="130344" y="265590"/>
                      <a:pt x="115815" y="269828"/>
                    </a:cubicBezTo>
                    <a:cubicBezTo>
                      <a:pt x="110165" y="271442"/>
                      <a:pt x="106533" y="270231"/>
                      <a:pt x="103102" y="265590"/>
                    </a:cubicBezTo>
                    <a:cubicBezTo>
                      <a:pt x="99268" y="260545"/>
                      <a:pt x="95838" y="254895"/>
                      <a:pt x="89380" y="252271"/>
                    </a:cubicBezTo>
                    <a:cubicBezTo>
                      <a:pt x="83125" y="249648"/>
                      <a:pt x="80905" y="250052"/>
                      <a:pt x="80098" y="257115"/>
                    </a:cubicBezTo>
                    <a:cubicBezTo>
                      <a:pt x="79291" y="262159"/>
                      <a:pt x="78483" y="267608"/>
                      <a:pt x="75860" y="272855"/>
                    </a:cubicBezTo>
                    <a:close/>
                    <a:moveTo>
                      <a:pt x="417898" y="652835"/>
                    </a:moveTo>
                    <a:cubicBezTo>
                      <a:pt x="420723" y="653844"/>
                      <a:pt x="423548" y="653642"/>
                      <a:pt x="426373" y="653238"/>
                    </a:cubicBezTo>
                    <a:cubicBezTo>
                      <a:pt x="434646" y="651826"/>
                      <a:pt x="442920" y="650817"/>
                      <a:pt x="450992" y="649001"/>
                    </a:cubicBezTo>
                    <a:cubicBezTo>
                      <a:pt x="466529" y="645369"/>
                      <a:pt x="481866" y="645570"/>
                      <a:pt x="497404" y="649404"/>
                    </a:cubicBezTo>
                    <a:cubicBezTo>
                      <a:pt x="502449" y="650615"/>
                      <a:pt x="506686" y="648799"/>
                      <a:pt x="510924" y="647185"/>
                    </a:cubicBezTo>
                    <a:cubicBezTo>
                      <a:pt x="512942" y="646378"/>
                      <a:pt x="513144" y="643552"/>
                      <a:pt x="515565" y="643149"/>
                    </a:cubicBezTo>
                    <a:cubicBezTo>
                      <a:pt x="520610" y="642140"/>
                      <a:pt x="520610" y="638507"/>
                      <a:pt x="520004" y="634673"/>
                    </a:cubicBezTo>
                    <a:cubicBezTo>
                      <a:pt x="519399" y="631041"/>
                      <a:pt x="518794" y="627409"/>
                      <a:pt x="518390" y="623776"/>
                    </a:cubicBezTo>
                    <a:cubicBezTo>
                      <a:pt x="517179" y="616310"/>
                      <a:pt x="515162" y="608844"/>
                      <a:pt x="515162" y="601377"/>
                    </a:cubicBezTo>
                    <a:cubicBezTo>
                      <a:pt x="515363" y="595323"/>
                      <a:pt x="512538" y="590480"/>
                      <a:pt x="511327" y="585032"/>
                    </a:cubicBezTo>
                    <a:cubicBezTo>
                      <a:pt x="510520" y="580794"/>
                      <a:pt x="506282" y="580390"/>
                      <a:pt x="503054" y="583821"/>
                    </a:cubicBezTo>
                    <a:cubicBezTo>
                      <a:pt x="501843" y="585234"/>
                      <a:pt x="500834" y="586444"/>
                      <a:pt x="498816" y="586646"/>
                    </a:cubicBezTo>
                    <a:cubicBezTo>
                      <a:pt x="486709" y="588261"/>
                      <a:pt x="475005" y="592296"/>
                      <a:pt x="462897" y="594314"/>
                    </a:cubicBezTo>
                    <a:cubicBezTo>
                      <a:pt x="451597" y="596130"/>
                      <a:pt x="442718" y="602386"/>
                      <a:pt x="436664" y="612274"/>
                    </a:cubicBezTo>
                    <a:cubicBezTo>
                      <a:pt x="432023" y="619741"/>
                      <a:pt x="426978" y="627005"/>
                      <a:pt x="418907" y="631445"/>
                    </a:cubicBezTo>
                    <a:cubicBezTo>
                      <a:pt x="412853" y="634875"/>
                      <a:pt x="411239" y="643149"/>
                      <a:pt x="414064" y="649404"/>
                    </a:cubicBezTo>
                    <a:cubicBezTo>
                      <a:pt x="414871" y="651019"/>
                      <a:pt x="416283" y="652229"/>
                      <a:pt x="417898" y="652835"/>
                    </a:cubicBezTo>
                    <a:close/>
                    <a:moveTo>
                      <a:pt x="742581" y="597745"/>
                    </a:moveTo>
                    <a:cubicBezTo>
                      <a:pt x="745810" y="593305"/>
                      <a:pt x="746415" y="588462"/>
                      <a:pt x="743792" y="583821"/>
                    </a:cubicBezTo>
                    <a:cubicBezTo>
                      <a:pt x="739151" y="575346"/>
                      <a:pt x="737334" y="565659"/>
                      <a:pt x="732895" y="557184"/>
                    </a:cubicBezTo>
                    <a:cubicBezTo>
                      <a:pt x="731280" y="554157"/>
                      <a:pt x="730877" y="551534"/>
                      <a:pt x="731280" y="548305"/>
                    </a:cubicBezTo>
                    <a:cubicBezTo>
                      <a:pt x="731886" y="543058"/>
                      <a:pt x="729465" y="539224"/>
                      <a:pt x="724622" y="537610"/>
                    </a:cubicBezTo>
                    <a:cubicBezTo>
                      <a:pt x="722200" y="536803"/>
                      <a:pt x="719980" y="537206"/>
                      <a:pt x="718769" y="539830"/>
                    </a:cubicBezTo>
                    <a:cubicBezTo>
                      <a:pt x="717962" y="541444"/>
                      <a:pt x="717559" y="543462"/>
                      <a:pt x="717962" y="545076"/>
                    </a:cubicBezTo>
                    <a:cubicBezTo>
                      <a:pt x="718971" y="549919"/>
                      <a:pt x="717357" y="553148"/>
                      <a:pt x="713523" y="556579"/>
                    </a:cubicBezTo>
                    <a:cubicBezTo>
                      <a:pt x="711707" y="558193"/>
                      <a:pt x="710496" y="559202"/>
                      <a:pt x="707671" y="559000"/>
                    </a:cubicBezTo>
                    <a:cubicBezTo>
                      <a:pt x="701617" y="558798"/>
                      <a:pt x="695563" y="560009"/>
                      <a:pt x="689913" y="561825"/>
                    </a:cubicBezTo>
                    <a:cubicBezTo>
                      <a:pt x="684061" y="563843"/>
                      <a:pt x="678411" y="565054"/>
                      <a:pt x="672357" y="565054"/>
                    </a:cubicBezTo>
                    <a:cubicBezTo>
                      <a:pt x="663479" y="565054"/>
                      <a:pt x="655608" y="568686"/>
                      <a:pt x="647537" y="571713"/>
                    </a:cubicBezTo>
                    <a:cubicBezTo>
                      <a:pt x="643299" y="573328"/>
                      <a:pt x="641282" y="577162"/>
                      <a:pt x="639869" y="580996"/>
                    </a:cubicBezTo>
                    <a:cubicBezTo>
                      <a:pt x="638255" y="584830"/>
                      <a:pt x="641887" y="586444"/>
                      <a:pt x="643501" y="589068"/>
                    </a:cubicBezTo>
                    <a:cubicBezTo>
                      <a:pt x="645923" y="593104"/>
                      <a:pt x="648142" y="597139"/>
                      <a:pt x="650362" y="601377"/>
                    </a:cubicBezTo>
                    <a:cubicBezTo>
                      <a:pt x="651169" y="602992"/>
                      <a:pt x="651573" y="605009"/>
                      <a:pt x="653187" y="606018"/>
                    </a:cubicBezTo>
                    <a:cubicBezTo>
                      <a:pt x="658030" y="608844"/>
                      <a:pt x="660452" y="612879"/>
                      <a:pt x="661864" y="618328"/>
                    </a:cubicBezTo>
                    <a:cubicBezTo>
                      <a:pt x="663075" y="622767"/>
                      <a:pt x="667312" y="623776"/>
                      <a:pt x="670138" y="620346"/>
                    </a:cubicBezTo>
                    <a:cubicBezTo>
                      <a:pt x="671954" y="617924"/>
                      <a:pt x="673972" y="617319"/>
                      <a:pt x="676595" y="617117"/>
                    </a:cubicBezTo>
                    <a:cubicBezTo>
                      <a:pt x="680429" y="616714"/>
                      <a:pt x="684263" y="615906"/>
                      <a:pt x="688097" y="614897"/>
                    </a:cubicBezTo>
                    <a:cubicBezTo>
                      <a:pt x="700407" y="611467"/>
                      <a:pt x="712918" y="608440"/>
                      <a:pt x="725832" y="609651"/>
                    </a:cubicBezTo>
                    <a:cubicBezTo>
                      <a:pt x="734711" y="610054"/>
                      <a:pt x="740563" y="606624"/>
                      <a:pt x="742581" y="597745"/>
                    </a:cubicBezTo>
                    <a:close/>
                    <a:moveTo>
                      <a:pt x="222563" y="556175"/>
                    </a:moveTo>
                    <a:cubicBezTo>
                      <a:pt x="224783" y="558597"/>
                      <a:pt x="226800" y="561018"/>
                      <a:pt x="228818" y="563238"/>
                    </a:cubicBezTo>
                    <a:cubicBezTo>
                      <a:pt x="230433" y="565054"/>
                      <a:pt x="232451" y="565054"/>
                      <a:pt x="234469" y="564247"/>
                    </a:cubicBezTo>
                    <a:cubicBezTo>
                      <a:pt x="236487" y="563440"/>
                      <a:pt x="237092" y="561825"/>
                      <a:pt x="237092" y="559807"/>
                    </a:cubicBezTo>
                    <a:cubicBezTo>
                      <a:pt x="237092" y="558798"/>
                      <a:pt x="236890" y="557789"/>
                      <a:pt x="236890" y="556780"/>
                    </a:cubicBezTo>
                    <a:cubicBezTo>
                      <a:pt x="237092" y="548507"/>
                      <a:pt x="234267" y="540233"/>
                      <a:pt x="238504" y="532363"/>
                    </a:cubicBezTo>
                    <a:cubicBezTo>
                      <a:pt x="239110" y="531354"/>
                      <a:pt x="238706" y="529740"/>
                      <a:pt x="238303" y="528529"/>
                    </a:cubicBezTo>
                    <a:cubicBezTo>
                      <a:pt x="236890" y="523081"/>
                      <a:pt x="235074" y="517632"/>
                      <a:pt x="233863" y="511982"/>
                    </a:cubicBezTo>
                    <a:cubicBezTo>
                      <a:pt x="232451" y="506332"/>
                      <a:pt x="228617" y="504112"/>
                      <a:pt x="223370" y="503305"/>
                    </a:cubicBezTo>
                    <a:cubicBezTo>
                      <a:pt x="220142" y="502901"/>
                      <a:pt x="218325" y="503910"/>
                      <a:pt x="217518" y="506937"/>
                    </a:cubicBezTo>
                    <a:cubicBezTo>
                      <a:pt x="217115" y="508148"/>
                      <a:pt x="217115" y="509560"/>
                      <a:pt x="216913" y="510771"/>
                    </a:cubicBezTo>
                    <a:cubicBezTo>
                      <a:pt x="216307" y="513193"/>
                      <a:pt x="214491" y="514000"/>
                      <a:pt x="213079" y="512385"/>
                    </a:cubicBezTo>
                    <a:cubicBezTo>
                      <a:pt x="208841" y="507744"/>
                      <a:pt x="202585" y="506937"/>
                      <a:pt x="197541" y="503708"/>
                    </a:cubicBezTo>
                    <a:cubicBezTo>
                      <a:pt x="188056" y="497856"/>
                      <a:pt x="178169" y="499067"/>
                      <a:pt x="168079" y="501085"/>
                    </a:cubicBezTo>
                    <a:cubicBezTo>
                      <a:pt x="165456" y="501489"/>
                      <a:pt x="164043" y="503103"/>
                      <a:pt x="163640" y="505726"/>
                    </a:cubicBezTo>
                    <a:cubicBezTo>
                      <a:pt x="161824" y="517430"/>
                      <a:pt x="155366" y="526713"/>
                      <a:pt x="147295" y="535188"/>
                    </a:cubicBezTo>
                    <a:cubicBezTo>
                      <a:pt x="143662" y="539022"/>
                      <a:pt x="143259" y="541848"/>
                      <a:pt x="146084" y="546287"/>
                    </a:cubicBezTo>
                    <a:cubicBezTo>
                      <a:pt x="148909" y="550323"/>
                      <a:pt x="151734" y="554359"/>
                      <a:pt x="153550" y="559000"/>
                    </a:cubicBezTo>
                    <a:cubicBezTo>
                      <a:pt x="154559" y="561624"/>
                      <a:pt x="156779" y="563036"/>
                      <a:pt x="159200" y="564045"/>
                    </a:cubicBezTo>
                    <a:cubicBezTo>
                      <a:pt x="163034" y="565861"/>
                      <a:pt x="167272" y="566265"/>
                      <a:pt x="171510" y="565861"/>
                    </a:cubicBezTo>
                    <a:cubicBezTo>
                      <a:pt x="180994" y="564650"/>
                      <a:pt x="190882" y="566265"/>
                      <a:pt x="200164" y="563036"/>
                    </a:cubicBezTo>
                    <a:cubicBezTo>
                      <a:pt x="201778" y="562431"/>
                      <a:pt x="203796" y="562431"/>
                      <a:pt x="205612" y="563036"/>
                    </a:cubicBezTo>
                    <a:cubicBezTo>
                      <a:pt x="208639" y="563843"/>
                      <a:pt x="211061" y="563036"/>
                      <a:pt x="213886" y="561624"/>
                    </a:cubicBezTo>
                    <a:cubicBezTo>
                      <a:pt x="216711" y="560211"/>
                      <a:pt x="219536" y="558395"/>
                      <a:pt x="222563" y="556175"/>
                    </a:cubicBezTo>
                    <a:close/>
                    <a:moveTo>
                      <a:pt x="258482" y="503910"/>
                    </a:moveTo>
                    <a:cubicBezTo>
                      <a:pt x="256262" y="502901"/>
                      <a:pt x="255051" y="502498"/>
                      <a:pt x="254042" y="501892"/>
                    </a:cubicBezTo>
                    <a:cubicBezTo>
                      <a:pt x="251217" y="500480"/>
                      <a:pt x="248393" y="499874"/>
                      <a:pt x="246375" y="502699"/>
                    </a:cubicBezTo>
                    <a:cubicBezTo>
                      <a:pt x="244558" y="504919"/>
                      <a:pt x="246173" y="507139"/>
                      <a:pt x="247585" y="509157"/>
                    </a:cubicBezTo>
                    <a:cubicBezTo>
                      <a:pt x="249402" y="511578"/>
                      <a:pt x="250410" y="514202"/>
                      <a:pt x="250814" y="517027"/>
                    </a:cubicBezTo>
                    <a:cubicBezTo>
                      <a:pt x="252428" y="530749"/>
                      <a:pt x="258280" y="542251"/>
                      <a:pt x="268370" y="551736"/>
                    </a:cubicBezTo>
                    <a:cubicBezTo>
                      <a:pt x="272204" y="555166"/>
                      <a:pt x="275836" y="556982"/>
                      <a:pt x="281083" y="555973"/>
                    </a:cubicBezTo>
                    <a:cubicBezTo>
                      <a:pt x="284715" y="555166"/>
                      <a:pt x="288146" y="554359"/>
                      <a:pt x="291778" y="553955"/>
                    </a:cubicBezTo>
                    <a:cubicBezTo>
                      <a:pt x="307316" y="552341"/>
                      <a:pt x="322450" y="548103"/>
                      <a:pt x="337988" y="545682"/>
                    </a:cubicBezTo>
                    <a:cubicBezTo>
                      <a:pt x="340208" y="545278"/>
                      <a:pt x="342427" y="544269"/>
                      <a:pt x="344647" y="543260"/>
                    </a:cubicBezTo>
                    <a:cubicBezTo>
                      <a:pt x="353324" y="539426"/>
                      <a:pt x="355746" y="528731"/>
                      <a:pt x="349894" y="521264"/>
                    </a:cubicBezTo>
                    <a:cubicBezTo>
                      <a:pt x="344647" y="514605"/>
                      <a:pt x="344647" y="511982"/>
                      <a:pt x="350701" y="506130"/>
                    </a:cubicBezTo>
                    <a:cubicBezTo>
                      <a:pt x="354131" y="502901"/>
                      <a:pt x="355140" y="499471"/>
                      <a:pt x="353324" y="496444"/>
                    </a:cubicBezTo>
                    <a:cubicBezTo>
                      <a:pt x="351105" y="492811"/>
                      <a:pt x="347674" y="492610"/>
                      <a:pt x="343638" y="493619"/>
                    </a:cubicBezTo>
                    <a:cubicBezTo>
                      <a:pt x="339804" y="494627"/>
                      <a:pt x="335970" y="495031"/>
                      <a:pt x="332136" y="495636"/>
                    </a:cubicBezTo>
                    <a:cubicBezTo>
                      <a:pt x="322248" y="496847"/>
                      <a:pt x="312361" y="497453"/>
                      <a:pt x="302674" y="499269"/>
                    </a:cubicBezTo>
                    <a:cubicBezTo>
                      <a:pt x="291576" y="501489"/>
                      <a:pt x="280679" y="503507"/>
                      <a:pt x="269581" y="505323"/>
                    </a:cubicBezTo>
                    <a:cubicBezTo>
                      <a:pt x="265343" y="505726"/>
                      <a:pt x="261307" y="506130"/>
                      <a:pt x="258482" y="503910"/>
                    </a:cubicBezTo>
                    <a:close/>
                    <a:moveTo>
                      <a:pt x="863858" y="578978"/>
                    </a:moveTo>
                    <a:cubicBezTo>
                      <a:pt x="865271" y="575951"/>
                      <a:pt x="863656" y="572520"/>
                      <a:pt x="859620" y="572117"/>
                    </a:cubicBezTo>
                    <a:cubicBezTo>
                      <a:pt x="852558" y="571108"/>
                      <a:pt x="847513" y="566467"/>
                      <a:pt x="841661" y="563238"/>
                    </a:cubicBezTo>
                    <a:cubicBezTo>
                      <a:pt x="838029" y="561220"/>
                      <a:pt x="835203" y="557991"/>
                      <a:pt x="838029" y="552744"/>
                    </a:cubicBezTo>
                    <a:cubicBezTo>
                      <a:pt x="839239" y="550525"/>
                      <a:pt x="838634" y="547700"/>
                      <a:pt x="838836" y="545076"/>
                    </a:cubicBezTo>
                    <a:cubicBezTo>
                      <a:pt x="839441" y="538417"/>
                      <a:pt x="837020" y="535996"/>
                      <a:pt x="830159" y="537408"/>
                    </a:cubicBezTo>
                    <a:cubicBezTo>
                      <a:pt x="825316" y="538417"/>
                      <a:pt x="820473" y="539830"/>
                      <a:pt x="815832" y="541242"/>
                    </a:cubicBezTo>
                    <a:cubicBezTo>
                      <a:pt x="802715" y="545278"/>
                      <a:pt x="789195" y="546085"/>
                      <a:pt x="775675" y="546287"/>
                    </a:cubicBezTo>
                    <a:cubicBezTo>
                      <a:pt x="773052" y="546287"/>
                      <a:pt x="771841" y="545480"/>
                      <a:pt x="771437" y="543058"/>
                    </a:cubicBezTo>
                    <a:cubicBezTo>
                      <a:pt x="770832" y="540637"/>
                      <a:pt x="769823" y="538013"/>
                      <a:pt x="768814" y="535794"/>
                    </a:cubicBezTo>
                    <a:cubicBezTo>
                      <a:pt x="767402" y="532767"/>
                      <a:pt x="765182" y="530547"/>
                      <a:pt x="761348" y="531758"/>
                    </a:cubicBezTo>
                    <a:cubicBezTo>
                      <a:pt x="757917" y="532969"/>
                      <a:pt x="756303" y="535390"/>
                      <a:pt x="757110" y="539022"/>
                    </a:cubicBezTo>
                    <a:cubicBezTo>
                      <a:pt x="757513" y="541040"/>
                      <a:pt x="757715" y="543058"/>
                      <a:pt x="758119" y="545278"/>
                    </a:cubicBezTo>
                    <a:cubicBezTo>
                      <a:pt x="758522" y="547094"/>
                      <a:pt x="758522" y="549112"/>
                      <a:pt x="756908" y="550323"/>
                    </a:cubicBezTo>
                    <a:cubicBezTo>
                      <a:pt x="751662" y="554157"/>
                      <a:pt x="753478" y="558798"/>
                      <a:pt x="754487" y="563641"/>
                    </a:cubicBezTo>
                    <a:cubicBezTo>
                      <a:pt x="756303" y="573328"/>
                      <a:pt x="762155" y="581803"/>
                      <a:pt x="761348" y="592095"/>
                    </a:cubicBezTo>
                    <a:cubicBezTo>
                      <a:pt x="761146" y="595525"/>
                      <a:pt x="763164" y="597745"/>
                      <a:pt x="767200" y="597745"/>
                    </a:cubicBezTo>
                    <a:cubicBezTo>
                      <a:pt x="775473" y="597947"/>
                      <a:pt x="783948" y="597543"/>
                      <a:pt x="791818" y="595121"/>
                    </a:cubicBezTo>
                    <a:cubicBezTo>
                      <a:pt x="795450" y="594113"/>
                      <a:pt x="798881" y="593507"/>
                      <a:pt x="802513" y="593709"/>
                    </a:cubicBezTo>
                    <a:cubicBezTo>
                      <a:pt x="806952" y="594113"/>
                      <a:pt x="811392" y="593507"/>
                      <a:pt x="815832" y="592700"/>
                    </a:cubicBezTo>
                    <a:cubicBezTo>
                      <a:pt x="823298" y="591287"/>
                      <a:pt x="830764" y="590077"/>
                      <a:pt x="838230" y="589068"/>
                    </a:cubicBezTo>
                    <a:cubicBezTo>
                      <a:pt x="841863" y="588664"/>
                      <a:pt x="845697" y="588261"/>
                      <a:pt x="848724" y="586041"/>
                    </a:cubicBezTo>
                    <a:cubicBezTo>
                      <a:pt x="851549" y="583821"/>
                      <a:pt x="854576" y="582812"/>
                      <a:pt x="858006" y="582207"/>
                    </a:cubicBezTo>
                    <a:cubicBezTo>
                      <a:pt x="860427" y="581803"/>
                      <a:pt x="862647" y="580996"/>
                      <a:pt x="863858" y="578978"/>
                    </a:cubicBezTo>
                    <a:close/>
                    <a:moveTo>
                      <a:pt x="618882" y="463551"/>
                    </a:moveTo>
                    <a:cubicBezTo>
                      <a:pt x="617470" y="466376"/>
                      <a:pt x="617672" y="468596"/>
                      <a:pt x="620295" y="471017"/>
                    </a:cubicBezTo>
                    <a:cubicBezTo>
                      <a:pt x="628771" y="478887"/>
                      <a:pt x="634622" y="488170"/>
                      <a:pt x="635631" y="500076"/>
                    </a:cubicBezTo>
                    <a:cubicBezTo>
                      <a:pt x="635833" y="503708"/>
                      <a:pt x="636842" y="507341"/>
                      <a:pt x="637246" y="510771"/>
                    </a:cubicBezTo>
                    <a:cubicBezTo>
                      <a:pt x="637649" y="513596"/>
                      <a:pt x="638658" y="515816"/>
                      <a:pt x="641685" y="516421"/>
                    </a:cubicBezTo>
                    <a:cubicBezTo>
                      <a:pt x="644510" y="516825"/>
                      <a:pt x="645519" y="514807"/>
                      <a:pt x="646932" y="512789"/>
                    </a:cubicBezTo>
                    <a:cubicBezTo>
                      <a:pt x="650564" y="507139"/>
                      <a:pt x="653389" y="500278"/>
                      <a:pt x="661461" y="499269"/>
                    </a:cubicBezTo>
                    <a:cubicBezTo>
                      <a:pt x="662671" y="499067"/>
                      <a:pt x="663680" y="497856"/>
                      <a:pt x="664286" y="496645"/>
                    </a:cubicBezTo>
                    <a:cubicBezTo>
                      <a:pt x="665295" y="494627"/>
                      <a:pt x="667111" y="494426"/>
                      <a:pt x="668927" y="494426"/>
                    </a:cubicBezTo>
                    <a:cubicBezTo>
                      <a:pt x="681034" y="494627"/>
                      <a:pt x="692536" y="490995"/>
                      <a:pt x="704241" y="488372"/>
                    </a:cubicBezTo>
                    <a:cubicBezTo>
                      <a:pt x="711101" y="486757"/>
                      <a:pt x="717760" y="484739"/>
                      <a:pt x="724420" y="482318"/>
                    </a:cubicBezTo>
                    <a:cubicBezTo>
                      <a:pt x="729263" y="480704"/>
                      <a:pt x="730675" y="477071"/>
                      <a:pt x="727649" y="474044"/>
                    </a:cubicBezTo>
                    <a:cubicBezTo>
                      <a:pt x="722200" y="468596"/>
                      <a:pt x="721191" y="461735"/>
                      <a:pt x="719778" y="454874"/>
                    </a:cubicBezTo>
                    <a:cubicBezTo>
                      <a:pt x="717760" y="445188"/>
                      <a:pt x="716550" y="443775"/>
                      <a:pt x="704039" y="442564"/>
                    </a:cubicBezTo>
                    <a:cubicBezTo>
                      <a:pt x="702021" y="442362"/>
                      <a:pt x="699801" y="442766"/>
                      <a:pt x="697783" y="442766"/>
                    </a:cubicBezTo>
                    <a:cubicBezTo>
                      <a:pt x="694151" y="442968"/>
                      <a:pt x="690519" y="443977"/>
                      <a:pt x="686886" y="443573"/>
                    </a:cubicBezTo>
                    <a:cubicBezTo>
                      <a:pt x="681236" y="442766"/>
                      <a:pt x="675990" y="443371"/>
                      <a:pt x="670743" y="444986"/>
                    </a:cubicBezTo>
                    <a:cubicBezTo>
                      <a:pt x="662268" y="447811"/>
                      <a:pt x="653793" y="449829"/>
                      <a:pt x="644914" y="451443"/>
                    </a:cubicBezTo>
                    <a:cubicBezTo>
                      <a:pt x="637044" y="452856"/>
                      <a:pt x="630788" y="458103"/>
                      <a:pt x="622918" y="458910"/>
                    </a:cubicBezTo>
                    <a:cubicBezTo>
                      <a:pt x="620900" y="459313"/>
                      <a:pt x="619690" y="461331"/>
                      <a:pt x="618882" y="463551"/>
                    </a:cubicBezTo>
                    <a:close/>
                    <a:moveTo>
                      <a:pt x="703837" y="126553"/>
                    </a:moveTo>
                    <a:cubicBezTo>
                      <a:pt x="708882" y="128975"/>
                      <a:pt x="716550" y="128773"/>
                      <a:pt x="723613" y="126755"/>
                    </a:cubicBezTo>
                    <a:cubicBezTo>
                      <a:pt x="734106" y="123526"/>
                      <a:pt x="745002" y="121105"/>
                      <a:pt x="755899" y="121306"/>
                    </a:cubicBezTo>
                    <a:cubicBezTo>
                      <a:pt x="772446" y="121710"/>
                      <a:pt x="787177" y="117069"/>
                      <a:pt x="801303" y="108997"/>
                    </a:cubicBezTo>
                    <a:cubicBezTo>
                      <a:pt x="804531" y="107181"/>
                      <a:pt x="807558" y="104557"/>
                      <a:pt x="808163" y="100925"/>
                    </a:cubicBezTo>
                    <a:cubicBezTo>
                      <a:pt x="808970" y="95275"/>
                      <a:pt x="811594" y="91441"/>
                      <a:pt x="816639" y="89019"/>
                    </a:cubicBezTo>
                    <a:cubicBezTo>
                      <a:pt x="817244" y="88616"/>
                      <a:pt x="817850" y="88010"/>
                      <a:pt x="818455" y="87607"/>
                    </a:cubicBezTo>
                    <a:cubicBezTo>
                      <a:pt x="821482" y="84378"/>
                      <a:pt x="821078" y="81755"/>
                      <a:pt x="817244" y="79535"/>
                    </a:cubicBezTo>
                    <a:cubicBezTo>
                      <a:pt x="813814" y="77719"/>
                      <a:pt x="810181" y="78122"/>
                      <a:pt x="806549" y="78929"/>
                    </a:cubicBezTo>
                    <a:cubicBezTo>
                      <a:pt x="796863" y="81149"/>
                      <a:pt x="787177" y="83369"/>
                      <a:pt x="777491" y="85185"/>
                    </a:cubicBezTo>
                    <a:cubicBezTo>
                      <a:pt x="772850" y="86194"/>
                      <a:pt x="770630" y="84176"/>
                      <a:pt x="770630" y="79535"/>
                    </a:cubicBezTo>
                    <a:cubicBezTo>
                      <a:pt x="770630" y="77719"/>
                      <a:pt x="771437" y="75902"/>
                      <a:pt x="771841" y="74288"/>
                    </a:cubicBezTo>
                    <a:cubicBezTo>
                      <a:pt x="773859" y="65207"/>
                      <a:pt x="769621" y="60768"/>
                      <a:pt x="760339" y="62180"/>
                    </a:cubicBezTo>
                    <a:cubicBezTo>
                      <a:pt x="755294" y="62988"/>
                      <a:pt x="751662" y="65409"/>
                      <a:pt x="749644" y="70252"/>
                    </a:cubicBezTo>
                    <a:cubicBezTo>
                      <a:pt x="748029" y="74692"/>
                      <a:pt x="745810" y="78728"/>
                      <a:pt x="744195" y="83167"/>
                    </a:cubicBezTo>
                    <a:cubicBezTo>
                      <a:pt x="742581" y="87607"/>
                      <a:pt x="739352" y="89019"/>
                      <a:pt x="735115" y="89019"/>
                    </a:cubicBezTo>
                    <a:cubicBezTo>
                      <a:pt x="733097" y="89019"/>
                      <a:pt x="730877" y="88817"/>
                      <a:pt x="728859" y="88616"/>
                    </a:cubicBezTo>
                    <a:cubicBezTo>
                      <a:pt x="719980" y="88010"/>
                      <a:pt x="711101" y="88414"/>
                      <a:pt x="702425" y="91037"/>
                    </a:cubicBezTo>
                    <a:cubicBezTo>
                      <a:pt x="694554" y="93459"/>
                      <a:pt x="692536" y="97091"/>
                      <a:pt x="694756" y="105163"/>
                    </a:cubicBezTo>
                    <a:cubicBezTo>
                      <a:pt x="695362" y="107181"/>
                      <a:pt x="695765" y="108997"/>
                      <a:pt x="695362" y="111217"/>
                    </a:cubicBezTo>
                    <a:cubicBezTo>
                      <a:pt x="694554" y="119894"/>
                      <a:pt x="696169" y="122921"/>
                      <a:pt x="703837" y="126553"/>
                    </a:cubicBezTo>
                    <a:close/>
                    <a:moveTo>
                      <a:pt x="240724" y="290209"/>
                    </a:moveTo>
                    <a:cubicBezTo>
                      <a:pt x="240522" y="290814"/>
                      <a:pt x="240522" y="291218"/>
                      <a:pt x="240321" y="291420"/>
                    </a:cubicBezTo>
                    <a:cubicBezTo>
                      <a:pt x="239917" y="291823"/>
                      <a:pt x="239513" y="292227"/>
                      <a:pt x="239110" y="292429"/>
                    </a:cubicBezTo>
                    <a:cubicBezTo>
                      <a:pt x="234671" y="296465"/>
                      <a:pt x="234671" y="297474"/>
                      <a:pt x="237899" y="301913"/>
                    </a:cubicBezTo>
                    <a:cubicBezTo>
                      <a:pt x="240724" y="305747"/>
                      <a:pt x="244155" y="306756"/>
                      <a:pt x="248796" y="306554"/>
                    </a:cubicBezTo>
                    <a:cubicBezTo>
                      <a:pt x="262114" y="305545"/>
                      <a:pt x="275231" y="302922"/>
                      <a:pt x="288347" y="300904"/>
                    </a:cubicBezTo>
                    <a:cubicBezTo>
                      <a:pt x="301262" y="298886"/>
                      <a:pt x="313773" y="295456"/>
                      <a:pt x="326889" y="293639"/>
                    </a:cubicBezTo>
                    <a:cubicBezTo>
                      <a:pt x="328100" y="293438"/>
                      <a:pt x="329513" y="293034"/>
                      <a:pt x="330522" y="292429"/>
                    </a:cubicBezTo>
                    <a:cubicBezTo>
                      <a:pt x="332540" y="291218"/>
                      <a:pt x="333750" y="288998"/>
                      <a:pt x="332338" y="287182"/>
                    </a:cubicBezTo>
                    <a:cubicBezTo>
                      <a:pt x="328302" y="282137"/>
                      <a:pt x="328907" y="275882"/>
                      <a:pt x="327495" y="270231"/>
                    </a:cubicBezTo>
                    <a:cubicBezTo>
                      <a:pt x="326687" y="267003"/>
                      <a:pt x="325477" y="262967"/>
                      <a:pt x="330925" y="261352"/>
                    </a:cubicBezTo>
                    <a:cubicBezTo>
                      <a:pt x="333145" y="260747"/>
                      <a:pt x="334154" y="258527"/>
                      <a:pt x="333347" y="256106"/>
                    </a:cubicBezTo>
                    <a:cubicBezTo>
                      <a:pt x="332741" y="254088"/>
                      <a:pt x="331127" y="252473"/>
                      <a:pt x="328705" y="252473"/>
                    </a:cubicBezTo>
                    <a:cubicBezTo>
                      <a:pt x="327091" y="252473"/>
                      <a:pt x="325477" y="252473"/>
                      <a:pt x="324065" y="252473"/>
                    </a:cubicBezTo>
                    <a:cubicBezTo>
                      <a:pt x="319827" y="252675"/>
                      <a:pt x="315791" y="253280"/>
                      <a:pt x="311957" y="250859"/>
                    </a:cubicBezTo>
                    <a:cubicBezTo>
                      <a:pt x="310948" y="250254"/>
                      <a:pt x="309334" y="250254"/>
                      <a:pt x="308123" y="250455"/>
                    </a:cubicBezTo>
                    <a:cubicBezTo>
                      <a:pt x="297428" y="252877"/>
                      <a:pt x="286329" y="252473"/>
                      <a:pt x="275634" y="254491"/>
                    </a:cubicBezTo>
                    <a:cubicBezTo>
                      <a:pt x="254850" y="258527"/>
                      <a:pt x="234469" y="264177"/>
                      <a:pt x="213482" y="266397"/>
                    </a:cubicBezTo>
                    <a:cubicBezTo>
                      <a:pt x="211666" y="266599"/>
                      <a:pt x="209850" y="267003"/>
                      <a:pt x="208236" y="267608"/>
                    </a:cubicBezTo>
                    <a:cubicBezTo>
                      <a:pt x="206218" y="268617"/>
                      <a:pt x="205209" y="270433"/>
                      <a:pt x="205814" y="272855"/>
                    </a:cubicBezTo>
                    <a:cubicBezTo>
                      <a:pt x="206218" y="274873"/>
                      <a:pt x="207832" y="276083"/>
                      <a:pt x="209648" y="276083"/>
                    </a:cubicBezTo>
                    <a:cubicBezTo>
                      <a:pt x="211263" y="276285"/>
                      <a:pt x="212675" y="275882"/>
                      <a:pt x="214289" y="275680"/>
                    </a:cubicBezTo>
                    <a:cubicBezTo>
                      <a:pt x="222967" y="274469"/>
                      <a:pt x="231644" y="273460"/>
                      <a:pt x="240321" y="272249"/>
                    </a:cubicBezTo>
                    <a:cubicBezTo>
                      <a:pt x="240321" y="275478"/>
                      <a:pt x="238303" y="276891"/>
                      <a:pt x="236689" y="278505"/>
                    </a:cubicBezTo>
                    <a:cubicBezTo>
                      <a:pt x="233460" y="281532"/>
                      <a:pt x="233662" y="283953"/>
                      <a:pt x="237294" y="286778"/>
                    </a:cubicBezTo>
                    <a:cubicBezTo>
                      <a:pt x="237899" y="288191"/>
                      <a:pt x="239715" y="288191"/>
                      <a:pt x="240724" y="290209"/>
                    </a:cubicBezTo>
                    <a:close/>
                    <a:moveTo>
                      <a:pt x="224379" y="629225"/>
                    </a:moveTo>
                    <a:cubicBezTo>
                      <a:pt x="224379" y="633664"/>
                      <a:pt x="220949" y="634270"/>
                      <a:pt x="216711" y="635077"/>
                    </a:cubicBezTo>
                    <a:cubicBezTo>
                      <a:pt x="203393" y="637700"/>
                      <a:pt x="190276" y="641333"/>
                      <a:pt x="177160" y="644965"/>
                    </a:cubicBezTo>
                    <a:cubicBezTo>
                      <a:pt x="167070" y="647790"/>
                      <a:pt x="156577" y="650615"/>
                      <a:pt x="146891" y="642543"/>
                    </a:cubicBezTo>
                    <a:cubicBezTo>
                      <a:pt x="144671" y="640727"/>
                      <a:pt x="141039" y="641131"/>
                      <a:pt x="140434" y="644158"/>
                    </a:cubicBezTo>
                    <a:cubicBezTo>
                      <a:pt x="139425" y="650010"/>
                      <a:pt x="135994" y="655660"/>
                      <a:pt x="140232" y="661916"/>
                    </a:cubicBezTo>
                    <a:cubicBezTo>
                      <a:pt x="145680" y="670391"/>
                      <a:pt x="147698" y="679875"/>
                      <a:pt x="142452" y="689763"/>
                    </a:cubicBezTo>
                    <a:cubicBezTo>
                      <a:pt x="141846" y="690772"/>
                      <a:pt x="142250" y="692387"/>
                      <a:pt x="141846" y="693597"/>
                    </a:cubicBezTo>
                    <a:cubicBezTo>
                      <a:pt x="141039" y="696019"/>
                      <a:pt x="140837" y="698239"/>
                      <a:pt x="143057" y="700055"/>
                    </a:cubicBezTo>
                    <a:cubicBezTo>
                      <a:pt x="145680" y="702275"/>
                      <a:pt x="148102" y="700660"/>
                      <a:pt x="150321" y="699450"/>
                    </a:cubicBezTo>
                    <a:cubicBezTo>
                      <a:pt x="153752" y="697432"/>
                      <a:pt x="156375" y="694606"/>
                      <a:pt x="159200" y="691983"/>
                    </a:cubicBezTo>
                    <a:cubicBezTo>
                      <a:pt x="164649" y="686938"/>
                      <a:pt x="170703" y="682499"/>
                      <a:pt x="178572" y="683508"/>
                    </a:cubicBezTo>
                    <a:cubicBezTo>
                      <a:pt x="189469" y="684719"/>
                      <a:pt x="199962" y="682701"/>
                      <a:pt x="210254" y="680077"/>
                    </a:cubicBezTo>
                    <a:cubicBezTo>
                      <a:pt x="221554" y="677252"/>
                      <a:pt x="232249" y="675840"/>
                      <a:pt x="241733" y="684920"/>
                    </a:cubicBezTo>
                    <a:cubicBezTo>
                      <a:pt x="243146" y="686333"/>
                      <a:pt x="245164" y="686333"/>
                      <a:pt x="246778" y="685122"/>
                    </a:cubicBezTo>
                    <a:cubicBezTo>
                      <a:pt x="248393" y="683911"/>
                      <a:pt x="249200" y="682297"/>
                      <a:pt x="248796" y="680279"/>
                    </a:cubicBezTo>
                    <a:cubicBezTo>
                      <a:pt x="248594" y="679068"/>
                      <a:pt x="248191" y="677656"/>
                      <a:pt x="247585" y="676647"/>
                    </a:cubicBezTo>
                    <a:cubicBezTo>
                      <a:pt x="240119" y="663934"/>
                      <a:pt x="237697" y="649808"/>
                      <a:pt x="237294" y="635279"/>
                    </a:cubicBezTo>
                    <a:cubicBezTo>
                      <a:pt x="237294" y="632857"/>
                      <a:pt x="236487" y="630638"/>
                      <a:pt x="235680" y="628418"/>
                    </a:cubicBezTo>
                    <a:cubicBezTo>
                      <a:pt x="234671" y="625593"/>
                      <a:pt x="232854" y="623171"/>
                      <a:pt x="229626" y="623171"/>
                    </a:cubicBezTo>
                    <a:cubicBezTo>
                      <a:pt x="225993" y="622969"/>
                      <a:pt x="225791" y="626198"/>
                      <a:pt x="224379" y="629225"/>
                    </a:cubicBezTo>
                    <a:close/>
                    <a:moveTo>
                      <a:pt x="619084" y="577767"/>
                    </a:moveTo>
                    <a:cubicBezTo>
                      <a:pt x="621909" y="571511"/>
                      <a:pt x="619690" y="567677"/>
                      <a:pt x="612829" y="567274"/>
                    </a:cubicBezTo>
                    <a:cubicBezTo>
                      <a:pt x="590430" y="566265"/>
                      <a:pt x="568838" y="571511"/>
                      <a:pt x="547246" y="576355"/>
                    </a:cubicBezTo>
                    <a:cubicBezTo>
                      <a:pt x="543210" y="577364"/>
                      <a:pt x="539377" y="579180"/>
                      <a:pt x="536148" y="582005"/>
                    </a:cubicBezTo>
                    <a:cubicBezTo>
                      <a:pt x="532314" y="585234"/>
                      <a:pt x="530296" y="589068"/>
                      <a:pt x="531910" y="594516"/>
                    </a:cubicBezTo>
                    <a:cubicBezTo>
                      <a:pt x="534533" y="603597"/>
                      <a:pt x="536955" y="612678"/>
                      <a:pt x="539175" y="621758"/>
                    </a:cubicBezTo>
                    <a:cubicBezTo>
                      <a:pt x="540587" y="627005"/>
                      <a:pt x="543816" y="629830"/>
                      <a:pt x="549063" y="630234"/>
                    </a:cubicBezTo>
                    <a:cubicBezTo>
                      <a:pt x="554511" y="630839"/>
                      <a:pt x="559959" y="630638"/>
                      <a:pt x="565408" y="629830"/>
                    </a:cubicBezTo>
                    <a:cubicBezTo>
                      <a:pt x="577314" y="628418"/>
                      <a:pt x="589017" y="625391"/>
                      <a:pt x="600923" y="624785"/>
                    </a:cubicBezTo>
                    <a:cubicBezTo>
                      <a:pt x="605564" y="624584"/>
                      <a:pt x="610205" y="623776"/>
                      <a:pt x="614847" y="622969"/>
                    </a:cubicBezTo>
                    <a:cubicBezTo>
                      <a:pt x="621708" y="621557"/>
                      <a:pt x="622111" y="620951"/>
                      <a:pt x="622313" y="613888"/>
                    </a:cubicBezTo>
                    <a:cubicBezTo>
                      <a:pt x="622313" y="612072"/>
                      <a:pt x="622515" y="610256"/>
                      <a:pt x="622918" y="608440"/>
                    </a:cubicBezTo>
                    <a:cubicBezTo>
                      <a:pt x="623927" y="600772"/>
                      <a:pt x="623322" y="599561"/>
                      <a:pt x="615654" y="599561"/>
                    </a:cubicBezTo>
                    <a:cubicBezTo>
                      <a:pt x="607784" y="599359"/>
                      <a:pt x="599914" y="600166"/>
                      <a:pt x="592246" y="600166"/>
                    </a:cubicBezTo>
                    <a:cubicBezTo>
                      <a:pt x="589623" y="600166"/>
                      <a:pt x="585587" y="601983"/>
                      <a:pt x="584780" y="598350"/>
                    </a:cubicBezTo>
                    <a:cubicBezTo>
                      <a:pt x="583972" y="594516"/>
                      <a:pt x="588412" y="593911"/>
                      <a:pt x="591035" y="592296"/>
                    </a:cubicBezTo>
                    <a:cubicBezTo>
                      <a:pt x="592448" y="591489"/>
                      <a:pt x="593860" y="591086"/>
                      <a:pt x="595475" y="590480"/>
                    </a:cubicBezTo>
                    <a:cubicBezTo>
                      <a:pt x="600923" y="588462"/>
                      <a:pt x="606169" y="586444"/>
                      <a:pt x="611618" y="584225"/>
                    </a:cubicBezTo>
                    <a:cubicBezTo>
                      <a:pt x="614645" y="582812"/>
                      <a:pt x="617470" y="580996"/>
                      <a:pt x="619084" y="577767"/>
                    </a:cubicBezTo>
                    <a:close/>
                    <a:moveTo>
                      <a:pt x="386418" y="758979"/>
                    </a:moveTo>
                    <a:cubicBezTo>
                      <a:pt x="386620" y="758576"/>
                      <a:pt x="387427" y="757163"/>
                      <a:pt x="387225" y="756154"/>
                    </a:cubicBezTo>
                    <a:cubicBezTo>
                      <a:pt x="386216" y="747880"/>
                      <a:pt x="385409" y="739607"/>
                      <a:pt x="383795" y="731333"/>
                    </a:cubicBezTo>
                    <a:cubicBezTo>
                      <a:pt x="382584" y="725683"/>
                      <a:pt x="373100" y="722858"/>
                      <a:pt x="369064" y="727096"/>
                    </a:cubicBezTo>
                    <a:cubicBezTo>
                      <a:pt x="365633" y="730728"/>
                      <a:pt x="362001" y="730930"/>
                      <a:pt x="357965" y="731131"/>
                    </a:cubicBezTo>
                    <a:cubicBezTo>
                      <a:pt x="346262" y="731737"/>
                      <a:pt x="334356" y="731939"/>
                      <a:pt x="322854" y="733149"/>
                    </a:cubicBezTo>
                    <a:cubicBezTo>
                      <a:pt x="310141" y="734764"/>
                      <a:pt x="297428" y="735167"/>
                      <a:pt x="284513" y="734966"/>
                    </a:cubicBezTo>
                    <a:cubicBezTo>
                      <a:pt x="280881" y="734764"/>
                      <a:pt x="276441" y="733553"/>
                      <a:pt x="275433" y="738598"/>
                    </a:cubicBezTo>
                    <a:cubicBezTo>
                      <a:pt x="274424" y="743643"/>
                      <a:pt x="279468" y="743845"/>
                      <a:pt x="282495" y="745257"/>
                    </a:cubicBezTo>
                    <a:cubicBezTo>
                      <a:pt x="286128" y="746871"/>
                      <a:pt x="290567" y="747679"/>
                      <a:pt x="290163" y="753531"/>
                    </a:cubicBezTo>
                    <a:cubicBezTo>
                      <a:pt x="289961" y="755549"/>
                      <a:pt x="292383" y="756961"/>
                      <a:pt x="293997" y="758172"/>
                    </a:cubicBezTo>
                    <a:cubicBezTo>
                      <a:pt x="301262" y="764024"/>
                      <a:pt x="306912" y="770885"/>
                      <a:pt x="308728" y="780369"/>
                    </a:cubicBezTo>
                    <a:cubicBezTo>
                      <a:pt x="309535" y="784809"/>
                      <a:pt x="314580" y="786020"/>
                      <a:pt x="316800" y="781984"/>
                    </a:cubicBezTo>
                    <a:cubicBezTo>
                      <a:pt x="319020" y="777948"/>
                      <a:pt x="321441" y="778553"/>
                      <a:pt x="324872" y="778957"/>
                    </a:cubicBezTo>
                    <a:cubicBezTo>
                      <a:pt x="328504" y="779360"/>
                      <a:pt x="331329" y="780773"/>
                      <a:pt x="334356" y="782387"/>
                    </a:cubicBezTo>
                    <a:cubicBezTo>
                      <a:pt x="342831" y="787029"/>
                      <a:pt x="347271" y="786020"/>
                      <a:pt x="353122" y="778150"/>
                    </a:cubicBezTo>
                    <a:cubicBezTo>
                      <a:pt x="356149" y="773912"/>
                      <a:pt x="358974" y="769473"/>
                      <a:pt x="361194" y="764831"/>
                    </a:cubicBezTo>
                    <a:cubicBezTo>
                      <a:pt x="364019" y="758979"/>
                      <a:pt x="371284" y="758172"/>
                      <a:pt x="375723" y="762813"/>
                    </a:cubicBezTo>
                    <a:cubicBezTo>
                      <a:pt x="379355" y="766647"/>
                      <a:pt x="381979" y="766446"/>
                      <a:pt x="384804" y="761804"/>
                    </a:cubicBezTo>
                    <a:cubicBezTo>
                      <a:pt x="385207" y="760997"/>
                      <a:pt x="385611" y="760392"/>
                      <a:pt x="386418" y="758979"/>
                    </a:cubicBezTo>
                    <a:close/>
                    <a:moveTo>
                      <a:pt x="873948" y="688553"/>
                    </a:moveTo>
                    <a:cubicBezTo>
                      <a:pt x="875764" y="684315"/>
                      <a:pt x="874755" y="681490"/>
                      <a:pt x="870719" y="680481"/>
                    </a:cubicBezTo>
                    <a:cubicBezTo>
                      <a:pt x="864867" y="679068"/>
                      <a:pt x="859015" y="677656"/>
                      <a:pt x="853163" y="677050"/>
                    </a:cubicBezTo>
                    <a:cubicBezTo>
                      <a:pt x="848118" y="676445"/>
                      <a:pt x="843880" y="674629"/>
                      <a:pt x="839441" y="672006"/>
                    </a:cubicBezTo>
                    <a:cubicBezTo>
                      <a:pt x="822289" y="661310"/>
                      <a:pt x="804330" y="654853"/>
                      <a:pt x="783948" y="661310"/>
                    </a:cubicBezTo>
                    <a:cubicBezTo>
                      <a:pt x="782737" y="661714"/>
                      <a:pt x="781325" y="662521"/>
                      <a:pt x="780115" y="661512"/>
                    </a:cubicBezTo>
                    <a:cubicBezTo>
                      <a:pt x="775877" y="658687"/>
                      <a:pt x="769217" y="660100"/>
                      <a:pt x="767402" y="653238"/>
                    </a:cubicBezTo>
                    <a:cubicBezTo>
                      <a:pt x="766998" y="651221"/>
                      <a:pt x="764375" y="650413"/>
                      <a:pt x="762155" y="651019"/>
                    </a:cubicBezTo>
                    <a:cubicBezTo>
                      <a:pt x="759531" y="651624"/>
                      <a:pt x="758321" y="653642"/>
                      <a:pt x="758321" y="656265"/>
                    </a:cubicBezTo>
                    <a:cubicBezTo>
                      <a:pt x="758321" y="658889"/>
                      <a:pt x="758724" y="661512"/>
                      <a:pt x="759330" y="663934"/>
                    </a:cubicBezTo>
                    <a:cubicBezTo>
                      <a:pt x="760540" y="670391"/>
                      <a:pt x="761751" y="676647"/>
                      <a:pt x="763366" y="683104"/>
                    </a:cubicBezTo>
                    <a:cubicBezTo>
                      <a:pt x="764173" y="686131"/>
                      <a:pt x="762760" y="689763"/>
                      <a:pt x="764576" y="692185"/>
                    </a:cubicBezTo>
                    <a:cubicBezTo>
                      <a:pt x="768410" y="697028"/>
                      <a:pt x="770226" y="702477"/>
                      <a:pt x="771235" y="708530"/>
                    </a:cubicBezTo>
                    <a:cubicBezTo>
                      <a:pt x="771841" y="712163"/>
                      <a:pt x="775271" y="713777"/>
                      <a:pt x="778500" y="711759"/>
                    </a:cubicBezTo>
                    <a:cubicBezTo>
                      <a:pt x="787581" y="705705"/>
                      <a:pt x="797670" y="705705"/>
                      <a:pt x="807760" y="704898"/>
                    </a:cubicBezTo>
                    <a:cubicBezTo>
                      <a:pt x="810585" y="704696"/>
                      <a:pt x="813814" y="704494"/>
                      <a:pt x="816033" y="703082"/>
                    </a:cubicBezTo>
                    <a:cubicBezTo>
                      <a:pt x="827334" y="696423"/>
                      <a:pt x="839643" y="695615"/>
                      <a:pt x="852356" y="695817"/>
                    </a:cubicBezTo>
                    <a:cubicBezTo>
                      <a:pt x="857602" y="695817"/>
                      <a:pt x="862849" y="695414"/>
                      <a:pt x="867692" y="693597"/>
                    </a:cubicBezTo>
                    <a:cubicBezTo>
                      <a:pt x="870517" y="692387"/>
                      <a:pt x="872939" y="691176"/>
                      <a:pt x="873948" y="688553"/>
                    </a:cubicBezTo>
                    <a:close/>
                    <a:moveTo>
                      <a:pt x="303481" y="628014"/>
                    </a:moveTo>
                    <a:cubicBezTo>
                      <a:pt x="302271" y="628216"/>
                      <a:pt x="301060" y="628620"/>
                      <a:pt x="299850" y="628821"/>
                    </a:cubicBezTo>
                    <a:cubicBezTo>
                      <a:pt x="294805" y="629629"/>
                      <a:pt x="289356" y="630032"/>
                      <a:pt x="284513" y="631646"/>
                    </a:cubicBezTo>
                    <a:cubicBezTo>
                      <a:pt x="273213" y="635279"/>
                      <a:pt x="272002" y="639920"/>
                      <a:pt x="274626" y="648194"/>
                    </a:cubicBezTo>
                    <a:cubicBezTo>
                      <a:pt x="276038" y="652431"/>
                      <a:pt x="277248" y="656669"/>
                      <a:pt x="279670" y="660301"/>
                    </a:cubicBezTo>
                    <a:cubicBezTo>
                      <a:pt x="283504" y="666153"/>
                      <a:pt x="288549" y="668575"/>
                      <a:pt x="295612" y="667768"/>
                    </a:cubicBezTo>
                    <a:cubicBezTo>
                      <a:pt x="307517" y="666355"/>
                      <a:pt x="319423" y="665144"/>
                      <a:pt x="331329" y="664337"/>
                    </a:cubicBezTo>
                    <a:cubicBezTo>
                      <a:pt x="349289" y="662925"/>
                      <a:pt x="363818" y="657880"/>
                      <a:pt x="377337" y="647588"/>
                    </a:cubicBezTo>
                    <a:cubicBezTo>
                      <a:pt x="380364" y="645369"/>
                      <a:pt x="381575" y="639920"/>
                      <a:pt x="376732" y="638104"/>
                    </a:cubicBezTo>
                    <a:cubicBezTo>
                      <a:pt x="374714" y="637297"/>
                      <a:pt x="373100" y="636086"/>
                      <a:pt x="371687" y="634673"/>
                    </a:cubicBezTo>
                    <a:cubicBezTo>
                      <a:pt x="365230" y="628014"/>
                      <a:pt x="357965" y="622566"/>
                      <a:pt x="348078" y="622767"/>
                    </a:cubicBezTo>
                    <a:cubicBezTo>
                      <a:pt x="347271" y="622767"/>
                      <a:pt x="346665" y="622364"/>
                      <a:pt x="345858" y="622162"/>
                    </a:cubicBezTo>
                    <a:cubicBezTo>
                      <a:pt x="336374" y="619135"/>
                      <a:pt x="327091" y="615705"/>
                      <a:pt x="317002" y="618732"/>
                    </a:cubicBezTo>
                    <a:cubicBezTo>
                      <a:pt x="315791" y="619135"/>
                      <a:pt x="314378" y="618732"/>
                      <a:pt x="313168" y="618732"/>
                    </a:cubicBezTo>
                    <a:cubicBezTo>
                      <a:pt x="304490" y="618530"/>
                      <a:pt x="303683" y="619337"/>
                      <a:pt x="303481" y="628014"/>
                    </a:cubicBezTo>
                    <a:close/>
                    <a:moveTo>
                      <a:pt x="262114" y="439941"/>
                    </a:moveTo>
                    <a:cubicBezTo>
                      <a:pt x="264939" y="441152"/>
                      <a:pt x="267764" y="440950"/>
                      <a:pt x="270590" y="440748"/>
                    </a:cubicBezTo>
                    <a:cubicBezTo>
                      <a:pt x="275029" y="440345"/>
                      <a:pt x="279468" y="439537"/>
                      <a:pt x="283706" y="439134"/>
                    </a:cubicBezTo>
                    <a:cubicBezTo>
                      <a:pt x="297024" y="437721"/>
                      <a:pt x="310141" y="436914"/>
                      <a:pt x="323459" y="435300"/>
                    </a:cubicBezTo>
                    <a:cubicBezTo>
                      <a:pt x="335365" y="433887"/>
                      <a:pt x="336374" y="432071"/>
                      <a:pt x="333145" y="420771"/>
                    </a:cubicBezTo>
                    <a:cubicBezTo>
                      <a:pt x="329714" y="408259"/>
                      <a:pt x="325679" y="395950"/>
                      <a:pt x="326687" y="382631"/>
                    </a:cubicBezTo>
                    <a:cubicBezTo>
                      <a:pt x="326889" y="378999"/>
                      <a:pt x="326284" y="375568"/>
                      <a:pt x="329513" y="372541"/>
                    </a:cubicBezTo>
                    <a:cubicBezTo>
                      <a:pt x="331732" y="370523"/>
                      <a:pt x="331531" y="367497"/>
                      <a:pt x="328907" y="365680"/>
                    </a:cubicBezTo>
                    <a:cubicBezTo>
                      <a:pt x="325881" y="363662"/>
                      <a:pt x="321845" y="360636"/>
                      <a:pt x="319020" y="363461"/>
                    </a:cubicBezTo>
                    <a:cubicBezTo>
                      <a:pt x="315185" y="367093"/>
                      <a:pt x="309939" y="369313"/>
                      <a:pt x="307719" y="374559"/>
                    </a:cubicBezTo>
                    <a:cubicBezTo>
                      <a:pt x="307517" y="375165"/>
                      <a:pt x="307921" y="375972"/>
                      <a:pt x="308123" y="376779"/>
                    </a:cubicBezTo>
                    <a:cubicBezTo>
                      <a:pt x="309334" y="383842"/>
                      <a:pt x="308325" y="385456"/>
                      <a:pt x="302472" y="388483"/>
                    </a:cubicBezTo>
                    <a:cubicBezTo>
                      <a:pt x="299850" y="389896"/>
                      <a:pt x="297226" y="390905"/>
                      <a:pt x="294401" y="391308"/>
                    </a:cubicBezTo>
                    <a:cubicBezTo>
                      <a:pt x="284715" y="392317"/>
                      <a:pt x="275634" y="395344"/>
                      <a:pt x="266150" y="397564"/>
                    </a:cubicBezTo>
                    <a:cubicBezTo>
                      <a:pt x="257675" y="399582"/>
                      <a:pt x="252428" y="410277"/>
                      <a:pt x="256868" y="417744"/>
                    </a:cubicBezTo>
                    <a:cubicBezTo>
                      <a:pt x="259491" y="422183"/>
                      <a:pt x="259693" y="425614"/>
                      <a:pt x="257675" y="430053"/>
                    </a:cubicBezTo>
                    <a:cubicBezTo>
                      <a:pt x="255455" y="434694"/>
                      <a:pt x="257271" y="437923"/>
                      <a:pt x="262114" y="439941"/>
                    </a:cubicBezTo>
                    <a:close/>
                    <a:moveTo>
                      <a:pt x="577314" y="388483"/>
                    </a:moveTo>
                    <a:cubicBezTo>
                      <a:pt x="579936" y="390501"/>
                      <a:pt x="582156" y="389492"/>
                      <a:pt x="584174" y="387474"/>
                    </a:cubicBezTo>
                    <a:cubicBezTo>
                      <a:pt x="585385" y="386263"/>
                      <a:pt x="585990" y="384447"/>
                      <a:pt x="587605" y="383237"/>
                    </a:cubicBezTo>
                    <a:cubicBezTo>
                      <a:pt x="594466" y="378595"/>
                      <a:pt x="594667" y="378393"/>
                      <a:pt x="592649" y="370927"/>
                    </a:cubicBezTo>
                    <a:cubicBezTo>
                      <a:pt x="590632" y="362855"/>
                      <a:pt x="588412" y="354783"/>
                      <a:pt x="586192" y="346712"/>
                    </a:cubicBezTo>
                    <a:cubicBezTo>
                      <a:pt x="585587" y="344694"/>
                      <a:pt x="584780" y="342877"/>
                      <a:pt x="583771" y="341061"/>
                    </a:cubicBezTo>
                    <a:cubicBezTo>
                      <a:pt x="582560" y="338842"/>
                      <a:pt x="580945" y="337227"/>
                      <a:pt x="578121" y="337833"/>
                    </a:cubicBezTo>
                    <a:cubicBezTo>
                      <a:pt x="575497" y="338438"/>
                      <a:pt x="573681" y="340658"/>
                      <a:pt x="574287" y="343079"/>
                    </a:cubicBezTo>
                    <a:cubicBezTo>
                      <a:pt x="575699" y="348931"/>
                      <a:pt x="571865" y="349335"/>
                      <a:pt x="568031" y="350546"/>
                    </a:cubicBezTo>
                    <a:cubicBezTo>
                      <a:pt x="548659" y="356398"/>
                      <a:pt x="528681" y="358618"/>
                      <a:pt x="508704" y="359425"/>
                    </a:cubicBezTo>
                    <a:cubicBezTo>
                      <a:pt x="504668" y="359627"/>
                      <a:pt x="501843" y="359425"/>
                      <a:pt x="501036" y="354380"/>
                    </a:cubicBezTo>
                    <a:cubicBezTo>
                      <a:pt x="500431" y="350344"/>
                      <a:pt x="497404" y="349133"/>
                      <a:pt x="493973" y="350142"/>
                    </a:cubicBezTo>
                    <a:cubicBezTo>
                      <a:pt x="490139" y="351353"/>
                      <a:pt x="489332" y="353976"/>
                      <a:pt x="489938" y="357609"/>
                    </a:cubicBezTo>
                    <a:cubicBezTo>
                      <a:pt x="490139" y="358416"/>
                      <a:pt x="490139" y="359223"/>
                      <a:pt x="490543" y="359828"/>
                    </a:cubicBezTo>
                    <a:cubicBezTo>
                      <a:pt x="492359" y="364066"/>
                      <a:pt x="492762" y="368304"/>
                      <a:pt x="489736" y="372340"/>
                    </a:cubicBezTo>
                    <a:cubicBezTo>
                      <a:pt x="488323" y="374358"/>
                      <a:pt x="488929" y="376981"/>
                      <a:pt x="489534" y="379201"/>
                    </a:cubicBezTo>
                    <a:cubicBezTo>
                      <a:pt x="490744" y="383640"/>
                      <a:pt x="491955" y="388281"/>
                      <a:pt x="493570" y="392721"/>
                    </a:cubicBezTo>
                    <a:cubicBezTo>
                      <a:pt x="496395" y="400995"/>
                      <a:pt x="504466" y="404021"/>
                      <a:pt x="511126" y="398371"/>
                    </a:cubicBezTo>
                    <a:cubicBezTo>
                      <a:pt x="514556" y="395344"/>
                      <a:pt x="518188" y="394537"/>
                      <a:pt x="522224" y="393932"/>
                    </a:cubicBezTo>
                    <a:cubicBezTo>
                      <a:pt x="527067" y="393125"/>
                      <a:pt x="531910" y="392317"/>
                      <a:pt x="536753" y="390905"/>
                    </a:cubicBezTo>
                    <a:cubicBezTo>
                      <a:pt x="547448" y="388080"/>
                      <a:pt x="558143" y="386667"/>
                      <a:pt x="569242" y="386465"/>
                    </a:cubicBezTo>
                    <a:cubicBezTo>
                      <a:pt x="572470" y="386062"/>
                      <a:pt x="575296" y="385658"/>
                      <a:pt x="577314" y="388483"/>
                    </a:cubicBezTo>
                    <a:close/>
                    <a:moveTo>
                      <a:pt x="623524" y="370120"/>
                    </a:moveTo>
                    <a:cubicBezTo>
                      <a:pt x="620699" y="376376"/>
                      <a:pt x="621708" y="382429"/>
                      <a:pt x="626349" y="383640"/>
                    </a:cubicBezTo>
                    <a:cubicBezTo>
                      <a:pt x="631192" y="385053"/>
                      <a:pt x="633008" y="387272"/>
                      <a:pt x="633411" y="392116"/>
                    </a:cubicBezTo>
                    <a:cubicBezTo>
                      <a:pt x="634017" y="397766"/>
                      <a:pt x="638255" y="399582"/>
                      <a:pt x="643097" y="396555"/>
                    </a:cubicBezTo>
                    <a:cubicBezTo>
                      <a:pt x="646326" y="394537"/>
                      <a:pt x="649555" y="392116"/>
                      <a:pt x="652380" y="389290"/>
                    </a:cubicBezTo>
                    <a:cubicBezTo>
                      <a:pt x="658232" y="383237"/>
                      <a:pt x="665295" y="380613"/>
                      <a:pt x="673366" y="380008"/>
                    </a:cubicBezTo>
                    <a:cubicBezTo>
                      <a:pt x="680429" y="379402"/>
                      <a:pt x="687290" y="378393"/>
                      <a:pt x="693344" y="374156"/>
                    </a:cubicBezTo>
                    <a:cubicBezTo>
                      <a:pt x="694353" y="373550"/>
                      <a:pt x="695765" y="373147"/>
                      <a:pt x="696976" y="372945"/>
                    </a:cubicBezTo>
                    <a:cubicBezTo>
                      <a:pt x="704644" y="371532"/>
                      <a:pt x="705855" y="370120"/>
                      <a:pt x="706258" y="362452"/>
                    </a:cubicBezTo>
                    <a:cubicBezTo>
                      <a:pt x="706662" y="357003"/>
                      <a:pt x="706258" y="351555"/>
                      <a:pt x="707065" y="346106"/>
                    </a:cubicBezTo>
                    <a:cubicBezTo>
                      <a:pt x="708478" y="337833"/>
                      <a:pt x="705047" y="330770"/>
                      <a:pt x="701819" y="323505"/>
                    </a:cubicBezTo>
                    <a:cubicBezTo>
                      <a:pt x="699801" y="318864"/>
                      <a:pt x="693949" y="318460"/>
                      <a:pt x="691124" y="322900"/>
                    </a:cubicBezTo>
                    <a:cubicBezTo>
                      <a:pt x="689308" y="325523"/>
                      <a:pt x="687492" y="327945"/>
                      <a:pt x="685474" y="330366"/>
                    </a:cubicBezTo>
                    <a:cubicBezTo>
                      <a:pt x="684263" y="331577"/>
                      <a:pt x="682850" y="333393"/>
                      <a:pt x="680832" y="332990"/>
                    </a:cubicBezTo>
                    <a:cubicBezTo>
                      <a:pt x="675384" y="331779"/>
                      <a:pt x="670541" y="334402"/>
                      <a:pt x="665295" y="334402"/>
                    </a:cubicBezTo>
                    <a:cubicBezTo>
                      <a:pt x="657223" y="334402"/>
                      <a:pt x="651573" y="338236"/>
                      <a:pt x="646326" y="343886"/>
                    </a:cubicBezTo>
                    <a:cubicBezTo>
                      <a:pt x="641080" y="349537"/>
                      <a:pt x="636035" y="355591"/>
                      <a:pt x="629981" y="360636"/>
                    </a:cubicBezTo>
                    <a:cubicBezTo>
                      <a:pt x="627358" y="363057"/>
                      <a:pt x="624936" y="366286"/>
                      <a:pt x="623524" y="370120"/>
                    </a:cubicBezTo>
                    <a:close/>
                    <a:moveTo>
                      <a:pt x="768007" y="431869"/>
                    </a:moveTo>
                    <a:cubicBezTo>
                      <a:pt x="770832" y="432475"/>
                      <a:pt x="773859" y="433484"/>
                      <a:pt x="776684" y="431062"/>
                    </a:cubicBezTo>
                    <a:cubicBezTo>
                      <a:pt x="779307" y="428842"/>
                      <a:pt x="782939" y="428439"/>
                      <a:pt x="786168" y="428035"/>
                    </a:cubicBezTo>
                    <a:cubicBezTo>
                      <a:pt x="789397" y="427631"/>
                      <a:pt x="792827" y="427833"/>
                      <a:pt x="796258" y="427631"/>
                    </a:cubicBezTo>
                    <a:cubicBezTo>
                      <a:pt x="803724" y="427228"/>
                      <a:pt x="806549" y="424201"/>
                      <a:pt x="806549" y="416735"/>
                    </a:cubicBezTo>
                    <a:cubicBezTo>
                      <a:pt x="806549" y="411488"/>
                      <a:pt x="806145" y="406241"/>
                      <a:pt x="805944" y="401196"/>
                    </a:cubicBezTo>
                    <a:cubicBezTo>
                      <a:pt x="805742" y="396757"/>
                      <a:pt x="806952" y="392923"/>
                      <a:pt x="809778" y="389694"/>
                    </a:cubicBezTo>
                    <a:cubicBezTo>
                      <a:pt x="810988" y="388281"/>
                      <a:pt x="812603" y="387272"/>
                      <a:pt x="813814" y="385860"/>
                    </a:cubicBezTo>
                    <a:cubicBezTo>
                      <a:pt x="815226" y="384246"/>
                      <a:pt x="815630" y="382228"/>
                      <a:pt x="814823" y="380008"/>
                    </a:cubicBezTo>
                    <a:cubicBezTo>
                      <a:pt x="813814" y="377788"/>
                      <a:pt x="812199" y="377183"/>
                      <a:pt x="809778" y="377183"/>
                    </a:cubicBezTo>
                    <a:cubicBezTo>
                      <a:pt x="801908" y="376577"/>
                      <a:pt x="794845" y="379201"/>
                      <a:pt x="787782" y="381420"/>
                    </a:cubicBezTo>
                    <a:cubicBezTo>
                      <a:pt x="781123" y="383438"/>
                      <a:pt x="774666" y="386667"/>
                      <a:pt x="767805" y="388080"/>
                    </a:cubicBezTo>
                    <a:cubicBezTo>
                      <a:pt x="744801" y="392721"/>
                      <a:pt x="721998" y="398371"/>
                      <a:pt x="698590" y="399986"/>
                    </a:cubicBezTo>
                    <a:cubicBezTo>
                      <a:pt x="691124" y="400591"/>
                      <a:pt x="683658" y="402205"/>
                      <a:pt x="676192" y="403416"/>
                    </a:cubicBezTo>
                    <a:cubicBezTo>
                      <a:pt x="673366" y="404021"/>
                      <a:pt x="670339" y="404829"/>
                      <a:pt x="670743" y="408865"/>
                    </a:cubicBezTo>
                    <a:cubicBezTo>
                      <a:pt x="670945" y="411690"/>
                      <a:pt x="673770" y="413304"/>
                      <a:pt x="678008" y="413102"/>
                    </a:cubicBezTo>
                    <a:cubicBezTo>
                      <a:pt x="680429" y="412900"/>
                      <a:pt x="682649" y="412295"/>
                      <a:pt x="685070" y="412497"/>
                    </a:cubicBezTo>
                    <a:cubicBezTo>
                      <a:pt x="694958" y="413506"/>
                      <a:pt x="704846" y="412497"/>
                      <a:pt x="714532" y="410882"/>
                    </a:cubicBezTo>
                    <a:cubicBezTo>
                      <a:pt x="722200" y="409672"/>
                      <a:pt x="729667" y="411286"/>
                      <a:pt x="736527" y="413102"/>
                    </a:cubicBezTo>
                    <a:cubicBezTo>
                      <a:pt x="743590" y="414918"/>
                      <a:pt x="750653" y="418349"/>
                      <a:pt x="756504" y="423394"/>
                    </a:cubicBezTo>
                    <a:cubicBezTo>
                      <a:pt x="759935" y="426622"/>
                      <a:pt x="763971" y="429044"/>
                      <a:pt x="768007" y="431869"/>
                    </a:cubicBezTo>
                    <a:close/>
                    <a:moveTo>
                      <a:pt x="737940" y="671602"/>
                    </a:moveTo>
                    <a:cubicBezTo>
                      <a:pt x="735518" y="670391"/>
                      <a:pt x="733702" y="670997"/>
                      <a:pt x="732491" y="673216"/>
                    </a:cubicBezTo>
                    <a:cubicBezTo>
                      <a:pt x="731482" y="674831"/>
                      <a:pt x="731280" y="676647"/>
                      <a:pt x="730877" y="678463"/>
                    </a:cubicBezTo>
                    <a:cubicBezTo>
                      <a:pt x="730272" y="681692"/>
                      <a:pt x="722604" y="687746"/>
                      <a:pt x="719577" y="687140"/>
                    </a:cubicBezTo>
                    <a:cubicBezTo>
                      <a:pt x="713523" y="685728"/>
                      <a:pt x="707671" y="686938"/>
                      <a:pt x="701819" y="687746"/>
                    </a:cubicBezTo>
                    <a:cubicBezTo>
                      <a:pt x="688703" y="689562"/>
                      <a:pt x="675384" y="690772"/>
                      <a:pt x="662470" y="694203"/>
                    </a:cubicBezTo>
                    <a:cubicBezTo>
                      <a:pt x="658837" y="695212"/>
                      <a:pt x="653995" y="695615"/>
                      <a:pt x="653389" y="700459"/>
                    </a:cubicBezTo>
                    <a:cubicBezTo>
                      <a:pt x="652784" y="705302"/>
                      <a:pt x="656617" y="708127"/>
                      <a:pt x="660048" y="710347"/>
                    </a:cubicBezTo>
                    <a:cubicBezTo>
                      <a:pt x="666909" y="714382"/>
                      <a:pt x="670945" y="719831"/>
                      <a:pt x="673568" y="727499"/>
                    </a:cubicBezTo>
                    <a:cubicBezTo>
                      <a:pt x="676393" y="735773"/>
                      <a:pt x="680429" y="736983"/>
                      <a:pt x="688703" y="734562"/>
                    </a:cubicBezTo>
                    <a:cubicBezTo>
                      <a:pt x="701819" y="730526"/>
                      <a:pt x="715137" y="726692"/>
                      <a:pt x="728456" y="723060"/>
                    </a:cubicBezTo>
                    <a:cubicBezTo>
                      <a:pt x="731482" y="722252"/>
                      <a:pt x="734711" y="720638"/>
                      <a:pt x="737536" y="721849"/>
                    </a:cubicBezTo>
                    <a:cubicBezTo>
                      <a:pt x="740563" y="723261"/>
                      <a:pt x="739151" y="726894"/>
                      <a:pt x="739958" y="729719"/>
                    </a:cubicBezTo>
                    <a:cubicBezTo>
                      <a:pt x="740967" y="732746"/>
                      <a:pt x="745002" y="735167"/>
                      <a:pt x="746415" y="733149"/>
                    </a:cubicBezTo>
                    <a:cubicBezTo>
                      <a:pt x="748837" y="729517"/>
                      <a:pt x="754083" y="726692"/>
                      <a:pt x="752469" y="721243"/>
                    </a:cubicBezTo>
                    <a:cubicBezTo>
                      <a:pt x="749038" y="708934"/>
                      <a:pt x="749644" y="695212"/>
                      <a:pt x="741774" y="684113"/>
                    </a:cubicBezTo>
                    <a:cubicBezTo>
                      <a:pt x="740361" y="682095"/>
                      <a:pt x="740765" y="679674"/>
                      <a:pt x="740563" y="677252"/>
                    </a:cubicBezTo>
                    <a:cubicBezTo>
                      <a:pt x="740361" y="674629"/>
                      <a:pt x="739958" y="672611"/>
                      <a:pt x="737940" y="671602"/>
                    </a:cubicBezTo>
                    <a:close/>
                    <a:moveTo>
                      <a:pt x="177361" y="802365"/>
                    </a:moveTo>
                    <a:cubicBezTo>
                      <a:pt x="181599" y="804383"/>
                      <a:pt x="186039" y="803172"/>
                      <a:pt x="190478" y="803172"/>
                    </a:cubicBezTo>
                    <a:cubicBezTo>
                      <a:pt x="195119" y="803172"/>
                      <a:pt x="195321" y="803576"/>
                      <a:pt x="193707" y="808015"/>
                    </a:cubicBezTo>
                    <a:cubicBezTo>
                      <a:pt x="191487" y="814069"/>
                      <a:pt x="193101" y="815885"/>
                      <a:pt x="199761" y="815482"/>
                    </a:cubicBezTo>
                    <a:cubicBezTo>
                      <a:pt x="218729" y="814069"/>
                      <a:pt x="236689" y="809428"/>
                      <a:pt x="254244" y="802365"/>
                    </a:cubicBezTo>
                    <a:cubicBezTo>
                      <a:pt x="262922" y="798935"/>
                      <a:pt x="262518" y="798531"/>
                      <a:pt x="262922" y="789248"/>
                    </a:cubicBezTo>
                    <a:cubicBezTo>
                      <a:pt x="263325" y="780773"/>
                      <a:pt x="261711" y="771289"/>
                      <a:pt x="268572" y="764024"/>
                    </a:cubicBezTo>
                    <a:cubicBezTo>
                      <a:pt x="269782" y="762611"/>
                      <a:pt x="269984" y="760594"/>
                      <a:pt x="268773" y="758979"/>
                    </a:cubicBezTo>
                    <a:cubicBezTo>
                      <a:pt x="267361" y="756759"/>
                      <a:pt x="265343" y="756759"/>
                      <a:pt x="263123" y="757365"/>
                    </a:cubicBezTo>
                    <a:cubicBezTo>
                      <a:pt x="261105" y="757768"/>
                      <a:pt x="259087" y="758576"/>
                      <a:pt x="258078" y="760594"/>
                    </a:cubicBezTo>
                    <a:cubicBezTo>
                      <a:pt x="256464" y="763620"/>
                      <a:pt x="253841" y="764226"/>
                      <a:pt x="250814" y="764428"/>
                    </a:cubicBezTo>
                    <a:cubicBezTo>
                      <a:pt x="227406" y="765638"/>
                      <a:pt x="204603" y="773508"/>
                      <a:pt x="180994" y="772903"/>
                    </a:cubicBezTo>
                    <a:cubicBezTo>
                      <a:pt x="177160" y="772701"/>
                      <a:pt x="175142" y="774517"/>
                      <a:pt x="174738" y="778351"/>
                    </a:cubicBezTo>
                    <a:cubicBezTo>
                      <a:pt x="174335" y="782791"/>
                      <a:pt x="173528" y="787029"/>
                      <a:pt x="172115" y="791266"/>
                    </a:cubicBezTo>
                    <a:cubicBezTo>
                      <a:pt x="170904" y="796513"/>
                      <a:pt x="173124" y="800549"/>
                      <a:pt x="177361" y="802365"/>
                    </a:cubicBezTo>
                    <a:close/>
                    <a:moveTo>
                      <a:pt x="430812" y="381017"/>
                    </a:moveTo>
                    <a:cubicBezTo>
                      <a:pt x="430005" y="379604"/>
                      <a:pt x="427785" y="379806"/>
                      <a:pt x="425566" y="380008"/>
                    </a:cubicBezTo>
                    <a:cubicBezTo>
                      <a:pt x="415274" y="380815"/>
                      <a:pt x="404781" y="381420"/>
                      <a:pt x="394490" y="382833"/>
                    </a:cubicBezTo>
                    <a:cubicBezTo>
                      <a:pt x="387225" y="383842"/>
                      <a:pt x="380566" y="383237"/>
                      <a:pt x="373907" y="380411"/>
                    </a:cubicBezTo>
                    <a:cubicBezTo>
                      <a:pt x="366037" y="377183"/>
                      <a:pt x="362607" y="379604"/>
                      <a:pt x="362809" y="388080"/>
                    </a:cubicBezTo>
                    <a:cubicBezTo>
                      <a:pt x="362809" y="389694"/>
                      <a:pt x="362809" y="391308"/>
                      <a:pt x="363212" y="392721"/>
                    </a:cubicBezTo>
                    <a:cubicBezTo>
                      <a:pt x="366239" y="403214"/>
                      <a:pt x="370073" y="413304"/>
                      <a:pt x="369871" y="424403"/>
                    </a:cubicBezTo>
                    <a:cubicBezTo>
                      <a:pt x="369871" y="425210"/>
                      <a:pt x="370275" y="426017"/>
                      <a:pt x="370678" y="426622"/>
                    </a:cubicBezTo>
                    <a:cubicBezTo>
                      <a:pt x="373705" y="432071"/>
                      <a:pt x="379153" y="432676"/>
                      <a:pt x="382180" y="427228"/>
                    </a:cubicBezTo>
                    <a:cubicBezTo>
                      <a:pt x="386015" y="420569"/>
                      <a:pt x="391866" y="418147"/>
                      <a:pt x="399131" y="417744"/>
                    </a:cubicBezTo>
                    <a:cubicBezTo>
                      <a:pt x="407404" y="417138"/>
                      <a:pt x="415678" y="416533"/>
                      <a:pt x="424153" y="416129"/>
                    </a:cubicBezTo>
                    <a:cubicBezTo>
                      <a:pt x="428794" y="415927"/>
                      <a:pt x="433436" y="414717"/>
                      <a:pt x="437875" y="413708"/>
                    </a:cubicBezTo>
                    <a:cubicBezTo>
                      <a:pt x="441507" y="412699"/>
                      <a:pt x="445745" y="411286"/>
                      <a:pt x="446350" y="407452"/>
                    </a:cubicBezTo>
                    <a:cubicBezTo>
                      <a:pt x="447561" y="400995"/>
                      <a:pt x="451395" y="396353"/>
                      <a:pt x="455229" y="391510"/>
                    </a:cubicBezTo>
                    <a:cubicBezTo>
                      <a:pt x="455633" y="390905"/>
                      <a:pt x="456036" y="390098"/>
                      <a:pt x="456238" y="389492"/>
                    </a:cubicBezTo>
                    <a:cubicBezTo>
                      <a:pt x="458054" y="384649"/>
                      <a:pt x="456440" y="381824"/>
                      <a:pt x="451194" y="381824"/>
                    </a:cubicBezTo>
                    <a:cubicBezTo>
                      <a:pt x="446754" y="381824"/>
                      <a:pt x="442314" y="382429"/>
                      <a:pt x="437875" y="382631"/>
                    </a:cubicBezTo>
                    <a:cubicBezTo>
                      <a:pt x="435857" y="383035"/>
                      <a:pt x="433234" y="383842"/>
                      <a:pt x="430812" y="381017"/>
                    </a:cubicBezTo>
                    <a:close/>
                    <a:moveTo>
                      <a:pt x="581147" y="413304"/>
                    </a:moveTo>
                    <a:cubicBezTo>
                      <a:pt x="571461" y="415120"/>
                      <a:pt x="561775" y="416735"/>
                      <a:pt x="552090" y="418551"/>
                    </a:cubicBezTo>
                    <a:cubicBezTo>
                      <a:pt x="549466" y="418954"/>
                      <a:pt x="546439" y="418753"/>
                      <a:pt x="544623" y="420569"/>
                    </a:cubicBezTo>
                    <a:cubicBezTo>
                      <a:pt x="542000" y="423394"/>
                      <a:pt x="538771" y="423394"/>
                      <a:pt x="535341" y="423999"/>
                    </a:cubicBezTo>
                    <a:cubicBezTo>
                      <a:pt x="532314" y="424403"/>
                      <a:pt x="529085" y="424806"/>
                      <a:pt x="526058" y="425614"/>
                    </a:cubicBezTo>
                    <a:cubicBezTo>
                      <a:pt x="523435" y="426219"/>
                      <a:pt x="520812" y="427228"/>
                      <a:pt x="521013" y="430658"/>
                    </a:cubicBezTo>
                    <a:cubicBezTo>
                      <a:pt x="521215" y="434291"/>
                      <a:pt x="524242" y="435098"/>
                      <a:pt x="527269" y="435300"/>
                    </a:cubicBezTo>
                    <a:cubicBezTo>
                      <a:pt x="528479" y="435502"/>
                      <a:pt x="529892" y="435300"/>
                      <a:pt x="531103" y="435098"/>
                    </a:cubicBezTo>
                    <a:cubicBezTo>
                      <a:pt x="538368" y="434089"/>
                      <a:pt x="545632" y="433282"/>
                      <a:pt x="552695" y="432071"/>
                    </a:cubicBezTo>
                    <a:cubicBezTo>
                      <a:pt x="575497" y="428035"/>
                      <a:pt x="598300" y="423999"/>
                      <a:pt x="621506" y="423596"/>
                    </a:cubicBezTo>
                    <a:cubicBezTo>
                      <a:pt x="625340" y="423596"/>
                      <a:pt x="625744" y="425210"/>
                      <a:pt x="626954" y="427430"/>
                    </a:cubicBezTo>
                    <a:cubicBezTo>
                      <a:pt x="627963" y="429246"/>
                      <a:pt x="629375" y="430255"/>
                      <a:pt x="631393" y="429649"/>
                    </a:cubicBezTo>
                    <a:cubicBezTo>
                      <a:pt x="633210" y="429044"/>
                      <a:pt x="635026" y="428237"/>
                      <a:pt x="635026" y="426017"/>
                    </a:cubicBezTo>
                    <a:cubicBezTo>
                      <a:pt x="635228" y="423394"/>
                      <a:pt x="635429" y="420771"/>
                      <a:pt x="635026" y="418349"/>
                    </a:cubicBezTo>
                    <a:cubicBezTo>
                      <a:pt x="633815" y="412699"/>
                      <a:pt x="631999" y="407250"/>
                      <a:pt x="630384" y="401802"/>
                    </a:cubicBezTo>
                    <a:cubicBezTo>
                      <a:pt x="630183" y="400793"/>
                      <a:pt x="629577" y="399784"/>
                      <a:pt x="629174" y="398977"/>
                    </a:cubicBezTo>
                    <a:cubicBezTo>
                      <a:pt x="626551" y="395344"/>
                      <a:pt x="622717" y="395344"/>
                      <a:pt x="620497" y="399178"/>
                    </a:cubicBezTo>
                    <a:cubicBezTo>
                      <a:pt x="620093" y="399784"/>
                      <a:pt x="620093" y="400591"/>
                      <a:pt x="619690" y="401398"/>
                    </a:cubicBezTo>
                    <a:cubicBezTo>
                      <a:pt x="617066" y="406039"/>
                      <a:pt x="613232" y="408461"/>
                      <a:pt x="608187" y="409874"/>
                    </a:cubicBezTo>
                    <a:cubicBezTo>
                      <a:pt x="603547" y="411084"/>
                      <a:pt x="600116" y="409672"/>
                      <a:pt x="597089" y="406443"/>
                    </a:cubicBezTo>
                    <a:cubicBezTo>
                      <a:pt x="595273" y="404627"/>
                      <a:pt x="592851" y="403416"/>
                      <a:pt x="590228" y="402609"/>
                    </a:cubicBezTo>
                    <a:cubicBezTo>
                      <a:pt x="582156" y="400389"/>
                      <a:pt x="579129" y="403618"/>
                      <a:pt x="581349" y="411690"/>
                    </a:cubicBezTo>
                    <a:cubicBezTo>
                      <a:pt x="581349" y="411690"/>
                      <a:pt x="581349" y="412295"/>
                      <a:pt x="581147" y="413304"/>
                    </a:cubicBezTo>
                    <a:close/>
                    <a:moveTo>
                      <a:pt x="220747" y="726894"/>
                    </a:moveTo>
                    <a:cubicBezTo>
                      <a:pt x="222563" y="725078"/>
                      <a:pt x="224783" y="724876"/>
                      <a:pt x="226800" y="724270"/>
                    </a:cubicBezTo>
                    <a:cubicBezTo>
                      <a:pt x="230433" y="723060"/>
                      <a:pt x="234469" y="722252"/>
                      <a:pt x="237899" y="720638"/>
                    </a:cubicBezTo>
                    <a:cubicBezTo>
                      <a:pt x="242137" y="718822"/>
                      <a:pt x="243953" y="714584"/>
                      <a:pt x="241531" y="711961"/>
                    </a:cubicBezTo>
                    <a:cubicBezTo>
                      <a:pt x="238504" y="708732"/>
                      <a:pt x="235074" y="705907"/>
                      <a:pt x="230231" y="705705"/>
                    </a:cubicBezTo>
                    <a:cubicBezTo>
                      <a:pt x="227204" y="705705"/>
                      <a:pt x="224379" y="707118"/>
                      <a:pt x="225186" y="710145"/>
                    </a:cubicBezTo>
                    <a:cubicBezTo>
                      <a:pt x="226800" y="715391"/>
                      <a:pt x="223169" y="715190"/>
                      <a:pt x="220343" y="715997"/>
                    </a:cubicBezTo>
                    <a:cubicBezTo>
                      <a:pt x="208236" y="719427"/>
                      <a:pt x="195927" y="721445"/>
                      <a:pt x="183617" y="723665"/>
                    </a:cubicBezTo>
                    <a:cubicBezTo>
                      <a:pt x="175545" y="725279"/>
                      <a:pt x="166263" y="725078"/>
                      <a:pt x="159604" y="729921"/>
                    </a:cubicBezTo>
                    <a:cubicBezTo>
                      <a:pt x="151734" y="735369"/>
                      <a:pt x="143259" y="736176"/>
                      <a:pt x="134784" y="737589"/>
                    </a:cubicBezTo>
                    <a:cubicBezTo>
                      <a:pt x="133573" y="737791"/>
                      <a:pt x="132160" y="737791"/>
                      <a:pt x="130949" y="738194"/>
                    </a:cubicBezTo>
                    <a:cubicBezTo>
                      <a:pt x="128326" y="738800"/>
                      <a:pt x="126913" y="740616"/>
                      <a:pt x="126913" y="743239"/>
                    </a:cubicBezTo>
                    <a:cubicBezTo>
                      <a:pt x="126712" y="745862"/>
                      <a:pt x="128931" y="746670"/>
                      <a:pt x="130748" y="747477"/>
                    </a:cubicBezTo>
                    <a:cubicBezTo>
                      <a:pt x="133169" y="748486"/>
                      <a:pt x="135994" y="748284"/>
                      <a:pt x="138416" y="748082"/>
                    </a:cubicBezTo>
                    <a:cubicBezTo>
                      <a:pt x="154559" y="747073"/>
                      <a:pt x="170703" y="745459"/>
                      <a:pt x="186442" y="742432"/>
                    </a:cubicBezTo>
                    <a:cubicBezTo>
                      <a:pt x="195927" y="740616"/>
                      <a:pt x="205411" y="739203"/>
                      <a:pt x="215097" y="738800"/>
                    </a:cubicBezTo>
                    <a:cubicBezTo>
                      <a:pt x="218527" y="738598"/>
                      <a:pt x="222361" y="739203"/>
                      <a:pt x="224178" y="735571"/>
                    </a:cubicBezTo>
                    <a:cubicBezTo>
                      <a:pt x="226195" y="731535"/>
                      <a:pt x="222563" y="729315"/>
                      <a:pt x="220747" y="726894"/>
                    </a:cubicBezTo>
                    <a:close/>
                    <a:moveTo>
                      <a:pt x="417898" y="85992"/>
                    </a:moveTo>
                    <a:cubicBezTo>
                      <a:pt x="419310" y="82965"/>
                      <a:pt x="418301" y="80140"/>
                      <a:pt x="415476" y="79333"/>
                    </a:cubicBezTo>
                    <a:cubicBezTo>
                      <a:pt x="414064" y="78929"/>
                      <a:pt x="412449" y="78929"/>
                      <a:pt x="410835" y="78929"/>
                    </a:cubicBezTo>
                    <a:cubicBezTo>
                      <a:pt x="398324" y="78929"/>
                      <a:pt x="386015" y="81956"/>
                      <a:pt x="373705" y="83369"/>
                    </a:cubicBezTo>
                    <a:cubicBezTo>
                      <a:pt x="364624" y="84378"/>
                      <a:pt x="362203" y="90230"/>
                      <a:pt x="367248" y="98100"/>
                    </a:cubicBezTo>
                    <a:cubicBezTo>
                      <a:pt x="369064" y="100925"/>
                      <a:pt x="368459" y="102136"/>
                      <a:pt x="365432" y="102943"/>
                    </a:cubicBezTo>
                    <a:cubicBezTo>
                      <a:pt x="356553" y="105365"/>
                      <a:pt x="347876" y="108190"/>
                      <a:pt x="338997" y="109602"/>
                    </a:cubicBezTo>
                    <a:cubicBezTo>
                      <a:pt x="335567" y="110208"/>
                      <a:pt x="332338" y="110813"/>
                      <a:pt x="329109" y="111822"/>
                    </a:cubicBezTo>
                    <a:cubicBezTo>
                      <a:pt x="326687" y="112629"/>
                      <a:pt x="325275" y="114647"/>
                      <a:pt x="325477" y="117270"/>
                    </a:cubicBezTo>
                    <a:cubicBezTo>
                      <a:pt x="325477" y="119490"/>
                      <a:pt x="327293" y="120297"/>
                      <a:pt x="329109" y="120903"/>
                    </a:cubicBezTo>
                    <a:cubicBezTo>
                      <a:pt x="330723" y="121508"/>
                      <a:pt x="332741" y="121508"/>
                      <a:pt x="333952" y="123123"/>
                    </a:cubicBezTo>
                    <a:cubicBezTo>
                      <a:pt x="336172" y="126755"/>
                      <a:pt x="339400" y="126351"/>
                      <a:pt x="342831" y="125342"/>
                    </a:cubicBezTo>
                    <a:cubicBezTo>
                      <a:pt x="350096" y="123324"/>
                      <a:pt x="357360" y="120903"/>
                      <a:pt x="365028" y="121105"/>
                    </a:cubicBezTo>
                    <a:cubicBezTo>
                      <a:pt x="372495" y="121306"/>
                      <a:pt x="378548" y="119087"/>
                      <a:pt x="384198" y="114042"/>
                    </a:cubicBezTo>
                    <a:cubicBezTo>
                      <a:pt x="387024" y="111418"/>
                      <a:pt x="389647" y="108997"/>
                      <a:pt x="389042" y="104961"/>
                    </a:cubicBezTo>
                    <a:cubicBezTo>
                      <a:pt x="388234" y="101127"/>
                      <a:pt x="390252" y="99714"/>
                      <a:pt x="393481" y="99311"/>
                    </a:cubicBezTo>
                    <a:cubicBezTo>
                      <a:pt x="398728" y="98504"/>
                      <a:pt x="403368" y="95880"/>
                      <a:pt x="408413" y="94669"/>
                    </a:cubicBezTo>
                    <a:cubicBezTo>
                      <a:pt x="413257" y="93459"/>
                      <a:pt x="414669" y="88616"/>
                      <a:pt x="417898" y="85992"/>
                    </a:cubicBezTo>
                    <a:close/>
                    <a:moveTo>
                      <a:pt x="658635" y="75297"/>
                    </a:moveTo>
                    <a:cubicBezTo>
                      <a:pt x="659039" y="75297"/>
                      <a:pt x="660653" y="75701"/>
                      <a:pt x="662470" y="75902"/>
                    </a:cubicBezTo>
                    <a:cubicBezTo>
                      <a:pt x="668321" y="76710"/>
                      <a:pt x="673770" y="74692"/>
                      <a:pt x="679017" y="72472"/>
                    </a:cubicBezTo>
                    <a:cubicBezTo>
                      <a:pt x="683658" y="70656"/>
                      <a:pt x="686281" y="68032"/>
                      <a:pt x="686079" y="62584"/>
                    </a:cubicBezTo>
                    <a:cubicBezTo>
                      <a:pt x="685877" y="57943"/>
                      <a:pt x="686886" y="53100"/>
                      <a:pt x="691528" y="50476"/>
                    </a:cubicBezTo>
                    <a:cubicBezTo>
                      <a:pt x="699196" y="46037"/>
                      <a:pt x="707065" y="42001"/>
                      <a:pt x="716348" y="41597"/>
                    </a:cubicBezTo>
                    <a:cubicBezTo>
                      <a:pt x="728456" y="40790"/>
                      <a:pt x="740563" y="39983"/>
                      <a:pt x="751864" y="35342"/>
                    </a:cubicBezTo>
                    <a:cubicBezTo>
                      <a:pt x="753882" y="34534"/>
                      <a:pt x="755899" y="33929"/>
                      <a:pt x="755899" y="31306"/>
                    </a:cubicBezTo>
                    <a:cubicBezTo>
                      <a:pt x="756101" y="28481"/>
                      <a:pt x="754487" y="26866"/>
                      <a:pt x="751864" y="26261"/>
                    </a:cubicBezTo>
                    <a:cubicBezTo>
                      <a:pt x="750047" y="25857"/>
                      <a:pt x="748231" y="25857"/>
                      <a:pt x="746415" y="25857"/>
                    </a:cubicBezTo>
                    <a:cubicBezTo>
                      <a:pt x="737334" y="26059"/>
                      <a:pt x="728052" y="26059"/>
                      <a:pt x="718971" y="27068"/>
                    </a:cubicBezTo>
                    <a:cubicBezTo>
                      <a:pt x="702828" y="28884"/>
                      <a:pt x="687492" y="34534"/>
                      <a:pt x="672761" y="40992"/>
                    </a:cubicBezTo>
                    <a:cubicBezTo>
                      <a:pt x="666909" y="43615"/>
                      <a:pt x="666304" y="46844"/>
                      <a:pt x="668927" y="52898"/>
                    </a:cubicBezTo>
                    <a:cubicBezTo>
                      <a:pt x="670743" y="56934"/>
                      <a:pt x="670138" y="58346"/>
                      <a:pt x="665900" y="59759"/>
                    </a:cubicBezTo>
                    <a:cubicBezTo>
                      <a:pt x="662873" y="60768"/>
                      <a:pt x="659846" y="61171"/>
                      <a:pt x="656819" y="62180"/>
                    </a:cubicBezTo>
                    <a:cubicBezTo>
                      <a:pt x="653995" y="63189"/>
                      <a:pt x="651775" y="64804"/>
                      <a:pt x="651977" y="68436"/>
                    </a:cubicBezTo>
                    <a:cubicBezTo>
                      <a:pt x="652582" y="71867"/>
                      <a:pt x="654196" y="73885"/>
                      <a:pt x="658635" y="75297"/>
                    </a:cubicBezTo>
                    <a:close/>
                    <a:moveTo>
                      <a:pt x="819464" y="340052"/>
                    </a:moveTo>
                    <a:cubicBezTo>
                      <a:pt x="821078" y="336824"/>
                      <a:pt x="820271" y="333999"/>
                      <a:pt x="818455" y="331173"/>
                    </a:cubicBezTo>
                    <a:cubicBezTo>
                      <a:pt x="816639" y="328348"/>
                      <a:pt x="814015" y="329155"/>
                      <a:pt x="811392" y="329559"/>
                    </a:cubicBezTo>
                    <a:cubicBezTo>
                      <a:pt x="807558" y="330164"/>
                      <a:pt x="803724" y="330972"/>
                      <a:pt x="799890" y="331779"/>
                    </a:cubicBezTo>
                    <a:cubicBezTo>
                      <a:pt x="795249" y="332586"/>
                      <a:pt x="790406" y="332990"/>
                      <a:pt x="786370" y="335613"/>
                    </a:cubicBezTo>
                    <a:cubicBezTo>
                      <a:pt x="782737" y="338034"/>
                      <a:pt x="778702" y="338842"/>
                      <a:pt x="774666" y="339447"/>
                    </a:cubicBezTo>
                    <a:cubicBezTo>
                      <a:pt x="769419" y="340052"/>
                      <a:pt x="764375" y="340456"/>
                      <a:pt x="759128" y="341061"/>
                    </a:cubicBezTo>
                    <a:cubicBezTo>
                      <a:pt x="754285" y="341465"/>
                      <a:pt x="749038" y="341263"/>
                      <a:pt x="746011" y="346308"/>
                    </a:cubicBezTo>
                    <a:cubicBezTo>
                      <a:pt x="745002" y="347922"/>
                      <a:pt x="742783" y="347721"/>
                      <a:pt x="740967" y="347922"/>
                    </a:cubicBezTo>
                    <a:cubicBezTo>
                      <a:pt x="733097" y="348528"/>
                      <a:pt x="725832" y="351555"/>
                      <a:pt x="718568" y="354178"/>
                    </a:cubicBezTo>
                    <a:cubicBezTo>
                      <a:pt x="716752" y="354985"/>
                      <a:pt x="715339" y="355994"/>
                      <a:pt x="715541" y="358214"/>
                    </a:cubicBezTo>
                    <a:cubicBezTo>
                      <a:pt x="715743" y="360434"/>
                      <a:pt x="716550" y="362452"/>
                      <a:pt x="718971" y="362855"/>
                    </a:cubicBezTo>
                    <a:cubicBezTo>
                      <a:pt x="720989" y="363259"/>
                      <a:pt x="723007" y="363461"/>
                      <a:pt x="725227" y="363461"/>
                    </a:cubicBezTo>
                    <a:cubicBezTo>
                      <a:pt x="731684" y="363461"/>
                      <a:pt x="738343" y="362855"/>
                      <a:pt x="744599" y="361644"/>
                    </a:cubicBezTo>
                    <a:cubicBezTo>
                      <a:pt x="761751" y="358618"/>
                      <a:pt x="779307" y="357407"/>
                      <a:pt x="796258" y="353169"/>
                    </a:cubicBezTo>
                    <a:cubicBezTo>
                      <a:pt x="803321" y="351353"/>
                      <a:pt x="809374" y="348931"/>
                      <a:pt x="815226" y="345097"/>
                    </a:cubicBezTo>
                    <a:cubicBezTo>
                      <a:pt x="817042" y="344088"/>
                      <a:pt x="818656" y="342272"/>
                      <a:pt x="819464" y="340052"/>
                    </a:cubicBezTo>
                    <a:close/>
                    <a:moveTo>
                      <a:pt x="350701" y="593507"/>
                    </a:moveTo>
                    <a:cubicBezTo>
                      <a:pt x="353324" y="594920"/>
                      <a:pt x="356755" y="596130"/>
                      <a:pt x="360589" y="595727"/>
                    </a:cubicBezTo>
                    <a:cubicBezTo>
                      <a:pt x="385207" y="592296"/>
                      <a:pt x="409826" y="590480"/>
                      <a:pt x="434243" y="585435"/>
                    </a:cubicBezTo>
                    <a:cubicBezTo>
                      <a:pt x="436261" y="585032"/>
                      <a:pt x="438279" y="584426"/>
                      <a:pt x="440095" y="583619"/>
                    </a:cubicBezTo>
                    <a:cubicBezTo>
                      <a:pt x="442113" y="582610"/>
                      <a:pt x="443122" y="580592"/>
                      <a:pt x="442718" y="578373"/>
                    </a:cubicBezTo>
                    <a:cubicBezTo>
                      <a:pt x="441305" y="571108"/>
                      <a:pt x="435252" y="566063"/>
                      <a:pt x="428189" y="567476"/>
                    </a:cubicBezTo>
                    <a:cubicBezTo>
                      <a:pt x="420521" y="569090"/>
                      <a:pt x="412651" y="569292"/>
                      <a:pt x="404983" y="570704"/>
                    </a:cubicBezTo>
                    <a:cubicBezTo>
                      <a:pt x="386822" y="573933"/>
                      <a:pt x="368660" y="577364"/>
                      <a:pt x="350298" y="580592"/>
                    </a:cubicBezTo>
                    <a:cubicBezTo>
                      <a:pt x="348481" y="580996"/>
                      <a:pt x="346665" y="581198"/>
                      <a:pt x="345051" y="582005"/>
                    </a:cubicBezTo>
                    <a:cubicBezTo>
                      <a:pt x="341418" y="583821"/>
                      <a:pt x="341217" y="587655"/>
                      <a:pt x="344445" y="590077"/>
                    </a:cubicBezTo>
                    <a:cubicBezTo>
                      <a:pt x="346262" y="591489"/>
                      <a:pt x="348280" y="592296"/>
                      <a:pt x="350701" y="593507"/>
                    </a:cubicBezTo>
                    <a:close/>
                    <a:moveTo>
                      <a:pt x="438481" y="213325"/>
                    </a:moveTo>
                    <a:cubicBezTo>
                      <a:pt x="441104" y="213930"/>
                      <a:pt x="444534" y="213930"/>
                      <a:pt x="448167" y="213325"/>
                    </a:cubicBezTo>
                    <a:cubicBezTo>
                      <a:pt x="464108" y="211105"/>
                      <a:pt x="479646" y="206060"/>
                      <a:pt x="495789" y="204244"/>
                    </a:cubicBezTo>
                    <a:cubicBezTo>
                      <a:pt x="499624" y="203841"/>
                      <a:pt x="501036" y="201419"/>
                      <a:pt x="500229" y="197585"/>
                    </a:cubicBezTo>
                    <a:cubicBezTo>
                      <a:pt x="499018" y="192137"/>
                      <a:pt x="496798" y="190522"/>
                      <a:pt x="490543" y="191329"/>
                    </a:cubicBezTo>
                    <a:cubicBezTo>
                      <a:pt x="483682" y="192137"/>
                      <a:pt x="476821" y="193953"/>
                      <a:pt x="469556" y="192338"/>
                    </a:cubicBezTo>
                    <a:cubicBezTo>
                      <a:pt x="462897" y="190926"/>
                      <a:pt x="462897" y="190926"/>
                      <a:pt x="461888" y="183863"/>
                    </a:cubicBezTo>
                    <a:cubicBezTo>
                      <a:pt x="461687" y="182854"/>
                      <a:pt x="461687" y="181845"/>
                      <a:pt x="461283" y="180836"/>
                    </a:cubicBezTo>
                    <a:cubicBezTo>
                      <a:pt x="459870" y="176598"/>
                      <a:pt x="456238" y="174379"/>
                      <a:pt x="452404" y="174984"/>
                    </a:cubicBezTo>
                    <a:cubicBezTo>
                      <a:pt x="447965" y="175791"/>
                      <a:pt x="446350" y="178011"/>
                      <a:pt x="447158" y="183459"/>
                    </a:cubicBezTo>
                    <a:cubicBezTo>
                      <a:pt x="447763" y="187293"/>
                      <a:pt x="446350" y="189715"/>
                      <a:pt x="443727" y="192338"/>
                    </a:cubicBezTo>
                    <a:cubicBezTo>
                      <a:pt x="440498" y="195163"/>
                      <a:pt x="436664" y="197787"/>
                      <a:pt x="434445" y="201823"/>
                    </a:cubicBezTo>
                    <a:cubicBezTo>
                      <a:pt x="431821" y="206666"/>
                      <a:pt x="433032" y="210903"/>
                      <a:pt x="438481" y="213325"/>
                    </a:cubicBezTo>
                    <a:close/>
                    <a:moveTo>
                      <a:pt x="376329" y="223617"/>
                    </a:moveTo>
                    <a:cubicBezTo>
                      <a:pt x="377741" y="220791"/>
                      <a:pt x="376329" y="217764"/>
                      <a:pt x="373302" y="216957"/>
                    </a:cubicBezTo>
                    <a:cubicBezTo>
                      <a:pt x="371284" y="216352"/>
                      <a:pt x="369064" y="217159"/>
                      <a:pt x="367046" y="217361"/>
                    </a:cubicBezTo>
                    <a:cubicBezTo>
                      <a:pt x="359782" y="218370"/>
                      <a:pt x="352920" y="218975"/>
                      <a:pt x="345656" y="216352"/>
                    </a:cubicBezTo>
                    <a:cubicBezTo>
                      <a:pt x="340006" y="214536"/>
                      <a:pt x="333347" y="214132"/>
                      <a:pt x="328302" y="217563"/>
                    </a:cubicBezTo>
                    <a:cubicBezTo>
                      <a:pt x="323056" y="221195"/>
                      <a:pt x="315185" y="219177"/>
                      <a:pt x="311755" y="226240"/>
                    </a:cubicBezTo>
                    <a:cubicBezTo>
                      <a:pt x="311553" y="226845"/>
                      <a:pt x="309737" y="226845"/>
                      <a:pt x="308728" y="226845"/>
                    </a:cubicBezTo>
                    <a:cubicBezTo>
                      <a:pt x="305298" y="227451"/>
                      <a:pt x="302069" y="228056"/>
                      <a:pt x="298639" y="228460"/>
                    </a:cubicBezTo>
                    <a:cubicBezTo>
                      <a:pt x="293997" y="229065"/>
                      <a:pt x="289356" y="229267"/>
                      <a:pt x="284715" y="229872"/>
                    </a:cubicBezTo>
                    <a:cubicBezTo>
                      <a:pt x="282293" y="230276"/>
                      <a:pt x="280074" y="231487"/>
                      <a:pt x="280074" y="234312"/>
                    </a:cubicBezTo>
                    <a:cubicBezTo>
                      <a:pt x="279872" y="237339"/>
                      <a:pt x="281688" y="239357"/>
                      <a:pt x="284715" y="239760"/>
                    </a:cubicBezTo>
                    <a:cubicBezTo>
                      <a:pt x="288146" y="240366"/>
                      <a:pt x="291374" y="239962"/>
                      <a:pt x="294805" y="239558"/>
                    </a:cubicBezTo>
                    <a:cubicBezTo>
                      <a:pt x="296823" y="239155"/>
                      <a:pt x="299244" y="238146"/>
                      <a:pt x="300858" y="239558"/>
                    </a:cubicBezTo>
                    <a:cubicBezTo>
                      <a:pt x="304692" y="242787"/>
                      <a:pt x="308123" y="241173"/>
                      <a:pt x="311755" y="239760"/>
                    </a:cubicBezTo>
                    <a:cubicBezTo>
                      <a:pt x="315387" y="238348"/>
                      <a:pt x="319221" y="237742"/>
                      <a:pt x="323056" y="236935"/>
                    </a:cubicBezTo>
                    <a:cubicBezTo>
                      <a:pt x="338795" y="233706"/>
                      <a:pt x="354737" y="230276"/>
                      <a:pt x="370477" y="227047"/>
                    </a:cubicBezTo>
                    <a:cubicBezTo>
                      <a:pt x="372696" y="226442"/>
                      <a:pt x="375118" y="226038"/>
                      <a:pt x="376329" y="223617"/>
                    </a:cubicBezTo>
                    <a:close/>
                    <a:moveTo>
                      <a:pt x="108551" y="402811"/>
                    </a:moveTo>
                    <a:cubicBezTo>
                      <a:pt x="110165" y="403416"/>
                      <a:pt x="111376" y="403618"/>
                      <a:pt x="112586" y="403012"/>
                    </a:cubicBezTo>
                    <a:cubicBezTo>
                      <a:pt x="118842" y="399784"/>
                      <a:pt x="125703" y="399784"/>
                      <a:pt x="132362" y="398371"/>
                    </a:cubicBezTo>
                    <a:cubicBezTo>
                      <a:pt x="144066" y="395950"/>
                      <a:pt x="155972" y="393730"/>
                      <a:pt x="167877" y="392923"/>
                    </a:cubicBezTo>
                    <a:cubicBezTo>
                      <a:pt x="183012" y="391914"/>
                      <a:pt x="197945" y="389896"/>
                      <a:pt x="212877" y="387474"/>
                    </a:cubicBezTo>
                    <a:cubicBezTo>
                      <a:pt x="219133" y="386465"/>
                      <a:pt x="225186" y="385053"/>
                      <a:pt x="231240" y="383842"/>
                    </a:cubicBezTo>
                    <a:cubicBezTo>
                      <a:pt x="234267" y="383237"/>
                      <a:pt x="235881" y="381219"/>
                      <a:pt x="235276" y="378192"/>
                    </a:cubicBezTo>
                    <a:cubicBezTo>
                      <a:pt x="234671" y="375568"/>
                      <a:pt x="232451" y="374559"/>
                      <a:pt x="229827" y="374761"/>
                    </a:cubicBezTo>
                    <a:cubicBezTo>
                      <a:pt x="227809" y="374963"/>
                      <a:pt x="225791" y="375367"/>
                      <a:pt x="223572" y="375770"/>
                    </a:cubicBezTo>
                    <a:cubicBezTo>
                      <a:pt x="209245" y="378595"/>
                      <a:pt x="194918" y="381622"/>
                      <a:pt x="180388" y="382429"/>
                    </a:cubicBezTo>
                    <a:cubicBezTo>
                      <a:pt x="158999" y="383842"/>
                      <a:pt x="138012" y="387878"/>
                      <a:pt x="117026" y="391510"/>
                    </a:cubicBezTo>
                    <a:cubicBezTo>
                      <a:pt x="113393" y="392116"/>
                      <a:pt x="109761" y="392923"/>
                      <a:pt x="107743" y="396555"/>
                    </a:cubicBezTo>
                    <a:cubicBezTo>
                      <a:pt x="105927" y="398775"/>
                      <a:pt x="106533" y="402003"/>
                      <a:pt x="108551" y="402811"/>
                    </a:cubicBezTo>
                    <a:close/>
                    <a:moveTo>
                      <a:pt x="462090" y="515211"/>
                    </a:moveTo>
                    <a:cubicBezTo>
                      <a:pt x="453009" y="512385"/>
                      <a:pt x="445341" y="509964"/>
                      <a:pt x="436866" y="511578"/>
                    </a:cubicBezTo>
                    <a:cubicBezTo>
                      <a:pt x="421934" y="514403"/>
                      <a:pt x="407001" y="515614"/>
                      <a:pt x="391866" y="516623"/>
                    </a:cubicBezTo>
                    <a:cubicBezTo>
                      <a:pt x="379759" y="517430"/>
                      <a:pt x="379759" y="517430"/>
                      <a:pt x="381777" y="528529"/>
                    </a:cubicBezTo>
                    <a:cubicBezTo>
                      <a:pt x="382786" y="533776"/>
                      <a:pt x="383997" y="534785"/>
                      <a:pt x="389243" y="533776"/>
                    </a:cubicBezTo>
                    <a:cubicBezTo>
                      <a:pt x="410431" y="529740"/>
                      <a:pt x="432023" y="527722"/>
                      <a:pt x="453413" y="525300"/>
                    </a:cubicBezTo>
                    <a:cubicBezTo>
                      <a:pt x="456036" y="525099"/>
                      <a:pt x="458458" y="524493"/>
                      <a:pt x="461081" y="523686"/>
                    </a:cubicBezTo>
                    <a:cubicBezTo>
                      <a:pt x="462897" y="523081"/>
                      <a:pt x="464310" y="521668"/>
                      <a:pt x="464108" y="519650"/>
                    </a:cubicBezTo>
                    <a:cubicBezTo>
                      <a:pt x="464108" y="517430"/>
                      <a:pt x="463099" y="515614"/>
                      <a:pt x="462090" y="515211"/>
                    </a:cubicBezTo>
                    <a:close/>
                    <a:moveTo>
                      <a:pt x="742178" y="223213"/>
                    </a:moveTo>
                    <a:cubicBezTo>
                      <a:pt x="744195" y="224222"/>
                      <a:pt x="746415" y="223617"/>
                      <a:pt x="748837" y="222809"/>
                    </a:cubicBezTo>
                    <a:cubicBezTo>
                      <a:pt x="760137" y="219581"/>
                      <a:pt x="771639" y="217159"/>
                      <a:pt x="783343" y="216756"/>
                    </a:cubicBezTo>
                    <a:cubicBezTo>
                      <a:pt x="792424" y="216554"/>
                      <a:pt x="801504" y="215747"/>
                      <a:pt x="810383" y="214132"/>
                    </a:cubicBezTo>
                    <a:cubicBezTo>
                      <a:pt x="820876" y="212316"/>
                      <a:pt x="831369" y="209894"/>
                      <a:pt x="842065" y="209087"/>
                    </a:cubicBezTo>
                    <a:cubicBezTo>
                      <a:pt x="845898" y="208886"/>
                      <a:pt x="849733" y="208078"/>
                      <a:pt x="853769" y="207473"/>
                    </a:cubicBezTo>
                    <a:cubicBezTo>
                      <a:pt x="856795" y="207069"/>
                      <a:pt x="858611" y="205253"/>
                      <a:pt x="858208" y="202226"/>
                    </a:cubicBezTo>
                    <a:cubicBezTo>
                      <a:pt x="858006" y="199401"/>
                      <a:pt x="855988" y="198190"/>
                      <a:pt x="853365" y="198190"/>
                    </a:cubicBezTo>
                    <a:cubicBezTo>
                      <a:pt x="851751" y="198190"/>
                      <a:pt x="850136" y="198190"/>
                      <a:pt x="848724" y="198392"/>
                    </a:cubicBezTo>
                    <a:cubicBezTo>
                      <a:pt x="840047" y="199603"/>
                      <a:pt x="831168" y="201016"/>
                      <a:pt x="822491" y="202428"/>
                    </a:cubicBezTo>
                    <a:cubicBezTo>
                      <a:pt x="810585" y="204244"/>
                      <a:pt x="799083" y="207473"/>
                      <a:pt x="786975" y="207271"/>
                    </a:cubicBezTo>
                    <a:cubicBezTo>
                      <a:pt x="772648" y="207069"/>
                      <a:pt x="759128" y="210500"/>
                      <a:pt x="745406" y="213729"/>
                    </a:cubicBezTo>
                    <a:cubicBezTo>
                      <a:pt x="744195" y="213930"/>
                      <a:pt x="742984" y="214536"/>
                      <a:pt x="741774" y="215141"/>
                    </a:cubicBezTo>
                    <a:cubicBezTo>
                      <a:pt x="739958" y="215948"/>
                      <a:pt x="738747" y="217361"/>
                      <a:pt x="738949" y="219379"/>
                    </a:cubicBezTo>
                    <a:cubicBezTo>
                      <a:pt x="738747" y="221195"/>
                      <a:pt x="740160" y="222406"/>
                      <a:pt x="742178" y="223213"/>
                    </a:cubicBezTo>
                    <a:close/>
                    <a:moveTo>
                      <a:pt x="853970" y="514403"/>
                    </a:moveTo>
                    <a:cubicBezTo>
                      <a:pt x="850742" y="521466"/>
                      <a:pt x="853163" y="525502"/>
                      <a:pt x="860831" y="525300"/>
                    </a:cubicBezTo>
                    <a:cubicBezTo>
                      <a:pt x="875966" y="525099"/>
                      <a:pt x="890898" y="522072"/>
                      <a:pt x="905629" y="519045"/>
                    </a:cubicBezTo>
                    <a:cubicBezTo>
                      <a:pt x="910472" y="518036"/>
                      <a:pt x="915315" y="516825"/>
                      <a:pt x="919956" y="515412"/>
                    </a:cubicBezTo>
                    <a:cubicBezTo>
                      <a:pt x="922983" y="514605"/>
                      <a:pt x="925001" y="512184"/>
                      <a:pt x="924597" y="508955"/>
                    </a:cubicBezTo>
                    <a:cubicBezTo>
                      <a:pt x="924194" y="505121"/>
                      <a:pt x="921167" y="504919"/>
                      <a:pt x="918140" y="505121"/>
                    </a:cubicBezTo>
                    <a:cubicBezTo>
                      <a:pt x="915719" y="505323"/>
                      <a:pt x="913499" y="505726"/>
                      <a:pt x="911279" y="506130"/>
                    </a:cubicBezTo>
                    <a:cubicBezTo>
                      <a:pt x="907243" y="507139"/>
                      <a:pt x="903208" y="509157"/>
                      <a:pt x="899172" y="508955"/>
                    </a:cubicBezTo>
                    <a:cubicBezTo>
                      <a:pt x="887871" y="508350"/>
                      <a:pt x="876975" y="511578"/>
                      <a:pt x="865674" y="510166"/>
                    </a:cubicBezTo>
                    <a:cubicBezTo>
                      <a:pt x="863454" y="509762"/>
                      <a:pt x="861033" y="510166"/>
                      <a:pt x="858611" y="510367"/>
                    </a:cubicBezTo>
                    <a:cubicBezTo>
                      <a:pt x="856190" y="510771"/>
                      <a:pt x="854778" y="512184"/>
                      <a:pt x="853970" y="514403"/>
                    </a:cubicBezTo>
                    <a:close/>
                    <a:moveTo>
                      <a:pt x="608995" y="294850"/>
                    </a:moveTo>
                    <a:cubicBezTo>
                      <a:pt x="609802" y="292631"/>
                      <a:pt x="609196" y="290613"/>
                      <a:pt x="607178" y="289402"/>
                    </a:cubicBezTo>
                    <a:cubicBezTo>
                      <a:pt x="605968" y="288595"/>
                      <a:pt x="604353" y="287989"/>
                      <a:pt x="602739" y="287989"/>
                    </a:cubicBezTo>
                    <a:cubicBezTo>
                      <a:pt x="596887" y="287586"/>
                      <a:pt x="590834" y="288796"/>
                      <a:pt x="584981" y="286778"/>
                    </a:cubicBezTo>
                    <a:cubicBezTo>
                      <a:pt x="583771" y="286375"/>
                      <a:pt x="581954" y="287182"/>
                      <a:pt x="580542" y="287787"/>
                    </a:cubicBezTo>
                    <a:cubicBezTo>
                      <a:pt x="571663" y="290613"/>
                      <a:pt x="562381" y="292631"/>
                      <a:pt x="553300" y="294447"/>
                    </a:cubicBezTo>
                    <a:cubicBezTo>
                      <a:pt x="547448" y="295657"/>
                      <a:pt x="541596" y="296868"/>
                      <a:pt x="535744" y="298281"/>
                    </a:cubicBezTo>
                    <a:cubicBezTo>
                      <a:pt x="533121" y="298886"/>
                      <a:pt x="530497" y="300097"/>
                      <a:pt x="531103" y="303326"/>
                    </a:cubicBezTo>
                    <a:cubicBezTo>
                      <a:pt x="531506" y="306756"/>
                      <a:pt x="533726" y="307967"/>
                      <a:pt x="537359" y="307563"/>
                    </a:cubicBezTo>
                    <a:cubicBezTo>
                      <a:pt x="546036" y="306353"/>
                      <a:pt x="554914" y="305747"/>
                      <a:pt x="563592" y="303527"/>
                    </a:cubicBezTo>
                    <a:cubicBezTo>
                      <a:pt x="565408" y="303124"/>
                      <a:pt x="567224" y="302317"/>
                      <a:pt x="568838" y="302518"/>
                    </a:cubicBezTo>
                    <a:cubicBezTo>
                      <a:pt x="580945" y="303729"/>
                      <a:pt x="592246" y="298684"/>
                      <a:pt x="604151" y="298281"/>
                    </a:cubicBezTo>
                    <a:cubicBezTo>
                      <a:pt x="606371" y="298079"/>
                      <a:pt x="608187" y="297070"/>
                      <a:pt x="608995" y="294850"/>
                    </a:cubicBezTo>
                    <a:close/>
                    <a:moveTo>
                      <a:pt x="771034" y="34534"/>
                    </a:moveTo>
                    <a:cubicBezTo>
                      <a:pt x="774464" y="36351"/>
                      <a:pt x="776886" y="36351"/>
                      <a:pt x="779106" y="36351"/>
                    </a:cubicBezTo>
                    <a:cubicBezTo>
                      <a:pt x="784352" y="36351"/>
                      <a:pt x="789599" y="35745"/>
                      <a:pt x="794643" y="34736"/>
                    </a:cubicBezTo>
                    <a:cubicBezTo>
                      <a:pt x="805339" y="32315"/>
                      <a:pt x="815630" y="28481"/>
                      <a:pt x="826325" y="26261"/>
                    </a:cubicBezTo>
                    <a:cubicBezTo>
                      <a:pt x="829554" y="25655"/>
                      <a:pt x="832782" y="24041"/>
                      <a:pt x="834396" y="20611"/>
                    </a:cubicBezTo>
                    <a:cubicBezTo>
                      <a:pt x="836212" y="16777"/>
                      <a:pt x="834598" y="13750"/>
                      <a:pt x="830361" y="13548"/>
                    </a:cubicBezTo>
                    <a:cubicBezTo>
                      <a:pt x="829150" y="13548"/>
                      <a:pt x="827737" y="13750"/>
                      <a:pt x="826527" y="14355"/>
                    </a:cubicBezTo>
                    <a:cubicBezTo>
                      <a:pt x="816639" y="18189"/>
                      <a:pt x="805137" y="15364"/>
                      <a:pt x="795854" y="21620"/>
                    </a:cubicBezTo>
                    <a:cubicBezTo>
                      <a:pt x="795249" y="22023"/>
                      <a:pt x="794441" y="22023"/>
                      <a:pt x="793634" y="22023"/>
                    </a:cubicBezTo>
                    <a:cubicBezTo>
                      <a:pt x="786773" y="23032"/>
                      <a:pt x="779913" y="24848"/>
                      <a:pt x="772648" y="24041"/>
                    </a:cubicBezTo>
                    <a:cubicBezTo>
                      <a:pt x="770025" y="23638"/>
                      <a:pt x="768208" y="25050"/>
                      <a:pt x="767200" y="27673"/>
                    </a:cubicBezTo>
                    <a:cubicBezTo>
                      <a:pt x="766393" y="30095"/>
                      <a:pt x="767402" y="31709"/>
                      <a:pt x="769016" y="33324"/>
                    </a:cubicBezTo>
                    <a:cubicBezTo>
                      <a:pt x="770025" y="34131"/>
                      <a:pt x="771034" y="34736"/>
                      <a:pt x="771034" y="34534"/>
                    </a:cubicBezTo>
                    <a:close/>
                    <a:moveTo>
                      <a:pt x="637649" y="71665"/>
                    </a:moveTo>
                    <a:cubicBezTo>
                      <a:pt x="639264" y="68436"/>
                      <a:pt x="637649" y="65207"/>
                      <a:pt x="633815" y="64602"/>
                    </a:cubicBezTo>
                    <a:cubicBezTo>
                      <a:pt x="630384" y="64198"/>
                      <a:pt x="627156" y="64602"/>
                      <a:pt x="623726" y="65207"/>
                    </a:cubicBezTo>
                    <a:cubicBezTo>
                      <a:pt x="620093" y="66015"/>
                      <a:pt x="616663" y="67024"/>
                      <a:pt x="613031" y="67225"/>
                    </a:cubicBezTo>
                    <a:cubicBezTo>
                      <a:pt x="596887" y="68234"/>
                      <a:pt x="582358" y="74692"/>
                      <a:pt x="567022" y="78526"/>
                    </a:cubicBezTo>
                    <a:cubicBezTo>
                      <a:pt x="566013" y="78728"/>
                      <a:pt x="565004" y="79131"/>
                      <a:pt x="564197" y="79737"/>
                    </a:cubicBezTo>
                    <a:cubicBezTo>
                      <a:pt x="562381" y="80947"/>
                      <a:pt x="560565" y="82158"/>
                      <a:pt x="561170" y="84580"/>
                    </a:cubicBezTo>
                    <a:cubicBezTo>
                      <a:pt x="561775" y="87203"/>
                      <a:pt x="563995" y="88212"/>
                      <a:pt x="566416" y="88414"/>
                    </a:cubicBezTo>
                    <a:cubicBezTo>
                      <a:pt x="567627" y="88616"/>
                      <a:pt x="569040" y="88010"/>
                      <a:pt x="570251" y="87607"/>
                    </a:cubicBezTo>
                    <a:cubicBezTo>
                      <a:pt x="585587" y="82562"/>
                      <a:pt x="601932" y="81351"/>
                      <a:pt x="617470" y="77113"/>
                    </a:cubicBezTo>
                    <a:cubicBezTo>
                      <a:pt x="621909" y="75902"/>
                      <a:pt x="626753" y="75902"/>
                      <a:pt x="631393" y="75499"/>
                    </a:cubicBezTo>
                    <a:cubicBezTo>
                      <a:pt x="634017" y="75095"/>
                      <a:pt x="636237" y="73885"/>
                      <a:pt x="637649" y="71665"/>
                    </a:cubicBezTo>
                    <a:close/>
                    <a:moveTo>
                      <a:pt x="486709" y="807208"/>
                    </a:moveTo>
                    <a:cubicBezTo>
                      <a:pt x="490744" y="807006"/>
                      <a:pt x="495588" y="807410"/>
                      <a:pt x="500027" y="806401"/>
                    </a:cubicBezTo>
                    <a:cubicBezTo>
                      <a:pt x="512135" y="803374"/>
                      <a:pt x="524646" y="801558"/>
                      <a:pt x="536753" y="798935"/>
                    </a:cubicBezTo>
                    <a:cubicBezTo>
                      <a:pt x="542605" y="797724"/>
                      <a:pt x="548255" y="795908"/>
                      <a:pt x="554107" y="794092"/>
                    </a:cubicBezTo>
                    <a:cubicBezTo>
                      <a:pt x="556932" y="793284"/>
                      <a:pt x="558547" y="791065"/>
                      <a:pt x="557739" y="788038"/>
                    </a:cubicBezTo>
                    <a:cubicBezTo>
                      <a:pt x="556932" y="785011"/>
                      <a:pt x="554309" y="784204"/>
                      <a:pt x="551484" y="784809"/>
                    </a:cubicBezTo>
                    <a:cubicBezTo>
                      <a:pt x="549668" y="785213"/>
                      <a:pt x="547852" y="785414"/>
                      <a:pt x="546237" y="786020"/>
                    </a:cubicBezTo>
                    <a:cubicBezTo>
                      <a:pt x="532112" y="790863"/>
                      <a:pt x="516977" y="789854"/>
                      <a:pt x="502852" y="794495"/>
                    </a:cubicBezTo>
                    <a:cubicBezTo>
                      <a:pt x="497606" y="796110"/>
                      <a:pt x="492157" y="796513"/>
                      <a:pt x="486911" y="798733"/>
                    </a:cubicBezTo>
                    <a:cubicBezTo>
                      <a:pt x="484691" y="799540"/>
                      <a:pt x="483682" y="801356"/>
                      <a:pt x="483682" y="803576"/>
                    </a:cubicBezTo>
                    <a:cubicBezTo>
                      <a:pt x="483682" y="805190"/>
                      <a:pt x="484489" y="806401"/>
                      <a:pt x="486709" y="807208"/>
                    </a:cubicBezTo>
                    <a:close/>
                    <a:moveTo>
                      <a:pt x="337383" y="710145"/>
                    </a:moveTo>
                    <a:cubicBezTo>
                      <a:pt x="338997" y="705907"/>
                      <a:pt x="335365" y="702477"/>
                      <a:pt x="329916" y="703284"/>
                    </a:cubicBezTo>
                    <a:cubicBezTo>
                      <a:pt x="312562" y="705705"/>
                      <a:pt x="295612" y="709136"/>
                      <a:pt x="278661" y="712970"/>
                    </a:cubicBezTo>
                    <a:cubicBezTo>
                      <a:pt x="277854" y="713172"/>
                      <a:pt x="277047" y="713374"/>
                      <a:pt x="276441" y="713575"/>
                    </a:cubicBezTo>
                    <a:cubicBezTo>
                      <a:pt x="274020" y="714584"/>
                      <a:pt x="272608" y="716199"/>
                      <a:pt x="272809" y="719024"/>
                    </a:cubicBezTo>
                    <a:cubicBezTo>
                      <a:pt x="273011" y="721849"/>
                      <a:pt x="275029" y="723060"/>
                      <a:pt x="277652" y="723261"/>
                    </a:cubicBezTo>
                    <a:cubicBezTo>
                      <a:pt x="280275" y="723261"/>
                      <a:pt x="282899" y="723261"/>
                      <a:pt x="285320" y="722858"/>
                    </a:cubicBezTo>
                    <a:cubicBezTo>
                      <a:pt x="295814" y="720638"/>
                      <a:pt x="306307" y="719226"/>
                      <a:pt x="317002" y="719226"/>
                    </a:cubicBezTo>
                    <a:cubicBezTo>
                      <a:pt x="324670" y="719226"/>
                      <a:pt x="329714" y="713777"/>
                      <a:pt x="336172" y="711759"/>
                    </a:cubicBezTo>
                    <a:cubicBezTo>
                      <a:pt x="336576" y="711356"/>
                      <a:pt x="336979" y="710347"/>
                      <a:pt x="337383" y="710145"/>
                    </a:cubicBezTo>
                    <a:close/>
                    <a:moveTo>
                      <a:pt x="794038" y="188706"/>
                    </a:moveTo>
                    <a:cubicBezTo>
                      <a:pt x="794643" y="186486"/>
                      <a:pt x="794038" y="184670"/>
                      <a:pt x="792020" y="183459"/>
                    </a:cubicBezTo>
                    <a:cubicBezTo>
                      <a:pt x="788993" y="181643"/>
                      <a:pt x="785563" y="181643"/>
                      <a:pt x="782132" y="182450"/>
                    </a:cubicBezTo>
                    <a:cubicBezTo>
                      <a:pt x="775877" y="183863"/>
                      <a:pt x="769419" y="185679"/>
                      <a:pt x="763164" y="187092"/>
                    </a:cubicBezTo>
                    <a:cubicBezTo>
                      <a:pt x="750249" y="190119"/>
                      <a:pt x="738142" y="196172"/>
                      <a:pt x="724823" y="197989"/>
                    </a:cubicBezTo>
                    <a:cubicBezTo>
                      <a:pt x="724016" y="198190"/>
                      <a:pt x="723411" y="198392"/>
                      <a:pt x="722604" y="198796"/>
                    </a:cubicBezTo>
                    <a:cubicBezTo>
                      <a:pt x="720586" y="199805"/>
                      <a:pt x="719375" y="201621"/>
                      <a:pt x="719980" y="203841"/>
                    </a:cubicBezTo>
                    <a:cubicBezTo>
                      <a:pt x="720384" y="206262"/>
                      <a:pt x="721998" y="207473"/>
                      <a:pt x="724420" y="207271"/>
                    </a:cubicBezTo>
                    <a:cubicBezTo>
                      <a:pt x="727245" y="207069"/>
                      <a:pt x="730070" y="206868"/>
                      <a:pt x="732895" y="206060"/>
                    </a:cubicBezTo>
                    <a:cubicBezTo>
                      <a:pt x="752065" y="201016"/>
                      <a:pt x="770428" y="193751"/>
                      <a:pt x="790204" y="191128"/>
                    </a:cubicBezTo>
                    <a:cubicBezTo>
                      <a:pt x="792020" y="190926"/>
                      <a:pt x="793231" y="190320"/>
                      <a:pt x="794038" y="188706"/>
                    </a:cubicBezTo>
                    <a:close/>
                    <a:moveTo>
                      <a:pt x="220142" y="131598"/>
                    </a:moveTo>
                    <a:cubicBezTo>
                      <a:pt x="221151" y="128975"/>
                      <a:pt x="219738" y="126351"/>
                      <a:pt x="216913" y="125544"/>
                    </a:cubicBezTo>
                    <a:cubicBezTo>
                      <a:pt x="214289" y="124939"/>
                      <a:pt x="211666" y="125342"/>
                      <a:pt x="209245" y="125948"/>
                    </a:cubicBezTo>
                    <a:cubicBezTo>
                      <a:pt x="198550" y="128773"/>
                      <a:pt x="187653" y="129782"/>
                      <a:pt x="176958" y="131194"/>
                    </a:cubicBezTo>
                    <a:cubicBezTo>
                      <a:pt x="170097" y="132203"/>
                      <a:pt x="163034" y="133616"/>
                      <a:pt x="156375" y="135230"/>
                    </a:cubicBezTo>
                    <a:cubicBezTo>
                      <a:pt x="153348" y="135836"/>
                      <a:pt x="151128" y="137854"/>
                      <a:pt x="152339" y="141486"/>
                    </a:cubicBezTo>
                    <a:cubicBezTo>
                      <a:pt x="153348" y="144715"/>
                      <a:pt x="155770" y="144715"/>
                      <a:pt x="158595" y="144311"/>
                    </a:cubicBezTo>
                    <a:cubicBezTo>
                      <a:pt x="166868" y="142899"/>
                      <a:pt x="174940" y="140881"/>
                      <a:pt x="183214" y="140275"/>
                    </a:cubicBezTo>
                    <a:cubicBezTo>
                      <a:pt x="194312" y="139468"/>
                      <a:pt x="204805" y="136441"/>
                      <a:pt x="215500" y="134827"/>
                    </a:cubicBezTo>
                    <a:cubicBezTo>
                      <a:pt x="217316" y="134625"/>
                      <a:pt x="219133" y="133818"/>
                      <a:pt x="220142" y="131598"/>
                    </a:cubicBezTo>
                    <a:close/>
                    <a:moveTo>
                      <a:pt x="844486" y="399178"/>
                    </a:moveTo>
                    <a:cubicBezTo>
                      <a:pt x="845091" y="399178"/>
                      <a:pt x="845898" y="399380"/>
                      <a:pt x="846706" y="399380"/>
                    </a:cubicBezTo>
                    <a:cubicBezTo>
                      <a:pt x="854979" y="398977"/>
                      <a:pt x="863454" y="399380"/>
                      <a:pt x="871526" y="396757"/>
                    </a:cubicBezTo>
                    <a:cubicBezTo>
                      <a:pt x="881414" y="393528"/>
                      <a:pt x="891705" y="391107"/>
                      <a:pt x="901997" y="390098"/>
                    </a:cubicBezTo>
                    <a:cubicBezTo>
                      <a:pt x="905024" y="389896"/>
                      <a:pt x="908050" y="389089"/>
                      <a:pt x="907445" y="385254"/>
                    </a:cubicBezTo>
                    <a:cubicBezTo>
                      <a:pt x="907041" y="381824"/>
                      <a:pt x="904822" y="380411"/>
                      <a:pt x="901391" y="380613"/>
                    </a:cubicBezTo>
                    <a:cubicBezTo>
                      <a:pt x="896750" y="380815"/>
                      <a:pt x="892109" y="381622"/>
                      <a:pt x="887468" y="382631"/>
                    </a:cubicBezTo>
                    <a:cubicBezTo>
                      <a:pt x="874755" y="385254"/>
                      <a:pt x="862445" y="390501"/>
                      <a:pt x="849127" y="389694"/>
                    </a:cubicBezTo>
                    <a:cubicBezTo>
                      <a:pt x="847311" y="389694"/>
                      <a:pt x="845495" y="389896"/>
                      <a:pt x="843880" y="390905"/>
                    </a:cubicBezTo>
                    <a:cubicBezTo>
                      <a:pt x="842468" y="391712"/>
                      <a:pt x="841459" y="392923"/>
                      <a:pt x="841661" y="394739"/>
                    </a:cubicBezTo>
                    <a:cubicBezTo>
                      <a:pt x="841863" y="396555"/>
                      <a:pt x="842670" y="398169"/>
                      <a:pt x="844486" y="399178"/>
                    </a:cubicBezTo>
                    <a:close/>
                    <a:moveTo>
                      <a:pt x="286128" y="369514"/>
                    </a:moveTo>
                    <a:cubicBezTo>
                      <a:pt x="287742" y="366488"/>
                      <a:pt x="285724" y="362452"/>
                      <a:pt x="282293" y="362048"/>
                    </a:cubicBezTo>
                    <a:cubicBezTo>
                      <a:pt x="280275" y="361846"/>
                      <a:pt x="278056" y="362048"/>
                      <a:pt x="276038" y="362250"/>
                    </a:cubicBezTo>
                    <a:cubicBezTo>
                      <a:pt x="264939" y="363461"/>
                      <a:pt x="253841" y="364873"/>
                      <a:pt x="242540" y="366084"/>
                    </a:cubicBezTo>
                    <a:cubicBezTo>
                      <a:pt x="236487" y="366689"/>
                      <a:pt x="234267" y="368102"/>
                      <a:pt x="234469" y="371331"/>
                    </a:cubicBezTo>
                    <a:cubicBezTo>
                      <a:pt x="234671" y="374559"/>
                      <a:pt x="237092" y="375972"/>
                      <a:pt x="243146" y="375770"/>
                    </a:cubicBezTo>
                    <a:cubicBezTo>
                      <a:pt x="250007" y="375367"/>
                      <a:pt x="256464" y="375568"/>
                      <a:pt x="263123" y="377990"/>
                    </a:cubicBezTo>
                    <a:cubicBezTo>
                      <a:pt x="268168" y="379806"/>
                      <a:pt x="273818" y="377788"/>
                      <a:pt x="277854" y="374963"/>
                    </a:cubicBezTo>
                    <a:cubicBezTo>
                      <a:pt x="280881" y="372945"/>
                      <a:pt x="284311" y="372138"/>
                      <a:pt x="286128" y="369514"/>
                    </a:cubicBezTo>
                    <a:close/>
                    <a:moveTo>
                      <a:pt x="385006" y="711759"/>
                    </a:moveTo>
                    <a:cubicBezTo>
                      <a:pt x="386216" y="711759"/>
                      <a:pt x="388234" y="711759"/>
                      <a:pt x="389848" y="711557"/>
                    </a:cubicBezTo>
                    <a:cubicBezTo>
                      <a:pt x="403167" y="709741"/>
                      <a:pt x="416283" y="705503"/>
                      <a:pt x="429803" y="704494"/>
                    </a:cubicBezTo>
                    <a:cubicBezTo>
                      <a:pt x="430409" y="704494"/>
                      <a:pt x="430812" y="704293"/>
                      <a:pt x="431418" y="704091"/>
                    </a:cubicBezTo>
                    <a:cubicBezTo>
                      <a:pt x="434445" y="702880"/>
                      <a:pt x="436059" y="700660"/>
                      <a:pt x="435454" y="697432"/>
                    </a:cubicBezTo>
                    <a:cubicBezTo>
                      <a:pt x="434848" y="694606"/>
                      <a:pt x="432427" y="694001"/>
                      <a:pt x="430005" y="694405"/>
                    </a:cubicBezTo>
                    <a:cubicBezTo>
                      <a:pt x="425768" y="694808"/>
                      <a:pt x="421732" y="695615"/>
                      <a:pt x="417494" y="695615"/>
                    </a:cubicBezTo>
                    <a:cubicBezTo>
                      <a:pt x="408212" y="695817"/>
                      <a:pt x="399535" y="698642"/>
                      <a:pt x="390656" y="700257"/>
                    </a:cubicBezTo>
                    <a:cubicBezTo>
                      <a:pt x="388033" y="700660"/>
                      <a:pt x="385611" y="701871"/>
                      <a:pt x="383593" y="703486"/>
                    </a:cubicBezTo>
                    <a:cubicBezTo>
                      <a:pt x="380364" y="705705"/>
                      <a:pt x="380970" y="710145"/>
                      <a:pt x="385006" y="711759"/>
                    </a:cubicBezTo>
                    <a:close/>
                    <a:moveTo>
                      <a:pt x="130142" y="364470"/>
                    </a:moveTo>
                    <a:cubicBezTo>
                      <a:pt x="130949" y="362653"/>
                      <a:pt x="130546" y="360837"/>
                      <a:pt x="128931" y="359627"/>
                    </a:cubicBezTo>
                    <a:cubicBezTo>
                      <a:pt x="127519" y="358416"/>
                      <a:pt x="125703" y="357810"/>
                      <a:pt x="123887" y="357810"/>
                    </a:cubicBezTo>
                    <a:cubicBezTo>
                      <a:pt x="113393" y="358012"/>
                      <a:pt x="103102" y="358416"/>
                      <a:pt x="92811" y="359828"/>
                    </a:cubicBezTo>
                    <a:cubicBezTo>
                      <a:pt x="91196" y="360030"/>
                      <a:pt x="89380" y="361039"/>
                      <a:pt x="87968" y="362048"/>
                    </a:cubicBezTo>
                    <a:cubicBezTo>
                      <a:pt x="85950" y="363461"/>
                      <a:pt x="85950" y="365479"/>
                      <a:pt x="86959" y="367698"/>
                    </a:cubicBezTo>
                    <a:cubicBezTo>
                      <a:pt x="87766" y="369514"/>
                      <a:pt x="89178" y="370725"/>
                      <a:pt x="91196" y="370322"/>
                    </a:cubicBezTo>
                    <a:cubicBezTo>
                      <a:pt x="92811" y="370120"/>
                      <a:pt x="94223" y="369514"/>
                      <a:pt x="95838" y="369313"/>
                    </a:cubicBezTo>
                    <a:cubicBezTo>
                      <a:pt x="98259" y="368909"/>
                      <a:pt x="100479" y="369111"/>
                      <a:pt x="101286" y="372138"/>
                    </a:cubicBezTo>
                    <a:cubicBezTo>
                      <a:pt x="102093" y="375568"/>
                      <a:pt x="104716" y="376577"/>
                      <a:pt x="107945" y="376174"/>
                    </a:cubicBezTo>
                    <a:cubicBezTo>
                      <a:pt x="110972" y="375770"/>
                      <a:pt x="114402" y="375165"/>
                      <a:pt x="114402" y="370927"/>
                    </a:cubicBezTo>
                    <a:cubicBezTo>
                      <a:pt x="114402" y="367900"/>
                      <a:pt x="116622" y="367900"/>
                      <a:pt x="118640" y="367698"/>
                    </a:cubicBezTo>
                    <a:cubicBezTo>
                      <a:pt x="121062" y="367497"/>
                      <a:pt x="123282" y="367497"/>
                      <a:pt x="125703" y="367295"/>
                    </a:cubicBezTo>
                    <a:cubicBezTo>
                      <a:pt x="127519" y="366891"/>
                      <a:pt x="129133" y="366286"/>
                      <a:pt x="130142" y="364470"/>
                    </a:cubicBezTo>
                    <a:close/>
                    <a:moveTo>
                      <a:pt x="530901" y="196576"/>
                    </a:moveTo>
                    <a:cubicBezTo>
                      <a:pt x="532919" y="197787"/>
                      <a:pt x="534937" y="196778"/>
                      <a:pt x="536955" y="196172"/>
                    </a:cubicBezTo>
                    <a:cubicBezTo>
                      <a:pt x="545834" y="192944"/>
                      <a:pt x="555116" y="191733"/>
                      <a:pt x="564399" y="191329"/>
                    </a:cubicBezTo>
                    <a:cubicBezTo>
                      <a:pt x="570856" y="191128"/>
                      <a:pt x="572470" y="188706"/>
                      <a:pt x="570049" y="183056"/>
                    </a:cubicBezTo>
                    <a:cubicBezTo>
                      <a:pt x="568233" y="178616"/>
                      <a:pt x="566618" y="177204"/>
                      <a:pt x="561574" y="178213"/>
                    </a:cubicBezTo>
                    <a:cubicBezTo>
                      <a:pt x="554107" y="179625"/>
                      <a:pt x="546843" y="181441"/>
                      <a:pt x="539578" y="183661"/>
                    </a:cubicBezTo>
                    <a:cubicBezTo>
                      <a:pt x="536148" y="184670"/>
                      <a:pt x="532919" y="186688"/>
                      <a:pt x="530094" y="188908"/>
                    </a:cubicBezTo>
                    <a:cubicBezTo>
                      <a:pt x="527269" y="191128"/>
                      <a:pt x="527875" y="195163"/>
                      <a:pt x="530901" y="196576"/>
                    </a:cubicBezTo>
                    <a:close/>
                    <a:moveTo>
                      <a:pt x="742379" y="434291"/>
                    </a:moveTo>
                    <a:cubicBezTo>
                      <a:pt x="743792" y="432071"/>
                      <a:pt x="741976" y="429851"/>
                      <a:pt x="742178" y="427631"/>
                    </a:cubicBezTo>
                    <a:cubicBezTo>
                      <a:pt x="742984" y="419762"/>
                      <a:pt x="742783" y="419560"/>
                      <a:pt x="734711" y="419358"/>
                    </a:cubicBezTo>
                    <a:cubicBezTo>
                      <a:pt x="732693" y="419358"/>
                      <a:pt x="730473" y="419156"/>
                      <a:pt x="728456" y="419358"/>
                    </a:cubicBezTo>
                    <a:cubicBezTo>
                      <a:pt x="723209" y="419963"/>
                      <a:pt x="721998" y="421376"/>
                      <a:pt x="721393" y="426824"/>
                    </a:cubicBezTo>
                    <a:cubicBezTo>
                      <a:pt x="719980" y="439537"/>
                      <a:pt x="724420" y="442968"/>
                      <a:pt x="736124" y="438730"/>
                    </a:cubicBezTo>
                    <a:cubicBezTo>
                      <a:pt x="738545" y="437923"/>
                      <a:pt x="741169" y="437318"/>
                      <a:pt x="742379" y="434291"/>
                    </a:cubicBezTo>
                    <a:close/>
                    <a:moveTo>
                      <a:pt x="182003" y="357205"/>
                    </a:moveTo>
                    <a:cubicBezTo>
                      <a:pt x="183214" y="353976"/>
                      <a:pt x="180994" y="350748"/>
                      <a:pt x="177160" y="351151"/>
                    </a:cubicBezTo>
                    <a:cubicBezTo>
                      <a:pt x="171308" y="351555"/>
                      <a:pt x="165254" y="352564"/>
                      <a:pt x="159604" y="354582"/>
                    </a:cubicBezTo>
                    <a:cubicBezTo>
                      <a:pt x="156981" y="355591"/>
                      <a:pt x="155164" y="357407"/>
                      <a:pt x="155770" y="360434"/>
                    </a:cubicBezTo>
                    <a:cubicBezTo>
                      <a:pt x="156375" y="363864"/>
                      <a:pt x="159200" y="364066"/>
                      <a:pt x="161824" y="363662"/>
                    </a:cubicBezTo>
                    <a:cubicBezTo>
                      <a:pt x="167272" y="362653"/>
                      <a:pt x="172519" y="361644"/>
                      <a:pt x="177967" y="360434"/>
                    </a:cubicBezTo>
                    <a:cubicBezTo>
                      <a:pt x="179783" y="360030"/>
                      <a:pt x="181196" y="359021"/>
                      <a:pt x="182003" y="357205"/>
                    </a:cubicBezTo>
                    <a:close/>
                  </a:path>
                </a:pathLst>
              </a:custGeom>
              <a:solidFill>
                <a:srgbClr val="F3CFA3"/>
              </a:solidFill>
              <a:ln w="2018" cap="flat">
                <a:noFill/>
                <a:prstDash val="solid"/>
                <a:miter/>
              </a:ln>
            </p:spPr>
            <p:txBody>
              <a:bodyPr rtlCol="0" anchor="ctr"/>
              <a:lstStyle/>
              <a:p>
                <a:endParaRPr lang="en-US"/>
              </a:p>
            </p:txBody>
          </p:sp>
          <p:sp>
            <p:nvSpPr>
              <p:cNvPr id="94" name="Freeform 94">
                <a:extLst>
                  <a:ext uri="{FF2B5EF4-FFF2-40B4-BE49-F238E27FC236}">
                    <a16:creationId xmlns:a16="http://schemas.microsoft.com/office/drawing/2014/main" id="{5E63F652-E883-0F74-34CB-8E42E81B8A73}"/>
                  </a:ext>
                </a:extLst>
              </p:cNvPr>
              <p:cNvSpPr/>
              <p:nvPr/>
            </p:nvSpPr>
            <p:spPr>
              <a:xfrm>
                <a:off x="7482640" y="1785008"/>
                <a:ext cx="79219" cy="41421"/>
              </a:xfrm>
              <a:custGeom>
                <a:avLst/>
                <a:gdLst>
                  <a:gd name="connsiteX0" fmla="*/ 76741 w 79219"/>
                  <a:gd name="connsiteY0" fmla="*/ 15228 h 41421"/>
                  <a:gd name="connsiteX1" fmla="*/ 77346 w 79219"/>
                  <a:gd name="connsiteY1" fmla="*/ 29152 h 41421"/>
                  <a:gd name="connsiteX2" fmla="*/ 76942 w 79219"/>
                  <a:gd name="connsiteY2" fmla="*/ 33188 h 41421"/>
                  <a:gd name="connsiteX3" fmla="*/ 66853 w 79219"/>
                  <a:gd name="connsiteY3" fmla="*/ 37022 h 41421"/>
                  <a:gd name="connsiteX4" fmla="*/ 34163 w 79219"/>
                  <a:gd name="connsiteY4" fmla="*/ 38637 h 41421"/>
                  <a:gd name="connsiteX5" fmla="*/ 6315 w 79219"/>
                  <a:gd name="connsiteY5" fmla="*/ 40856 h 41421"/>
                  <a:gd name="connsiteX6" fmla="*/ 262 w 79219"/>
                  <a:gd name="connsiteY6" fmla="*/ 35206 h 41421"/>
                  <a:gd name="connsiteX7" fmla="*/ 12571 w 79219"/>
                  <a:gd name="connsiteY7" fmla="*/ 21888 h 41421"/>
                  <a:gd name="connsiteX8" fmla="*/ 18826 w 79219"/>
                  <a:gd name="connsiteY8" fmla="*/ 19264 h 41421"/>
                  <a:gd name="connsiteX9" fmla="*/ 33355 w 79219"/>
                  <a:gd name="connsiteY9" fmla="*/ 11193 h 41421"/>
                  <a:gd name="connsiteX10" fmla="*/ 53938 w 79219"/>
                  <a:gd name="connsiteY10" fmla="*/ 4130 h 41421"/>
                  <a:gd name="connsiteX11" fmla="*/ 61203 w 79219"/>
                  <a:gd name="connsiteY11" fmla="*/ 1305 h 41421"/>
                  <a:gd name="connsiteX12" fmla="*/ 66449 w 79219"/>
                  <a:gd name="connsiteY12" fmla="*/ 94 h 41421"/>
                  <a:gd name="connsiteX13" fmla="*/ 76741 w 79219"/>
                  <a:gd name="connsiteY13" fmla="*/ 15228 h 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219" h="41421">
                    <a:moveTo>
                      <a:pt x="76741" y="15228"/>
                    </a:moveTo>
                    <a:cubicBezTo>
                      <a:pt x="74118" y="20072"/>
                      <a:pt x="71696" y="24713"/>
                      <a:pt x="77346" y="29152"/>
                    </a:cubicBezTo>
                    <a:cubicBezTo>
                      <a:pt x="78960" y="30565"/>
                      <a:pt x="77951" y="31977"/>
                      <a:pt x="76942" y="33188"/>
                    </a:cubicBezTo>
                    <a:cubicBezTo>
                      <a:pt x="74118" y="36013"/>
                      <a:pt x="70485" y="36619"/>
                      <a:pt x="66853" y="37022"/>
                    </a:cubicBezTo>
                    <a:cubicBezTo>
                      <a:pt x="55956" y="38233"/>
                      <a:pt x="45059" y="39444"/>
                      <a:pt x="34163" y="38637"/>
                    </a:cubicBezTo>
                    <a:cubicBezTo>
                      <a:pt x="24679" y="38031"/>
                      <a:pt x="15396" y="38637"/>
                      <a:pt x="6315" y="40856"/>
                    </a:cubicBezTo>
                    <a:cubicBezTo>
                      <a:pt x="262" y="42269"/>
                      <a:pt x="-545" y="41260"/>
                      <a:pt x="262" y="35206"/>
                    </a:cubicBezTo>
                    <a:cubicBezTo>
                      <a:pt x="1270" y="29152"/>
                      <a:pt x="6719" y="23098"/>
                      <a:pt x="12571" y="21888"/>
                    </a:cubicBezTo>
                    <a:cubicBezTo>
                      <a:pt x="14790" y="21484"/>
                      <a:pt x="17616" y="21484"/>
                      <a:pt x="18826" y="19264"/>
                    </a:cubicBezTo>
                    <a:cubicBezTo>
                      <a:pt x="22055" y="13614"/>
                      <a:pt x="28109" y="12202"/>
                      <a:pt x="33355" y="11193"/>
                    </a:cubicBezTo>
                    <a:cubicBezTo>
                      <a:pt x="40620" y="9780"/>
                      <a:pt x="47279" y="6753"/>
                      <a:pt x="53938" y="4130"/>
                    </a:cubicBezTo>
                    <a:cubicBezTo>
                      <a:pt x="56360" y="3121"/>
                      <a:pt x="58781" y="2112"/>
                      <a:pt x="61203" y="1305"/>
                    </a:cubicBezTo>
                    <a:cubicBezTo>
                      <a:pt x="62817" y="699"/>
                      <a:pt x="64633" y="296"/>
                      <a:pt x="66449" y="94"/>
                    </a:cubicBezTo>
                    <a:cubicBezTo>
                      <a:pt x="74925" y="-915"/>
                      <a:pt x="83602" y="6349"/>
                      <a:pt x="76741" y="15228"/>
                    </a:cubicBezTo>
                    <a:close/>
                  </a:path>
                </a:pathLst>
              </a:custGeom>
              <a:solidFill>
                <a:srgbClr val="F3CFA3"/>
              </a:solidFill>
              <a:ln w="2018" cap="flat">
                <a:noFill/>
                <a:prstDash val="solid"/>
                <a:miter/>
              </a:ln>
            </p:spPr>
            <p:txBody>
              <a:bodyPr rtlCol="0" anchor="ctr"/>
              <a:lstStyle/>
              <a:p>
                <a:endParaRPr lang="en-US"/>
              </a:p>
            </p:txBody>
          </p:sp>
          <p:sp>
            <p:nvSpPr>
              <p:cNvPr id="95" name="Freeform 95">
                <a:extLst>
                  <a:ext uri="{FF2B5EF4-FFF2-40B4-BE49-F238E27FC236}">
                    <a16:creationId xmlns:a16="http://schemas.microsoft.com/office/drawing/2014/main" id="{5DCF8947-52D5-A619-0B4D-DE65CE94819A}"/>
                  </a:ext>
                </a:extLst>
              </p:cNvPr>
              <p:cNvSpPr/>
              <p:nvPr/>
            </p:nvSpPr>
            <p:spPr>
              <a:xfrm>
                <a:off x="7316019" y="1816581"/>
                <a:ext cx="123698" cy="33955"/>
              </a:xfrm>
              <a:custGeom>
                <a:avLst/>
                <a:gdLst>
                  <a:gd name="connsiteX0" fmla="*/ 123699 w 123698"/>
                  <a:gd name="connsiteY0" fmla="*/ 17759 h 33955"/>
                  <a:gd name="connsiteX1" fmla="*/ 119663 w 123698"/>
                  <a:gd name="connsiteY1" fmla="*/ 19777 h 33955"/>
                  <a:gd name="connsiteX2" fmla="*/ 76882 w 123698"/>
                  <a:gd name="connsiteY2" fmla="*/ 29463 h 33955"/>
                  <a:gd name="connsiteX3" fmla="*/ 64573 w 123698"/>
                  <a:gd name="connsiteY3" fmla="*/ 31077 h 33955"/>
                  <a:gd name="connsiteX4" fmla="*/ 47421 w 123698"/>
                  <a:gd name="connsiteY4" fmla="*/ 32894 h 33955"/>
                  <a:gd name="connsiteX5" fmla="*/ 35919 w 123698"/>
                  <a:gd name="connsiteY5" fmla="*/ 32490 h 33955"/>
                  <a:gd name="connsiteX6" fmla="*/ 21188 w 123698"/>
                  <a:gd name="connsiteY6" fmla="*/ 32490 h 33955"/>
                  <a:gd name="connsiteX7" fmla="*/ 0 w 123698"/>
                  <a:gd name="connsiteY7" fmla="*/ 32894 h 33955"/>
                  <a:gd name="connsiteX8" fmla="*/ 18565 w 123698"/>
                  <a:gd name="connsiteY8" fmla="*/ 21391 h 33955"/>
                  <a:gd name="connsiteX9" fmla="*/ 63564 w 123698"/>
                  <a:gd name="connsiteY9" fmla="*/ 15539 h 33955"/>
                  <a:gd name="connsiteX10" fmla="*/ 74461 w 123698"/>
                  <a:gd name="connsiteY10" fmla="*/ 7266 h 33955"/>
                  <a:gd name="connsiteX11" fmla="*/ 76075 w 123698"/>
                  <a:gd name="connsiteY11" fmla="*/ 3633 h 33955"/>
                  <a:gd name="connsiteX12" fmla="*/ 83744 w 123698"/>
                  <a:gd name="connsiteY12" fmla="*/ 405 h 33955"/>
                  <a:gd name="connsiteX13" fmla="*/ 105941 w 123698"/>
                  <a:gd name="connsiteY13" fmla="*/ 4844 h 33955"/>
                  <a:gd name="connsiteX14" fmla="*/ 105739 w 123698"/>
                  <a:gd name="connsiteY14" fmla="*/ 6862 h 33955"/>
                  <a:gd name="connsiteX15" fmla="*/ 103115 w 123698"/>
                  <a:gd name="connsiteY15" fmla="*/ 13521 h 33955"/>
                  <a:gd name="connsiteX16" fmla="*/ 110380 w 123698"/>
                  <a:gd name="connsiteY16" fmla="*/ 17355 h 33955"/>
                  <a:gd name="connsiteX17" fmla="*/ 123497 w 123698"/>
                  <a:gd name="connsiteY17" fmla="*/ 16750 h 33955"/>
                  <a:gd name="connsiteX18" fmla="*/ 123699 w 123698"/>
                  <a:gd name="connsiteY18" fmla="*/ 17759 h 3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698" h="33955">
                    <a:moveTo>
                      <a:pt x="123699" y="17759"/>
                    </a:moveTo>
                    <a:cubicBezTo>
                      <a:pt x="122690" y="19171"/>
                      <a:pt x="121075" y="19373"/>
                      <a:pt x="119663" y="19777"/>
                    </a:cubicBezTo>
                    <a:cubicBezTo>
                      <a:pt x="105335" y="23006"/>
                      <a:pt x="91210" y="26234"/>
                      <a:pt x="76882" y="29463"/>
                    </a:cubicBezTo>
                    <a:cubicBezTo>
                      <a:pt x="72847" y="30270"/>
                      <a:pt x="68609" y="30876"/>
                      <a:pt x="64573" y="31077"/>
                    </a:cubicBezTo>
                    <a:cubicBezTo>
                      <a:pt x="58923" y="31481"/>
                      <a:pt x="53071" y="31683"/>
                      <a:pt x="47421" y="32894"/>
                    </a:cubicBezTo>
                    <a:cubicBezTo>
                      <a:pt x="43587" y="33701"/>
                      <a:pt x="39753" y="33902"/>
                      <a:pt x="35919" y="32490"/>
                    </a:cubicBezTo>
                    <a:cubicBezTo>
                      <a:pt x="31076" y="30674"/>
                      <a:pt x="26031" y="32086"/>
                      <a:pt x="21188" y="32490"/>
                    </a:cubicBezTo>
                    <a:cubicBezTo>
                      <a:pt x="14327" y="32894"/>
                      <a:pt x="7466" y="35315"/>
                      <a:pt x="0" y="32894"/>
                    </a:cubicBezTo>
                    <a:cubicBezTo>
                      <a:pt x="4237" y="25427"/>
                      <a:pt x="10695" y="21997"/>
                      <a:pt x="18565" y="21391"/>
                    </a:cubicBezTo>
                    <a:cubicBezTo>
                      <a:pt x="33699" y="20180"/>
                      <a:pt x="48632" y="17557"/>
                      <a:pt x="63564" y="15539"/>
                    </a:cubicBezTo>
                    <a:cubicBezTo>
                      <a:pt x="69013" y="14732"/>
                      <a:pt x="73049" y="13118"/>
                      <a:pt x="74461" y="7266"/>
                    </a:cubicBezTo>
                    <a:cubicBezTo>
                      <a:pt x="74663" y="6055"/>
                      <a:pt x="75672" y="4844"/>
                      <a:pt x="76075" y="3633"/>
                    </a:cubicBezTo>
                    <a:cubicBezTo>
                      <a:pt x="77488" y="203"/>
                      <a:pt x="80111" y="-604"/>
                      <a:pt x="83744" y="405"/>
                    </a:cubicBezTo>
                    <a:cubicBezTo>
                      <a:pt x="91008" y="2221"/>
                      <a:pt x="98475" y="3431"/>
                      <a:pt x="105941" y="4844"/>
                    </a:cubicBezTo>
                    <a:cubicBezTo>
                      <a:pt x="106344" y="5449"/>
                      <a:pt x="106142" y="6257"/>
                      <a:pt x="105739" y="6862"/>
                    </a:cubicBezTo>
                    <a:cubicBezTo>
                      <a:pt x="103923" y="8678"/>
                      <a:pt x="101703" y="10494"/>
                      <a:pt x="103115" y="13521"/>
                    </a:cubicBezTo>
                    <a:cubicBezTo>
                      <a:pt x="104528" y="16346"/>
                      <a:pt x="107353" y="17154"/>
                      <a:pt x="110380" y="17355"/>
                    </a:cubicBezTo>
                    <a:cubicBezTo>
                      <a:pt x="114819" y="17759"/>
                      <a:pt x="119057" y="15741"/>
                      <a:pt x="123497" y="16750"/>
                    </a:cubicBezTo>
                    <a:cubicBezTo>
                      <a:pt x="123497" y="16952"/>
                      <a:pt x="123497" y="17355"/>
                      <a:pt x="123699" y="17759"/>
                    </a:cubicBezTo>
                    <a:close/>
                  </a:path>
                </a:pathLst>
              </a:custGeom>
              <a:solidFill>
                <a:srgbClr val="F3CFA3"/>
              </a:solidFill>
              <a:ln w="2018" cap="flat">
                <a:noFill/>
                <a:prstDash val="solid"/>
                <a:miter/>
              </a:ln>
            </p:spPr>
            <p:txBody>
              <a:bodyPr rtlCol="0" anchor="ctr"/>
              <a:lstStyle/>
              <a:p>
                <a:endParaRPr lang="en-US"/>
              </a:p>
            </p:txBody>
          </p:sp>
          <p:sp>
            <p:nvSpPr>
              <p:cNvPr id="96" name="Freeform 96">
                <a:extLst>
                  <a:ext uri="{FF2B5EF4-FFF2-40B4-BE49-F238E27FC236}">
                    <a16:creationId xmlns:a16="http://schemas.microsoft.com/office/drawing/2014/main" id="{D37F8C72-31D2-B521-0A69-88929D79FB09}"/>
                  </a:ext>
                </a:extLst>
              </p:cNvPr>
              <p:cNvSpPr/>
              <p:nvPr/>
            </p:nvSpPr>
            <p:spPr>
              <a:xfrm>
                <a:off x="7638006" y="1786710"/>
                <a:ext cx="51126" cy="19943"/>
              </a:xfrm>
              <a:custGeom>
                <a:avLst/>
                <a:gdLst>
                  <a:gd name="connsiteX0" fmla="*/ 51126 w 51126"/>
                  <a:gd name="connsiteY0" fmla="*/ 1621 h 19943"/>
                  <a:gd name="connsiteX1" fmla="*/ 34176 w 51126"/>
                  <a:gd name="connsiteY1" fmla="*/ 15343 h 19943"/>
                  <a:gd name="connsiteX2" fmla="*/ 4512 w 51126"/>
                  <a:gd name="connsiteY2" fmla="*/ 19783 h 19943"/>
                  <a:gd name="connsiteX3" fmla="*/ 477 w 51126"/>
                  <a:gd name="connsiteY3" fmla="*/ 14536 h 19943"/>
                  <a:gd name="connsiteX4" fmla="*/ 6328 w 51126"/>
                  <a:gd name="connsiteY4" fmla="*/ 7070 h 19943"/>
                  <a:gd name="connsiteX5" fmla="*/ 46283 w 51126"/>
                  <a:gd name="connsiteY5" fmla="*/ 7 h 19943"/>
                  <a:gd name="connsiteX6" fmla="*/ 51126 w 51126"/>
                  <a:gd name="connsiteY6" fmla="*/ 1621 h 1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26" h="19943">
                    <a:moveTo>
                      <a:pt x="51126" y="1621"/>
                    </a:moveTo>
                    <a:cubicBezTo>
                      <a:pt x="45476" y="6868"/>
                      <a:pt x="41037" y="12114"/>
                      <a:pt x="34176" y="15343"/>
                    </a:cubicBezTo>
                    <a:cubicBezTo>
                      <a:pt x="24490" y="20186"/>
                      <a:pt x="14602" y="20186"/>
                      <a:pt x="4512" y="19783"/>
                    </a:cubicBezTo>
                    <a:cubicBezTo>
                      <a:pt x="275" y="19581"/>
                      <a:pt x="-734" y="18370"/>
                      <a:pt x="477" y="14536"/>
                    </a:cubicBezTo>
                    <a:cubicBezTo>
                      <a:pt x="1284" y="11307"/>
                      <a:pt x="2091" y="7675"/>
                      <a:pt x="6328" y="7070"/>
                    </a:cubicBezTo>
                    <a:cubicBezTo>
                      <a:pt x="19647" y="4648"/>
                      <a:pt x="32561" y="410"/>
                      <a:pt x="46283" y="7"/>
                    </a:cubicBezTo>
                    <a:cubicBezTo>
                      <a:pt x="47494" y="7"/>
                      <a:pt x="48705" y="-195"/>
                      <a:pt x="51126" y="1621"/>
                    </a:cubicBezTo>
                    <a:close/>
                  </a:path>
                </a:pathLst>
              </a:custGeom>
              <a:solidFill>
                <a:srgbClr val="EAAB5E"/>
              </a:solidFill>
              <a:ln w="2018" cap="flat">
                <a:noFill/>
                <a:prstDash val="solid"/>
                <a:miter/>
              </a:ln>
            </p:spPr>
            <p:txBody>
              <a:bodyPr rtlCol="0" anchor="ctr"/>
              <a:lstStyle/>
              <a:p>
                <a:endParaRPr lang="en-US"/>
              </a:p>
            </p:txBody>
          </p:sp>
          <p:sp>
            <p:nvSpPr>
              <p:cNvPr id="97" name="Freeform 97">
                <a:extLst>
                  <a:ext uri="{FF2B5EF4-FFF2-40B4-BE49-F238E27FC236}">
                    <a16:creationId xmlns:a16="http://schemas.microsoft.com/office/drawing/2014/main" id="{E087CA2B-69EE-4D07-DAC6-547BB07DBD45}"/>
                  </a:ext>
                </a:extLst>
              </p:cNvPr>
              <p:cNvSpPr/>
              <p:nvPr/>
            </p:nvSpPr>
            <p:spPr>
              <a:xfrm>
                <a:off x="7439314" y="1832625"/>
                <a:ext cx="2439" cy="1642"/>
              </a:xfrm>
              <a:custGeom>
                <a:avLst/>
                <a:gdLst>
                  <a:gd name="connsiteX0" fmla="*/ 0 w 2439"/>
                  <a:gd name="connsiteY0" fmla="*/ 505 h 1642"/>
                  <a:gd name="connsiteX1" fmla="*/ 2422 w 2439"/>
                  <a:gd name="connsiteY1" fmla="*/ 706 h 1642"/>
                  <a:gd name="connsiteX2" fmla="*/ 202 w 2439"/>
                  <a:gd name="connsiteY2" fmla="*/ 1513 h 1642"/>
                  <a:gd name="connsiteX3" fmla="*/ 0 w 2439"/>
                  <a:gd name="connsiteY3" fmla="*/ 505 h 1642"/>
                </a:gdLst>
                <a:ahLst/>
                <a:cxnLst>
                  <a:cxn ang="0">
                    <a:pos x="connsiteX0" y="connsiteY0"/>
                  </a:cxn>
                  <a:cxn ang="0">
                    <a:pos x="connsiteX1" y="connsiteY1"/>
                  </a:cxn>
                  <a:cxn ang="0">
                    <a:pos x="connsiteX2" y="connsiteY2"/>
                  </a:cxn>
                  <a:cxn ang="0">
                    <a:pos x="connsiteX3" y="connsiteY3"/>
                  </a:cxn>
                </a:cxnLst>
                <a:rect l="l" t="t" r="r" b="b"/>
                <a:pathLst>
                  <a:path w="2439" h="1642">
                    <a:moveTo>
                      <a:pt x="0" y="505"/>
                    </a:moveTo>
                    <a:cubicBezTo>
                      <a:pt x="1009" y="-101"/>
                      <a:pt x="2422" y="-303"/>
                      <a:pt x="2422" y="706"/>
                    </a:cubicBezTo>
                    <a:cubicBezTo>
                      <a:pt x="2623" y="2119"/>
                      <a:pt x="1009" y="1513"/>
                      <a:pt x="202" y="1513"/>
                    </a:cubicBezTo>
                    <a:cubicBezTo>
                      <a:pt x="202" y="1312"/>
                      <a:pt x="202" y="908"/>
                      <a:pt x="0" y="505"/>
                    </a:cubicBezTo>
                    <a:close/>
                  </a:path>
                </a:pathLst>
              </a:custGeom>
              <a:solidFill>
                <a:srgbClr val="EAAB5E"/>
              </a:solidFill>
              <a:ln w="2018" cap="flat">
                <a:noFill/>
                <a:prstDash val="solid"/>
                <a:miter/>
              </a:ln>
            </p:spPr>
            <p:txBody>
              <a:bodyPr rtlCol="0" anchor="ctr"/>
              <a:lstStyle/>
              <a:p>
                <a:endParaRPr lang="en-US"/>
              </a:p>
            </p:txBody>
          </p:sp>
          <p:sp>
            <p:nvSpPr>
              <p:cNvPr id="98" name="Freeform 98">
                <a:extLst>
                  <a:ext uri="{FF2B5EF4-FFF2-40B4-BE49-F238E27FC236}">
                    <a16:creationId xmlns:a16="http://schemas.microsoft.com/office/drawing/2014/main" id="{D6895500-D24D-F179-BFE1-AD99CD37C763}"/>
                  </a:ext>
                </a:extLst>
              </p:cNvPr>
              <p:cNvSpPr/>
              <p:nvPr/>
            </p:nvSpPr>
            <p:spPr>
              <a:xfrm>
                <a:off x="7394427" y="1795192"/>
                <a:ext cx="1064" cy="857"/>
              </a:xfrm>
              <a:custGeom>
                <a:avLst/>
                <a:gdLst>
                  <a:gd name="connsiteX0" fmla="*/ 90 w 1064"/>
                  <a:gd name="connsiteY0" fmla="*/ 807 h 857"/>
                  <a:gd name="connsiteX1" fmla="*/ 897 w 1064"/>
                  <a:gd name="connsiteY1" fmla="*/ 0 h 857"/>
                  <a:gd name="connsiteX2" fmla="*/ 90 w 1064"/>
                  <a:gd name="connsiteY2" fmla="*/ 807 h 857"/>
                  <a:gd name="connsiteX3" fmla="*/ 90 w 1064"/>
                  <a:gd name="connsiteY3" fmla="*/ 807 h 857"/>
                </a:gdLst>
                <a:ahLst/>
                <a:cxnLst>
                  <a:cxn ang="0">
                    <a:pos x="connsiteX0" y="connsiteY0"/>
                  </a:cxn>
                  <a:cxn ang="0">
                    <a:pos x="connsiteX1" y="connsiteY1"/>
                  </a:cxn>
                  <a:cxn ang="0">
                    <a:pos x="connsiteX2" y="connsiteY2"/>
                  </a:cxn>
                  <a:cxn ang="0">
                    <a:pos x="connsiteX3" y="connsiteY3"/>
                  </a:cxn>
                </a:cxnLst>
                <a:rect l="l" t="t" r="r" b="b"/>
                <a:pathLst>
                  <a:path w="1064" h="857">
                    <a:moveTo>
                      <a:pt x="90" y="807"/>
                    </a:moveTo>
                    <a:cubicBezTo>
                      <a:pt x="292" y="605"/>
                      <a:pt x="695" y="403"/>
                      <a:pt x="897" y="0"/>
                    </a:cubicBezTo>
                    <a:cubicBezTo>
                      <a:pt x="1502" y="1412"/>
                      <a:pt x="292" y="605"/>
                      <a:pt x="90" y="807"/>
                    </a:cubicBezTo>
                    <a:cubicBezTo>
                      <a:pt x="-112" y="807"/>
                      <a:pt x="90" y="807"/>
                      <a:pt x="90" y="807"/>
                    </a:cubicBezTo>
                    <a:close/>
                  </a:path>
                </a:pathLst>
              </a:custGeom>
              <a:solidFill>
                <a:srgbClr val="EAAB5E"/>
              </a:solidFill>
              <a:ln w="2018" cap="flat">
                <a:noFill/>
                <a:prstDash val="solid"/>
                <a:miter/>
              </a:ln>
            </p:spPr>
            <p:txBody>
              <a:bodyPr rtlCol="0" anchor="ctr"/>
              <a:lstStyle/>
              <a:p>
                <a:endParaRPr lang="en-US"/>
              </a:p>
            </p:txBody>
          </p:sp>
          <p:sp>
            <p:nvSpPr>
              <p:cNvPr id="99" name="Freeform 99">
                <a:extLst>
                  <a:ext uri="{FF2B5EF4-FFF2-40B4-BE49-F238E27FC236}">
                    <a16:creationId xmlns:a16="http://schemas.microsoft.com/office/drawing/2014/main" id="{A96885AB-FE83-A51F-9AA4-24B8DCE6A79A}"/>
                  </a:ext>
                </a:extLst>
              </p:cNvPr>
              <p:cNvSpPr/>
              <p:nvPr/>
            </p:nvSpPr>
            <p:spPr>
              <a:xfrm>
                <a:off x="7195751" y="1815757"/>
                <a:ext cx="1250" cy="879"/>
              </a:xfrm>
              <a:custGeom>
                <a:avLst/>
                <a:gdLst>
                  <a:gd name="connsiteX0" fmla="*/ 0 w 1250"/>
                  <a:gd name="connsiteY0" fmla="*/ 422 h 879"/>
                  <a:gd name="connsiteX1" fmla="*/ 1211 w 1250"/>
                  <a:gd name="connsiteY1" fmla="*/ 220 h 879"/>
                  <a:gd name="connsiteX2" fmla="*/ 202 w 1250"/>
                  <a:gd name="connsiteY2" fmla="*/ 825 h 879"/>
                  <a:gd name="connsiteX3" fmla="*/ 0 w 1250"/>
                  <a:gd name="connsiteY3" fmla="*/ 422 h 879"/>
                </a:gdLst>
                <a:ahLst/>
                <a:cxnLst>
                  <a:cxn ang="0">
                    <a:pos x="connsiteX0" y="connsiteY0"/>
                  </a:cxn>
                  <a:cxn ang="0">
                    <a:pos x="connsiteX1" y="connsiteY1"/>
                  </a:cxn>
                  <a:cxn ang="0">
                    <a:pos x="connsiteX2" y="connsiteY2"/>
                  </a:cxn>
                  <a:cxn ang="0">
                    <a:pos x="connsiteX3" y="connsiteY3"/>
                  </a:cxn>
                </a:cxnLst>
                <a:rect l="l" t="t" r="r" b="b"/>
                <a:pathLst>
                  <a:path w="1250" h="879">
                    <a:moveTo>
                      <a:pt x="0" y="422"/>
                    </a:moveTo>
                    <a:cubicBezTo>
                      <a:pt x="403" y="18"/>
                      <a:pt x="1009" y="-184"/>
                      <a:pt x="1211" y="220"/>
                    </a:cubicBezTo>
                    <a:cubicBezTo>
                      <a:pt x="1412" y="624"/>
                      <a:pt x="807" y="1027"/>
                      <a:pt x="202" y="825"/>
                    </a:cubicBezTo>
                    <a:cubicBezTo>
                      <a:pt x="202" y="1027"/>
                      <a:pt x="0" y="422"/>
                      <a:pt x="0" y="422"/>
                    </a:cubicBezTo>
                    <a:close/>
                  </a:path>
                </a:pathLst>
              </a:custGeom>
              <a:solidFill>
                <a:srgbClr val="EAAB5E"/>
              </a:solidFill>
              <a:ln w="2018" cap="flat">
                <a:noFill/>
                <a:prstDash val="solid"/>
                <a:miter/>
              </a:ln>
            </p:spPr>
            <p:txBody>
              <a:bodyPr rtlCol="0" anchor="ctr"/>
              <a:lstStyle/>
              <a:p>
                <a:endParaRPr lang="en-US"/>
              </a:p>
            </p:txBody>
          </p:sp>
          <p:sp>
            <p:nvSpPr>
              <p:cNvPr id="100" name="Freeform 100">
                <a:extLst>
                  <a:ext uri="{FF2B5EF4-FFF2-40B4-BE49-F238E27FC236}">
                    <a16:creationId xmlns:a16="http://schemas.microsoft.com/office/drawing/2014/main" id="{13D60A89-8E31-2218-615D-27411D37A2D5}"/>
                  </a:ext>
                </a:extLst>
              </p:cNvPr>
              <p:cNvSpPr/>
              <p:nvPr/>
            </p:nvSpPr>
            <p:spPr>
              <a:xfrm>
                <a:off x="7216536" y="1836560"/>
                <a:ext cx="1412" cy="1036"/>
              </a:xfrm>
              <a:custGeom>
                <a:avLst/>
                <a:gdLst>
                  <a:gd name="connsiteX0" fmla="*/ 1412 w 1412"/>
                  <a:gd name="connsiteY0" fmla="*/ 605 h 1036"/>
                  <a:gd name="connsiteX1" fmla="*/ 0 w 1412"/>
                  <a:gd name="connsiteY1" fmla="*/ 403 h 1036"/>
                  <a:gd name="connsiteX2" fmla="*/ 1009 w 1412"/>
                  <a:gd name="connsiteY2" fmla="*/ 0 h 1036"/>
                  <a:gd name="connsiteX3" fmla="*/ 1412 w 1412"/>
                  <a:gd name="connsiteY3" fmla="*/ 605 h 1036"/>
                </a:gdLst>
                <a:ahLst/>
                <a:cxnLst>
                  <a:cxn ang="0">
                    <a:pos x="connsiteX0" y="connsiteY0"/>
                  </a:cxn>
                  <a:cxn ang="0">
                    <a:pos x="connsiteX1" y="connsiteY1"/>
                  </a:cxn>
                  <a:cxn ang="0">
                    <a:pos x="connsiteX2" y="connsiteY2"/>
                  </a:cxn>
                  <a:cxn ang="0">
                    <a:pos x="connsiteX3" y="connsiteY3"/>
                  </a:cxn>
                </a:cxnLst>
                <a:rect l="l" t="t" r="r" b="b"/>
                <a:pathLst>
                  <a:path w="1412" h="1036">
                    <a:moveTo>
                      <a:pt x="1412" y="605"/>
                    </a:moveTo>
                    <a:cubicBezTo>
                      <a:pt x="807" y="1009"/>
                      <a:pt x="202" y="1412"/>
                      <a:pt x="0" y="403"/>
                    </a:cubicBezTo>
                    <a:cubicBezTo>
                      <a:pt x="0" y="403"/>
                      <a:pt x="807" y="0"/>
                      <a:pt x="1009" y="0"/>
                    </a:cubicBezTo>
                    <a:cubicBezTo>
                      <a:pt x="1211" y="202"/>
                      <a:pt x="1412" y="403"/>
                      <a:pt x="1412" y="605"/>
                    </a:cubicBezTo>
                    <a:close/>
                  </a:path>
                </a:pathLst>
              </a:custGeom>
              <a:solidFill>
                <a:srgbClr val="EAAB5E"/>
              </a:solidFill>
              <a:ln w="2018" cap="flat">
                <a:noFill/>
                <a:prstDash val="solid"/>
                <a:miter/>
              </a:ln>
            </p:spPr>
            <p:txBody>
              <a:bodyPr rtlCol="0" anchor="ctr"/>
              <a:lstStyle/>
              <a:p>
                <a:endParaRPr lang="en-US"/>
              </a:p>
            </p:txBody>
          </p:sp>
          <p:sp>
            <p:nvSpPr>
              <p:cNvPr id="101" name="Freeform 101">
                <a:extLst>
                  <a:ext uri="{FF2B5EF4-FFF2-40B4-BE49-F238E27FC236}">
                    <a16:creationId xmlns:a16="http://schemas.microsoft.com/office/drawing/2014/main" id="{919C09AE-7451-758D-7FD9-A5D6FAFB9C5E}"/>
                  </a:ext>
                </a:extLst>
              </p:cNvPr>
              <p:cNvSpPr/>
              <p:nvPr/>
            </p:nvSpPr>
            <p:spPr>
              <a:xfrm>
                <a:off x="7658258" y="1537847"/>
                <a:ext cx="1425" cy="1469"/>
              </a:xfrm>
              <a:custGeom>
                <a:avLst/>
                <a:gdLst>
                  <a:gd name="connsiteX0" fmla="*/ 0 w 1425"/>
                  <a:gd name="connsiteY0" fmla="*/ 258 h 1469"/>
                  <a:gd name="connsiteX1" fmla="*/ 1211 w 1425"/>
                  <a:gd name="connsiteY1" fmla="*/ 57 h 1469"/>
                  <a:gd name="connsiteX2" fmla="*/ 404 w 1425"/>
                  <a:gd name="connsiteY2" fmla="*/ 1469 h 1469"/>
                  <a:gd name="connsiteX3" fmla="*/ 0 w 1425"/>
                  <a:gd name="connsiteY3" fmla="*/ 258 h 1469"/>
                </a:gdLst>
                <a:ahLst/>
                <a:cxnLst>
                  <a:cxn ang="0">
                    <a:pos x="connsiteX0" y="connsiteY0"/>
                  </a:cxn>
                  <a:cxn ang="0">
                    <a:pos x="connsiteX1" y="connsiteY1"/>
                  </a:cxn>
                  <a:cxn ang="0">
                    <a:pos x="connsiteX2" y="connsiteY2"/>
                  </a:cxn>
                  <a:cxn ang="0">
                    <a:pos x="connsiteX3" y="connsiteY3"/>
                  </a:cxn>
                </a:cxnLst>
                <a:rect l="l" t="t" r="r" b="b"/>
                <a:pathLst>
                  <a:path w="1425" h="1469">
                    <a:moveTo>
                      <a:pt x="0" y="258"/>
                    </a:moveTo>
                    <a:cubicBezTo>
                      <a:pt x="404" y="258"/>
                      <a:pt x="1211" y="-145"/>
                      <a:pt x="1211" y="57"/>
                    </a:cubicBezTo>
                    <a:cubicBezTo>
                      <a:pt x="1816" y="864"/>
                      <a:pt x="1009" y="1267"/>
                      <a:pt x="404" y="1469"/>
                    </a:cubicBezTo>
                    <a:cubicBezTo>
                      <a:pt x="404" y="864"/>
                      <a:pt x="202" y="460"/>
                      <a:pt x="0" y="258"/>
                    </a:cubicBezTo>
                    <a:close/>
                  </a:path>
                </a:pathLst>
              </a:custGeom>
              <a:solidFill>
                <a:srgbClr val="EAAB5E"/>
              </a:solidFill>
              <a:ln w="2018" cap="flat">
                <a:noFill/>
                <a:prstDash val="solid"/>
                <a:miter/>
              </a:ln>
            </p:spPr>
            <p:txBody>
              <a:bodyPr rtlCol="0" anchor="ctr"/>
              <a:lstStyle/>
              <a:p>
                <a:endParaRPr lang="en-US"/>
              </a:p>
            </p:txBody>
          </p:sp>
          <p:sp>
            <p:nvSpPr>
              <p:cNvPr id="102" name="Freeform 102">
                <a:extLst>
                  <a:ext uri="{FF2B5EF4-FFF2-40B4-BE49-F238E27FC236}">
                    <a16:creationId xmlns:a16="http://schemas.microsoft.com/office/drawing/2014/main" id="{31E7668D-729F-ECA9-F8B3-E55189694C09}"/>
                  </a:ext>
                </a:extLst>
              </p:cNvPr>
              <p:cNvSpPr/>
              <p:nvPr/>
            </p:nvSpPr>
            <p:spPr>
              <a:xfrm>
                <a:off x="7126016" y="1415606"/>
                <a:ext cx="210298" cy="74861"/>
              </a:xfrm>
              <a:custGeom>
                <a:avLst/>
                <a:gdLst>
                  <a:gd name="connsiteX0" fmla="*/ 70340 w 210298"/>
                  <a:gd name="connsiteY0" fmla="*/ 24427 h 74861"/>
                  <a:gd name="connsiteX1" fmla="*/ 79219 w 210298"/>
                  <a:gd name="connsiteY1" fmla="*/ 25032 h 74861"/>
                  <a:gd name="connsiteX2" fmla="*/ 99802 w 210298"/>
                  <a:gd name="connsiteY2" fmla="*/ 7072 h 74861"/>
                  <a:gd name="connsiteX3" fmla="*/ 110093 w 210298"/>
                  <a:gd name="connsiteY3" fmla="*/ 10 h 74861"/>
                  <a:gd name="connsiteX4" fmla="*/ 116147 w 210298"/>
                  <a:gd name="connsiteY4" fmla="*/ 4045 h 74861"/>
                  <a:gd name="connsiteX5" fmla="*/ 118367 w 210298"/>
                  <a:gd name="connsiteY5" fmla="*/ 11512 h 74861"/>
                  <a:gd name="connsiteX6" fmla="*/ 123008 w 210298"/>
                  <a:gd name="connsiteY6" fmla="*/ 28866 h 74861"/>
                  <a:gd name="connsiteX7" fmla="*/ 134712 w 210298"/>
                  <a:gd name="connsiteY7" fmla="*/ 34517 h 74861"/>
                  <a:gd name="connsiteX8" fmla="*/ 136730 w 210298"/>
                  <a:gd name="connsiteY8" fmla="*/ 33306 h 74861"/>
                  <a:gd name="connsiteX9" fmla="*/ 162358 w 210298"/>
                  <a:gd name="connsiteY9" fmla="*/ 25032 h 74861"/>
                  <a:gd name="connsiteX10" fmla="*/ 187178 w 210298"/>
                  <a:gd name="connsiteY10" fmla="*/ 18373 h 74861"/>
                  <a:gd name="connsiteX11" fmla="*/ 193232 w 210298"/>
                  <a:gd name="connsiteY11" fmla="*/ 16557 h 74861"/>
                  <a:gd name="connsiteX12" fmla="*/ 202111 w 210298"/>
                  <a:gd name="connsiteY12" fmla="*/ 22409 h 74861"/>
                  <a:gd name="connsiteX13" fmla="*/ 204532 w 210298"/>
                  <a:gd name="connsiteY13" fmla="*/ 40167 h 74861"/>
                  <a:gd name="connsiteX14" fmla="*/ 209577 w 210298"/>
                  <a:gd name="connsiteY14" fmla="*/ 66198 h 74861"/>
                  <a:gd name="connsiteX15" fmla="*/ 210182 w 210298"/>
                  <a:gd name="connsiteY15" fmla="*/ 68418 h 74861"/>
                  <a:gd name="connsiteX16" fmla="*/ 207761 w 210298"/>
                  <a:gd name="connsiteY16" fmla="*/ 73665 h 74861"/>
                  <a:gd name="connsiteX17" fmla="*/ 202716 w 210298"/>
                  <a:gd name="connsiteY17" fmla="*/ 72858 h 74861"/>
                  <a:gd name="connsiteX18" fmla="*/ 194443 w 210298"/>
                  <a:gd name="connsiteY18" fmla="*/ 70032 h 74861"/>
                  <a:gd name="connsiteX19" fmla="*/ 147627 w 210298"/>
                  <a:gd name="connsiteY19" fmla="*/ 72454 h 74861"/>
                  <a:gd name="connsiteX20" fmla="*/ 114129 w 210298"/>
                  <a:gd name="connsiteY20" fmla="*/ 74270 h 74861"/>
                  <a:gd name="connsiteX21" fmla="*/ 92538 w 210298"/>
                  <a:gd name="connsiteY21" fmla="*/ 72050 h 74861"/>
                  <a:gd name="connsiteX22" fmla="*/ 83255 w 210298"/>
                  <a:gd name="connsiteY22" fmla="*/ 71445 h 74861"/>
                  <a:gd name="connsiteX23" fmla="*/ 58636 w 210298"/>
                  <a:gd name="connsiteY23" fmla="*/ 69023 h 74861"/>
                  <a:gd name="connsiteX24" fmla="*/ 41888 w 210298"/>
                  <a:gd name="connsiteY24" fmla="*/ 67207 h 74861"/>
                  <a:gd name="connsiteX25" fmla="*/ 10610 w 210298"/>
                  <a:gd name="connsiteY25" fmla="*/ 69225 h 74861"/>
                  <a:gd name="connsiteX26" fmla="*/ 520 w 210298"/>
                  <a:gd name="connsiteY26" fmla="*/ 65189 h 74861"/>
                  <a:gd name="connsiteX27" fmla="*/ 3951 w 210298"/>
                  <a:gd name="connsiteY27" fmla="*/ 53687 h 74861"/>
                  <a:gd name="connsiteX28" fmla="*/ 14444 w 210298"/>
                  <a:gd name="connsiteY28" fmla="*/ 45817 h 74861"/>
                  <a:gd name="connsiteX29" fmla="*/ 40879 w 210298"/>
                  <a:gd name="connsiteY29" fmla="*/ 38754 h 74861"/>
                  <a:gd name="connsiteX30" fmla="*/ 47538 w 210298"/>
                  <a:gd name="connsiteY30" fmla="*/ 35727 h 74861"/>
                  <a:gd name="connsiteX31" fmla="*/ 61663 w 210298"/>
                  <a:gd name="connsiteY31" fmla="*/ 23620 h 74861"/>
                  <a:gd name="connsiteX32" fmla="*/ 70340 w 210298"/>
                  <a:gd name="connsiteY32" fmla="*/ 24427 h 7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0298" h="74861">
                    <a:moveTo>
                      <a:pt x="70340" y="24427"/>
                    </a:moveTo>
                    <a:cubicBezTo>
                      <a:pt x="72964" y="26445"/>
                      <a:pt x="75991" y="25839"/>
                      <a:pt x="79219" y="25032"/>
                    </a:cubicBezTo>
                    <a:cubicBezTo>
                      <a:pt x="88704" y="22207"/>
                      <a:pt x="95362" y="15750"/>
                      <a:pt x="99802" y="7072"/>
                    </a:cubicBezTo>
                    <a:cubicBezTo>
                      <a:pt x="102022" y="2835"/>
                      <a:pt x="104847" y="-192"/>
                      <a:pt x="110093" y="10"/>
                    </a:cubicBezTo>
                    <a:cubicBezTo>
                      <a:pt x="112919" y="10"/>
                      <a:pt x="115138" y="1220"/>
                      <a:pt x="116147" y="4045"/>
                    </a:cubicBezTo>
                    <a:cubicBezTo>
                      <a:pt x="116955" y="6467"/>
                      <a:pt x="117964" y="8889"/>
                      <a:pt x="118367" y="11512"/>
                    </a:cubicBezTo>
                    <a:cubicBezTo>
                      <a:pt x="119174" y="17566"/>
                      <a:pt x="121192" y="23216"/>
                      <a:pt x="123008" y="28866"/>
                    </a:cubicBezTo>
                    <a:cubicBezTo>
                      <a:pt x="125026" y="34718"/>
                      <a:pt x="129062" y="36535"/>
                      <a:pt x="134712" y="34517"/>
                    </a:cubicBezTo>
                    <a:cubicBezTo>
                      <a:pt x="135519" y="34315"/>
                      <a:pt x="136125" y="33709"/>
                      <a:pt x="136730" y="33306"/>
                    </a:cubicBezTo>
                    <a:cubicBezTo>
                      <a:pt x="144802" y="28866"/>
                      <a:pt x="153075" y="26041"/>
                      <a:pt x="162358" y="25032"/>
                    </a:cubicBezTo>
                    <a:cubicBezTo>
                      <a:pt x="170833" y="24023"/>
                      <a:pt x="179308" y="22207"/>
                      <a:pt x="187178" y="18373"/>
                    </a:cubicBezTo>
                    <a:cubicBezTo>
                      <a:pt x="188994" y="17566"/>
                      <a:pt x="191012" y="16960"/>
                      <a:pt x="193232" y="16557"/>
                    </a:cubicBezTo>
                    <a:cubicBezTo>
                      <a:pt x="198882" y="15548"/>
                      <a:pt x="201102" y="16758"/>
                      <a:pt x="202111" y="22409"/>
                    </a:cubicBezTo>
                    <a:cubicBezTo>
                      <a:pt x="203321" y="28261"/>
                      <a:pt x="203725" y="34315"/>
                      <a:pt x="204532" y="40167"/>
                    </a:cubicBezTo>
                    <a:cubicBezTo>
                      <a:pt x="205541" y="49046"/>
                      <a:pt x="206348" y="57925"/>
                      <a:pt x="209577" y="66198"/>
                    </a:cubicBezTo>
                    <a:cubicBezTo>
                      <a:pt x="209779" y="67006"/>
                      <a:pt x="210182" y="67611"/>
                      <a:pt x="210182" y="68418"/>
                    </a:cubicBezTo>
                    <a:cubicBezTo>
                      <a:pt x="210586" y="70638"/>
                      <a:pt x="209980" y="72656"/>
                      <a:pt x="207761" y="73665"/>
                    </a:cubicBezTo>
                    <a:cubicBezTo>
                      <a:pt x="205945" y="74674"/>
                      <a:pt x="203927" y="74472"/>
                      <a:pt x="202716" y="72858"/>
                    </a:cubicBezTo>
                    <a:cubicBezTo>
                      <a:pt x="200496" y="69831"/>
                      <a:pt x="197671" y="70032"/>
                      <a:pt x="194443" y="70032"/>
                    </a:cubicBezTo>
                    <a:cubicBezTo>
                      <a:pt x="178905" y="70436"/>
                      <a:pt x="163165" y="71849"/>
                      <a:pt x="147627" y="72454"/>
                    </a:cubicBezTo>
                    <a:cubicBezTo>
                      <a:pt x="136528" y="72858"/>
                      <a:pt x="125228" y="72454"/>
                      <a:pt x="114129" y="74270"/>
                    </a:cubicBezTo>
                    <a:cubicBezTo>
                      <a:pt x="106865" y="75481"/>
                      <a:pt x="99600" y="74876"/>
                      <a:pt x="92538" y="72050"/>
                    </a:cubicBezTo>
                    <a:cubicBezTo>
                      <a:pt x="89511" y="70840"/>
                      <a:pt x="86484" y="70638"/>
                      <a:pt x="83255" y="71445"/>
                    </a:cubicBezTo>
                    <a:cubicBezTo>
                      <a:pt x="74780" y="73463"/>
                      <a:pt x="66708" y="71849"/>
                      <a:pt x="58636" y="69023"/>
                    </a:cubicBezTo>
                    <a:cubicBezTo>
                      <a:pt x="52986" y="67006"/>
                      <a:pt x="47740" y="66602"/>
                      <a:pt x="41888" y="67207"/>
                    </a:cubicBezTo>
                    <a:cubicBezTo>
                      <a:pt x="31596" y="68418"/>
                      <a:pt x="21103" y="70032"/>
                      <a:pt x="10610" y="69225"/>
                    </a:cubicBezTo>
                    <a:cubicBezTo>
                      <a:pt x="6978" y="68822"/>
                      <a:pt x="2135" y="69831"/>
                      <a:pt x="520" y="65189"/>
                    </a:cubicBezTo>
                    <a:cubicBezTo>
                      <a:pt x="-1094" y="60750"/>
                      <a:pt x="1328" y="57319"/>
                      <a:pt x="3951" y="53687"/>
                    </a:cubicBezTo>
                    <a:cubicBezTo>
                      <a:pt x="6776" y="49853"/>
                      <a:pt x="10206" y="47633"/>
                      <a:pt x="14444" y="45817"/>
                    </a:cubicBezTo>
                    <a:cubicBezTo>
                      <a:pt x="22919" y="42387"/>
                      <a:pt x="31596" y="39360"/>
                      <a:pt x="40879" y="38754"/>
                    </a:cubicBezTo>
                    <a:cubicBezTo>
                      <a:pt x="43704" y="38552"/>
                      <a:pt x="45520" y="37745"/>
                      <a:pt x="47538" y="35727"/>
                    </a:cubicBezTo>
                    <a:cubicBezTo>
                      <a:pt x="51977" y="31288"/>
                      <a:pt x="57829" y="28664"/>
                      <a:pt x="61663" y="23620"/>
                    </a:cubicBezTo>
                    <a:cubicBezTo>
                      <a:pt x="63681" y="21198"/>
                      <a:pt x="64690" y="21803"/>
                      <a:pt x="70340" y="24427"/>
                    </a:cubicBezTo>
                    <a:close/>
                  </a:path>
                </a:pathLst>
              </a:custGeom>
              <a:solidFill>
                <a:srgbClr val="EAAB5E"/>
              </a:solidFill>
              <a:ln w="2018" cap="flat">
                <a:noFill/>
                <a:prstDash val="solid"/>
                <a:miter/>
              </a:ln>
            </p:spPr>
            <p:txBody>
              <a:bodyPr rtlCol="0" anchor="ctr"/>
              <a:lstStyle/>
              <a:p>
                <a:endParaRPr lang="en-US"/>
              </a:p>
            </p:txBody>
          </p:sp>
          <p:sp>
            <p:nvSpPr>
              <p:cNvPr id="103" name="Freeform 103">
                <a:extLst>
                  <a:ext uri="{FF2B5EF4-FFF2-40B4-BE49-F238E27FC236}">
                    <a16:creationId xmlns:a16="http://schemas.microsoft.com/office/drawing/2014/main" id="{FC4E0875-3BBD-536E-52A2-656129B11786}"/>
                  </a:ext>
                </a:extLst>
              </p:cNvPr>
              <p:cNvSpPr/>
              <p:nvPr/>
            </p:nvSpPr>
            <p:spPr>
              <a:xfrm>
                <a:off x="6918892" y="1695131"/>
                <a:ext cx="312817" cy="147356"/>
              </a:xfrm>
              <a:custGeom>
                <a:avLst/>
                <a:gdLst>
                  <a:gd name="connsiteX0" fmla="*/ 239527 w 312817"/>
                  <a:gd name="connsiteY0" fmla="*/ 94209 h 147356"/>
                  <a:gd name="connsiteX1" fmla="*/ 251029 w 312817"/>
                  <a:gd name="connsiteY1" fmla="*/ 93200 h 147356"/>
                  <a:gd name="connsiteX2" fmla="*/ 261321 w 312817"/>
                  <a:gd name="connsiteY2" fmla="*/ 96227 h 147356"/>
                  <a:gd name="connsiteX3" fmla="*/ 263339 w 312817"/>
                  <a:gd name="connsiteY3" fmla="*/ 101877 h 147356"/>
                  <a:gd name="connsiteX4" fmla="*/ 259101 w 312817"/>
                  <a:gd name="connsiteY4" fmla="*/ 104904 h 147356"/>
                  <a:gd name="connsiteX5" fmla="*/ 234886 w 312817"/>
                  <a:gd name="connsiteY5" fmla="*/ 105509 h 147356"/>
                  <a:gd name="connsiteX6" fmla="*/ 227823 w 312817"/>
                  <a:gd name="connsiteY6" fmla="*/ 102482 h 147356"/>
                  <a:gd name="connsiteX7" fmla="*/ 216724 w 312817"/>
                  <a:gd name="connsiteY7" fmla="*/ 98850 h 147356"/>
                  <a:gd name="connsiteX8" fmla="*/ 175761 w 312817"/>
                  <a:gd name="connsiteY8" fmla="*/ 105106 h 147356"/>
                  <a:gd name="connsiteX9" fmla="*/ 111793 w 312817"/>
                  <a:gd name="connsiteY9" fmla="*/ 120039 h 147356"/>
                  <a:gd name="connsiteX10" fmla="*/ 92824 w 312817"/>
                  <a:gd name="connsiteY10" fmla="*/ 130532 h 147356"/>
                  <a:gd name="connsiteX11" fmla="*/ 102914 w 312817"/>
                  <a:gd name="connsiteY11" fmla="*/ 137797 h 147356"/>
                  <a:gd name="connsiteX12" fmla="*/ 108968 w 312817"/>
                  <a:gd name="connsiteY12" fmla="*/ 143447 h 147356"/>
                  <a:gd name="connsiteX13" fmla="*/ 100694 w 312817"/>
                  <a:gd name="connsiteY13" fmla="*/ 147281 h 147356"/>
                  <a:gd name="connsiteX14" fmla="*/ 95448 w 312817"/>
                  <a:gd name="connsiteY14" fmla="*/ 145868 h 147356"/>
                  <a:gd name="connsiteX15" fmla="*/ 77084 w 312817"/>
                  <a:gd name="connsiteY15" fmla="*/ 130330 h 147356"/>
                  <a:gd name="connsiteX16" fmla="*/ 71636 w 312817"/>
                  <a:gd name="connsiteY16" fmla="*/ 128312 h 147356"/>
                  <a:gd name="connsiteX17" fmla="*/ 54484 w 312817"/>
                  <a:gd name="connsiteY17" fmla="*/ 128514 h 147356"/>
                  <a:gd name="connsiteX18" fmla="*/ 39753 w 312817"/>
                  <a:gd name="connsiteY18" fmla="*/ 126900 h 147356"/>
                  <a:gd name="connsiteX19" fmla="*/ 32085 w 312817"/>
                  <a:gd name="connsiteY19" fmla="*/ 127303 h 147356"/>
                  <a:gd name="connsiteX20" fmla="*/ 8677 w 312817"/>
                  <a:gd name="connsiteY20" fmla="*/ 129725 h 147356"/>
                  <a:gd name="connsiteX21" fmla="*/ 3229 w 312817"/>
                  <a:gd name="connsiteY21" fmla="*/ 129119 h 147356"/>
                  <a:gd name="connsiteX22" fmla="*/ 0 w 312817"/>
                  <a:gd name="connsiteY22" fmla="*/ 124276 h 147356"/>
                  <a:gd name="connsiteX23" fmla="*/ 3430 w 312817"/>
                  <a:gd name="connsiteY23" fmla="*/ 120644 h 147356"/>
                  <a:gd name="connsiteX24" fmla="*/ 5650 w 312817"/>
                  <a:gd name="connsiteY24" fmla="*/ 120241 h 147356"/>
                  <a:gd name="connsiteX25" fmla="*/ 61345 w 312817"/>
                  <a:gd name="connsiteY25" fmla="*/ 112572 h 147356"/>
                  <a:gd name="connsiteX26" fmla="*/ 82937 w 312817"/>
                  <a:gd name="connsiteY26" fmla="*/ 109344 h 147356"/>
                  <a:gd name="connsiteX27" fmla="*/ 89797 w 312817"/>
                  <a:gd name="connsiteY27" fmla="*/ 111563 h 147356"/>
                  <a:gd name="connsiteX28" fmla="*/ 96860 w 312817"/>
                  <a:gd name="connsiteY28" fmla="*/ 114187 h 147356"/>
                  <a:gd name="connsiteX29" fmla="*/ 156792 w 312817"/>
                  <a:gd name="connsiteY29" fmla="*/ 98850 h 147356"/>
                  <a:gd name="connsiteX30" fmla="*/ 166478 w 312817"/>
                  <a:gd name="connsiteY30" fmla="*/ 92998 h 147356"/>
                  <a:gd name="connsiteX31" fmla="*/ 177779 w 312817"/>
                  <a:gd name="connsiteY31" fmla="*/ 88559 h 147356"/>
                  <a:gd name="connsiteX32" fmla="*/ 198967 w 312817"/>
                  <a:gd name="connsiteY32" fmla="*/ 83110 h 147356"/>
                  <a:gd name="connsiteX33" fmla="*/ 204617 w 312817"/>
                  <a:gd name="connsiteY33" fmla="*/ 76855 h 147356"/>
                  <a:gd name="connsiteX34" fmla="*/ 212084 w 312817"/>
                  <a:gd name="connsiteY34" fmla="*/ 65352 h 147356"/>
                  <a:gd name="connsiteX35" fmla="*/ 225200 w 312817"/>
                  <a:gd name="connsiteY35" fmla="*/ 55464 h 147356"/>
                  <a:gd name="connsiteX36" fmla="*/ 227016 w 312817"/>
                  <a:gd name="connsiteY36" fmla="*/ 45980 h 147356"/>
                  <a:gd name="connsiteX37" fmla="*/ 220357 w 312817"/>
                  <a:gd name="connsiteY37" fmla="*/ 27011 h 147356"/>
                  <a:gd name="connsiteX38" fmla="*/ 230043 w 312817"/>
                  <a:gd name="connsiteY38" fmla="*/ 10868 h 147356"/>
                  <a:gd name="connsiteX39" fmla="*/ 244370 w 312817"/>
                  <a:gd name="connsiteY39" fmla="*/ 7235 h 147356"/>
                  <a:gd name="connsiteX40" fmla="*/ 285334 w 312817"/>
                  <a:gd name="connsiteY40" fmla="*/ 576 h 147356"/>
                  <a:gd name="connsiteX41" fmla="*/ 312778 w 312817"/>
                  <a:gd name="connsiteY41" fmla="*/ 21764 h 147356"/>
                  <a:gd name="connsiteX42" fmla="*/ 311971 w 312817"/>
                  <a:gd name="connsiteY42" fmla="*/ 33469 h 147356"/>
                  <a:gd name="connsiteX43" fmla="*/ 310962 w 312817"/>
                  <a:gd name="connsiteY43" fmla="*/ 37101 h 147356"/>
                  <a:gd name="connsiteX44" fmla="*/ 292396 w 312817"/>
                  <a:gd name="connsiteY44" fmla="*/ 50419 h 147356"/>
                  <a:gd name="connsiteX45" fmla="*/ 248002 w 312817"/>
                  <a:gd name="connsiteY45" fmla="*/ 62931 h 147356"/>
                  <a:gd name="connsiteX46" fmla="*/ 232263 w 312817"/>
                  <a:gd name="connsiteY46" fmla="*/ 67774 h 147356"/>
                  <a:gd name="connsiteX47" fmla="*/ 224191 w 312817"/>
                  <a:gd name="connsiteY47" fmla="*/ 73424 h 147356"/>
                  <a:gd name="connsiteX48" fmla="*/ 223384 w 312817"/>
                  <a:gd name="connsiteY48" fmla="*/ 74029 h 147356"/>
                  <a:gd name="connsiteX49" fmla="*/ 224595 w 312817"/>
                  <a:gd name="connsiteY49" fmla="*/ 74029 h 147356"/>
                  <a:gd name="connsiteX50" fmla="*/ 231455 w 312817"/>
                  <a:gd name="connsiteY50" fmla="*/ 74837 h 147356"/>
                  <a:gd name="connsiteX51" fmla="*/ 240536 w 312817"/>
                  <a:gd name="connsiteY51" fmla="*/ 91384 h 147356"/>
                  <a:gd name="connsiteX52" fmla="*/ 239527 w 312817"/>
                  <a:gd name="connsiteY52" fmla="*/ 94209 h 147356"/>
                  <a:gd name="connsiteX53" fmla="*/ 238720 w 312817"/>
                  <a:gd name="connsiteY53" fmla="*/ 94411 h 147356"/>
                  <a:gd name="connsiteX54" fmla="*/ 239124 w 312817"/>
                  <a:gd name="connsiteY54" fmla="*/ 94613 h 147356"/>
                  <a:gd name="connsiteX55" fmla="*/ 239527 w 312817"/>
                  <a:gd name="connsiteY55" fmla="*/ 94209 h 1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2817" h="147356">
                    <a:moveTo>
                      <a:pt x="239527" y="94209"/>
                    </a:moveTo>
                    <a:cubicBezTo>
                      <a:pt x="243563" y="95218"/>
                      <a:pt x="247195" y="93604"/>
                      <a:pt x="251029" y="93200"/>
                    </a:cubicBezTo>
                    <a:cubicBezTo>
                      <a:pt x="254863" y="92796"/>
                      <a:pt x="258294" y="93805"/>
                      <a:pt x="261321" y="96227"/>
                    </a:cubicBezTo>
                    <a:cubicBezTo>
                      <a:pt x="263137" y="97639"/>
                      <a:pt x="263944" y="99657"/>
                      <a:pt x="263339" y="101877"/>
                    </a:cubicBezTo>
                    <a:cubicBezTo>
                      <a:pt x="262733" y="103895"/>
                      <a:pt x="261119" y="104702"/>
                      <a:pt x="259101" y="104904"/>
                    </a:cubicBezTo>
                    <a:cubicBezTo>
                      <a:pt x="251029" y="105308"/>
                      <a:pt x="242957" y="105509"/>
                      <a:pt x="234886" y="105509"/>
                    </a:cubicBezTo>
                    <a:cubicBezTo>
                      <a:pt x="232263" y="105509"/>
                      <a:pt x="229236" y="104500"/>
                      <a:pt x="227823" y="102482"/>
                    </a:cubicBezTo>
                    <a:cubicBezTo>
                      <a:pt x="224796" y="98043"/>
                      <a:pt x="220962" y="98850"/>
                      <a:pt x="216724" y="98850"/>
                    </a:cubicBezTo>
                    <a:cubicBezTo>
                      <a:pt x="202801" y="99254"/>
                      <a:pt x="189483" y="102079"/>
                      <a:pt x="175761" y="105106"/>
                    </a:cubicBezTo>
                    <a:cubicBezTo>
                      <a:pt x="154371" y="109949"/>
                      <a:pt x="133183" y="115196"/>
                      <a:pt x="111793" y="120039"/>
                    </a:cubicBezTo>
                    <a:cubicBezTo>
                      <a:pt x="104730" y="121653"/>
                      <a:pt x="97667" y="123671"/>
                      <a:pt x="92824" y="130532"/>
                    </a:cubicBezTo>
                    <a:cubicBezTo>
                      <a:pt x="94640" y="134568"/>
                      <a:pt x="98676" y="136384"/>
                      <a:pt x="102914" y="137797"/>
                    </a:cubicBezTo>
                    <a:cubicBezTo>
                      <a:pt x="105739" y="138806"/>
                      <a:pt x="109573" y="138806"/>
                      <a:pt x="108968" y="143447"/>
                    </a:cubicBezTo>
                    <a:cubicBezTo>
                      <a:pt x="108564" y="146474"/>
                      <a:pt x="105537" y="147685"/>
                      <a:pt x="100694" y="147281"/>
                    </a:cubicBezTo>
                    <a:cubicBezTo>
                      <a:pt x="98878" y="147079"/>
                      <a:pt x="96860" y="147079"/>
                      <a:pt x="95448" y="145868"/>
                    </a:cubicBezTo>
                    <a:cubicBezTo>
                      <a:pt x="89394" y="140622"/>
                      <a:pt x="81726" y="137393"/>
                      <a:pt x="77084" y="130330"/>
                    </a:cubicBezTo>
                    <a:cubicBezTo>
                      <a:pt x="75672" y="128110"/>
                      <a:pt x="73654" y="128312"/>
                      <a:pt x="71636" y="128312"/>
                    </a:cubicBezTo>
                    <a:cubicBezTo>
                      <a:pt x="65986" y="128312"/>
                      <a:pt x="60134" y="128514"/>
                      <a:pt x="54484" y="128514"/>
                    </a:cubicBezTo>
                    <a:cubicBezTo>
                      <a:pt x="49641" y="128514"/>
                      <a:pt x="44596" y="128918"/>
                      <a:pt x="39753" y="126900"/>
                    </a:cubicBezTo>
                    <a:cubicBezTo>
                      <a:pt x="37130" y="125891"/>
                      <a:pt x="34708" y="126900"/>
                      <a:pt x="32085" y="127303"/>
                    </a:cubicBezTo>
                    <a:cubicBezTo>
                      <a:pt x="24417" y="128716"/>
                      <a:pt x="16547" y="129523"/>
                      <a:pt x="8677" y="129725"/>
                    </a:cubicBezTo>
                    <a:cubicBezTo>
                      <a:pt x="6861" y="129725"/>
                      <a:pt x="5045" y="129725"/>
                      <a:pt x="3229" y="129119"/>
                    </a:cubicBezTo>
                    <a:cubicBezTo>
                      <a:pt x="1009" y="128312"/>
                      <a:pt x="0" y="126698"/>
                      <a:pt x="0" y="124276"/>
                    </a:cubicBezTo>
                    <a:cubicBezTo>
                      <a:pt x="202" y="122057"/>
                      <a:pt x="1614" y="121250"/>
                      <a:pt x="3430" y="120644"/>
                    </a:cubicBezTo>
                    <a:cubicBezTo>
                      <a:pt x="4238" y="120442"/>
                      <a:pt x="5045" y="120241"/>
                      <a:pt x="5650" y="120241"/>
                    </a:cubicBezTo>
                    <a:cubicBezTo>
                      <a:pt x="24619" y="120039"/>
                      <a:pt x="42780" y="115196"/>
                      <a:pt x="61345" y="112572"/>
                    </a:cubicBezTo>
                    <a:cubicBezTo>
                      <a:pt x="68609" y="111563"/>
                      <a:pt x="75874" y="110353"/>
                      <a:pt x="82937" y="109344"/>
                    </a:cubicBezTo>
                    <a:cubicBezTo>
                      <a:pt x="85560" y="108940"/>
                      <a:pt x="88385" y="108335"/>
                      <a:pt x="89797" y="111563"/>
                    </a:cubicBezTo>
                    <a:cubicBezTo>
                      <a:pt x="91210" y="115196"/>
                      <a:pt x="93833" y="114994"/>
                      <a:pt x="96860" y="114187"/>
                    </a:cubicBezTo>
                    <a:cubicBezTo>
                      <a:pt x="116837" y="109142"/>
                      <a:pt x="136815" y="104097"/>
                      <a:pt x="156792" y="98850"/>
                    </a:cubicBezTo>
                    <a:cubicBezTo>
                      <a:pt x="160425" y="97841"/>
                      <a:pt x="163855" y="96630"/>
                      <a:pt x="166478" y="92998"/>
                    </a:cubicBezTo>
                    <a:cubicBezTo>
                      <a:pt x="168900" y="89568"/>
                      <a:pt x="173743" y="89164"/>
                      <a:pt x="177779" y="88559"/>
                    </a:cubicBezTo>
                    <a:cubicBezTo>
                      <a:pt x="185043" y="87348"/>
                      <a:pt x="192106" y="85733"/>
                      <a:pt x="198967" y="83110"/>
                    </a:cubicBezTo>
                    <a:cubicBezTo>
                      <a:pt x="202195" y="81899"/>
                      <a:pt x="204213" y="80890"/>
                      <a:pt x="204617" y="76855"/>
                    </a:cubicBezTo>
                    <a:cubicBezTo>
                      <a:pt x="205021" y="72011"/>
                      <a:pt x="208451" y="68379"/>
                      <a:pt x="212084" y="65352"/>
                    </a:cubicBezTo>
                    <a:cubicBezTo>
                      <a:pt x="216321" y="61922"/>
                      <a:pt x="220962" y="58895"/>
                      <a:pt x="225200" y="55464"/>
                    </a:cubicBezTo>
                    <a:cubicBezTo>
                      <a:pt x="230245" y="51428"/>
                      <a:pt x="230245" y="51428"/>
                      <a:pt x="227016" y="45980"/>
                    </a:cubicBezTo>
                    <a:cubicBezTo>
                      <a:pt x="223384" y="40128"/>
                      <a:pt x="220962" y="33872"/>
                      <a:pt x="220357" y="27011"/>
                    </a:cubicBezTo>
                    <a:cubicBezTo>
                      <a:pt x="219953" y="20352"/>
                      <a:pt x="223989" y="13491"/>
                      <a:pt x="230043" y="10868"/>
                    </a:cubicBezTo>
                    <a:cubicBezTo>
                      <a:pt x="234684" y="8850"/>
                      <a:pt x="239326" y="7639"/>
                      <a:pt x="244370" y="7235"/>
                    </a:cubicBezTo>
                    <a:cubicBezTo>
                      <a:pt x="258294" y="6428"/>
                      <a:pt x="271814" y="3401"/>
                      <a:pt x="285334" y="576"/>
                    </a:cubicBezTo>
                    <a:cubicBezTo>
                      <a:pt x="302688" y="-2855"/>
                      <a:pt x="311971" y="9657"/>
                      <a:pt x="312778" y="21764"/>
                    </a:cubicBezTo>
                    <a:cubicBezTo>
                      <a:pt x="312980" y="25599"/>
                      <a:pt x="312374" y="29634"/>
                      <a:pt x="311971" y="33469"/>
                    </a:cubicBezTo>
                    <a:cubicBezTo>
                      <a:pt x="311769" y="34679"/>
                      <a:pt x="311769" y="36496"/>
                      <a:pt x="310962" y="37101"/>
                    </a:cubicBezTo>
                    <a:cubicBezTo>
                      <a:pt x="304908" y="41540"/>
                      <a:pt x="300670" y="48603"/>
                      <a:pt x="292396" y="50419"/>
                    </a:cubicBezTo>
                    <a:cubicBezTo>
                      <a:pt x="277262" y="53648"/>
                      <a:pt x="262330" y="57079"/>
                      <a:pt x="248002" y="62931"/>
                    </a:cubicBezTo>
                    <a:cubicBezTo>
                      <a:pt x="242957" y="64949"/>
                      <a:pt x="237308" y="65150"/>
                      <a:pt x="232263" y="67774"/>
                    </a:cubicBezTo>
                    <a:cubicBezTo>
                      <a:pt x="229236" y="69388"/>
                      <a:pt x="226007" y="70397"/>
                      <a:pt x="224191" y="73424"/>
                    </a:cubicBezTo>
                    <a:cubicBezTo>
                      <a:pt x="223989" y="73626"/>
                      <a:pt x="223586" y="73828"/>
                      <a:pt x="223384" y="74029"/>
                    </a:cubicBezTo>
                    <a:cubicBezTo>
                      <a:pt x="223787" y="74029"/>
                      <a:pt x="224191" y="74029"/>
                      <a:pt x="224595" y="74029"/>
                    </a:cubicBezTo>
                    <a:cubicBezTo>
                      <a:pt x="226814" y="74231"/>
                      <a:pt x="229034" y="74635"/>
                      <a:pt x="231455" y="74837"/>
                    </a:cubicBezTo>
                    <a:cubicBezTo>
                      <a:pt x="241545" y="76249"/>
                      <a:pt x="244975" y="82303"/>
                      <a:pt x="240536" y="91384"/>
                    </a:cubicBezTo>
                    <a:cubicBezTo>
                      <a:pt x="240132" y="92393"/>
                      <a:pt x="239931" y="93200"/>
                      <a:pt x="239527" y="94209"/>
                    </a:cubicBezTo>
                    <a:cubicBezTo>
                      <a:pt x="239326" y="94411"/>
                      <a:pt x="238922" y="94411"/>
                      <a:pt x="238720" y="94411"/>
                    </a:cubicBezTo>
                    <a:cubicBezTo>
                      <a:pt x="238922" y="94411"/>
                      <a:pt x="238922" y="94613"/>
                      <a:pt x="239124" y="94613"/>
                    </a:cubicBezTo>
                    <a:cubicBezTo>
                      <a:pt x="239124" y="94411"/>
                      <a:pt x="239326" y="94209"/>
                      <a:pt x="239527" y="94209"/>
                    </a:cubicBezTo>
                    <a:close/>
                  </a:path>
                </a:pathLst>
              </a:custGeom>
              <a:solidFill>
                <a:srgbClr val="EAAB5E"/>
              </a:solidFill>
              <a:ln w="2018" cap="flat">
                <a:noFill/>
                <a:prstDash val="solid"/>
                <a:miter/>
              </a:ln>
            </p:spPr>
            <p:txBody>
              <a:bodyPr rtlCol="0" anchor="ctr"/>
              <a:lstStyle/>
              <a:p>
                <a:endParaRPr lang="en-US"/>
              </a:p>
            </p:txBody>
          </p:sp>
          <p:sp>
            <p:nvSpPr>
              <p:cNvPr id="104" name="Freeform 104">
                <a:extLst>
                  <a:ext uri="{FF2B5EF4-FFF2-40B4-BE49-F238E27FC236}">
                    <a16:creationId xmlns:a16="http://schemas.microsoft.com/office/drawing/2014/main" id="{5A707304-7F8B-53FC-CAAC-31BDFEC6B4B5}"/>
                  </a:ext>
                </a:extLst>
              </p:cNvPr>
              <p:cNvSpPr/>
              <p:nvPr/>
            </p:nvSpPr>
            <p:spPr>
              <a:xfrm>
                <a:off x="7155998" y="1061097"/>
                <a:ext cx="235927" cy="70998"/>
              </a:xfrm>
              <a:custGeom>
                <a:avLst/>
                <a:gdLst>
                  <a:gd name="connsiteX0" fmla="*/ 76681 w 235927"/>
                  <a:gd name="connsiteY0" fmla="*/ 13686 h 70998"/>
                  <a:gd name="connsiteX1" fmla="*/ 89999 w 235927"/>
                  <a:gd name="connsiteY1" fmla="*/ 12475 h 70998"/>
                  <a:gd name="connsiteX2" fmla="*/ 107152 w 235927"/>
                  <a:gd name="connsiteY2" fmla="*/ 10457 h 70998"/>
                  <a:gd name="connsiteX3" fmla="*/ 115425 w 235927"/>
                  <a:gd name="connsiteY3" fmla="*/ 21556 h 70998"/>
                  <a:gd name="connsiteX4" fmla="*/ 123093 w 235927"/>
                  <a:gd name="connsiteY4" fmla="*/ 21960 h 70998"/>
                  <a:gd name="connsiteX5" fmla="*/ 129550 w 235927"/>
                  <a:gd name="connsiteY5" fmla="*/ 25390 h 70998"/>
                  <a:gd name="connsiteX6" fmla="*/ 136008 w 235927"/>
                  <a:gd name="connsiteY6" fmla="*/ 27408 h 70998"/>
                  <a:gd name="connsiteX7" fmla="*/ 156994 w 235927"/>
                  <a:gd name="connsiteY7" fmla="*/ 21354 h 70998"/>
                  <a:gd name="connsiteX8" fmla="*/ 166075 w 235927"/>
                  <a:gd name="connsiteY8" fmla="*/ 23978 h 70998"/>
                  <a:gd name="connsiteX9" fmla="*/ 172330 w 235927"/>
                  <a:gd name="connsiteY9" fmla="*/ 25188 h 70998"/>
                  <a:gd name="connsiteX10" fmla="*/ 219348 w 235927"/>
                  <a:gd name="connsiteY10" fmla="*/ 19538 h 70998"/>
                  <a:gd name="connsiteX11" fmla="*/ 228227 w 235927"/>
                  <a:gd name="connsiteY11" fmla="*/ 17318 h 70998"/>
                  <a:gd name="connsiteX12" fmla="*/ 235693 w 235927"/>
                  <a:gd name="connsiteY12" fmla="*/ 23372 h 70998"/>
                  <a:gd name="connsiteX13" fmla="*/ 233877 w 235927"/>
                  <a:gd name="connsiteY13" fmla="*/ 44359 h 70998"/>
                  <a:gd name="connsiteX14" fmla="*/ 226007 w 235927"/>
                  <a:gd name="connsiteY14" fmla="*/ 52431 h 70998"/>
                  <a:gd name="connsiteX15" fmla="*/ 192509 w 235927"/>
                  <a:gd name="connsiteY15" fmla="*/ 54045 h 70998"/>
                  <a:gd name="connsiteX16" fmla="*/ 187061 w 235927"/>
                  <a:gd name="connsiteY16" fmla="*/ 54650 h 70998"/>
                  <a:gd name="connsiteX17" fmla="*/ 170111 w 235927"/>
                  <a:gd name="connsiteY17" fmla="*/ 57072 h 70998"/>
                  <a:gd name="connsiteX18" fmla="*/ 162443 w 235927"/>
                  <a:gd name="connsiteY18" fmla="*/ 57879 h 70998"/>
                  <a:gd name="connsiteX19" fmla="*/ 151747 w 235927"/>
                  <a:gd name="connsiteY19" fmla="*/ 53036 h 70998"/>
                  <a:gd name="connsiteX20" fmla="*/ 140851 w 235927"/>
                  <a:gd name="connsiteY20" fmla="*/ 45570 h 70998"/>
                  <a:gd name="connsiteX21" fmla="*/ 132981 w 235927"/>
                  <a:gd name="connsiteY21" fmla="*/ 50413 h 70998"/>
                  <a:gd name="connsiteX22" fmla="*/ 120066 w 235927"/>
                  <a:gd name="connsiteY22" fmla="*/ 65144 h 70998"/>
                  <a:gd name="connsiteX23" fmla="*/ 110582 w 235927"/>
                  <a:gd name="connsiteY23" fmla="*/ 68978 h 70998"/>
                  <a:gd name="connsiteX24" fmla="*/ 94640 w 235927"/>
                  <a:gd name="connsiteY24" fmla="*/ 69583 h 70998"/>
                  <a:gd name="connsiteX25" fmla="*/ 70829 w 235927"/>
                  <a:gd name="connsiteY25" fmla="*/ 66960 h 70998"/>
                  <a:gd name="connsiteX26" fmla="*/ 51255 w 235927"/>
                  <a:gd name="connsiteY26" fmla="*/ 66960 h 70998"/>
                  <a:gd name="connsiteX27" fmla="*/ 43183 w 235927"/>
                  <a:gd name="connsiteY27" fmla="*/ 52229 h 70998"/>
                  <a:gd name="connsiteX28" fmla="*/ 46412 w 235927"/>
                  <a:gd name="connsiteY28" fmla="*/ 46982 h 70998"/>
                  <a:gd name="connsiteX29" fmla="*/ 51457 w 235927"/>
                  <a:gd name="connsiteY29" fmla="*/ 36691 h 70998"/>
                  <a:gd name="connsiteX30" fmla="*/ 53878 w 235927"/>
                  <a:gd name="connsiteY30" fmla="*/ 32857 h 70998"/>
                  <a:gd name="connsiteX31" fmla="*/ 59125 w 235927"/>
                  <a:gd name="connsiteY31" fmla="*/ 14897 h 70998"/>
                  <a:gd name="connsiteX32" fmla="*/ 54080 w 235927"/>
                  <a:gd name="connsiteY32" fmla="*/ 11265 h 70998"/>
                  <a:gd name="connsiteX33" fmla="*/ 22803 w 235927"/>
                  <a:gd name="connsiteY33" fmla="*/ 24381 h 70998"/>
                  <a:gd name="connsiteX34" fmla="*/ 4439 w 235927"/>
                  <a:gd name="connsiteY34" fmla="*/ 29224 h 70998"/>
                  <a:gd name="connsiteX35" fmla="*/ 0 w 235927"/>
                  <a:gd name="connsiteY35" fmla="*/ 24583 h 70998"/>
                  <a:gd name="connsiteX36" fmla="*/ 4238 w 235927"/>
                  <a:gd name="connsiteY36" fmla="*/ 19942 h 70998"/>
                  <a:gd name="connsiteX37" fmla="*/ 23408 w 235927"/>
                  <a:gd name="connsiteY37" fmla="*/ 12274 h 70998"/>
                  <a:gd name="connsiteX38" fmla="*/ 54887 w 235927"/>
                  <a:gd name="connsiteY38" fmla="*/ 1578 h 70998"/>
                  <a:gd name="connsiteX39" fmla="*/ 75269 w 235927"/>
                  <a:gd name="connsiteY39" fmla="*/ 166 h 70998"/>
                  <a:gd name="connsiteX40" fmla="*/ 83542 w 235927"/>
                  <a:gd name="connsiteY40" fmla="*/ 2991 h 70998"/>
                  <a:gd name="connsiteX41" fmla="*/ 79708 w 235927"/>
                  <a:gd name="connsiteY41" fmla="*/ 11265 h 70998"/>
                  <a:gd name="connsiteX42" fmla="*/ 76681 w 235927"/>
                  <a:gd name="connsiteY42" fmla="*/ 13686 h 7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5927" h="70998">
                    <a:moveTo>
                      <a:pt x="76681" y="13686"/>
                    </a:moveTo>
                    <a:cubicBezTo>
                      <a:pt x="82129" y="15502"/>
                      <a:pt x="85964" y="13282"/>
                      <a:pt x="89999" y="12475"/>
                    </a:cubicBezTo>
                    <a:cubicBezTo>
                      <a:pt x="95649" y="11265"/>
                      <a:pt x="101299" y="10457"/>
                      <a:pt x="107152" y="10457"/>
                    </a:cubicBezTo>
                    <a:cubicBezTo>
                      <a:pt x="116837" y="10659"/>
                      <a:pt x="118048" y="12475"/>
                      <a:pt x="115425" y="21556"/>
                    </a:cubicBezTo>
                    <a:cubicBezTo>
                      <a:pt x="117846" y="23170"/>
                      <a:pt x="120470" y="21556"/>
                      <a:pt x="123093" y="21960"/>
                    </a:cubicBezTo>
                    <a:cubicBezTo>
                      <a:pt x="125717" y="22363"/>
                      <a:pt x="128541" y="22363"/>
                      <a:pt x="129550" y="25390"/>
                    </a:cubicBezTo>
                    <a:cubicBezTo>
                      <a:pt x="130963" y="28821"/>
                      <a:pt x="133183" y="28417"/>
                      <a:pt x="136008" y="27408"/>
                    </a:cubicBezTo>
                    <a:cubicBezTo>
                      <a:pt x="142869" y="25188"/>
                      <a:pt x="149730" y="22565"/>
                      <a:pt x="156994" y="21354"/>
                    </a:cubicBezTo>
                    <a:cubicBezTo>
                      <a:pt x="160425" y="20749"/>
                      <a:pt x="163654" y="20547"/>
                      <a:pt x="166075" y="23978"/>
                    </a:cubicBezTo>
                    <a:cubicBezTo>
                      <a:pt x="167689" y="26399"/>
                      <a:pt x="170111" y="26197"/>
                      <a:pt x="172330" y="25188"/>
                    </a:cubicBezTo>
                    <a:cubicBezTo>
                      <a:pt x="187465" y="18933"/>
                      <a:pt x="203204" y="18529"/>
                      <a:pt x="219348" y="19538"/>
                    </a:cubicBezTo>
                    <a:cubicBezTo>
                      <a:pt x="222577" y="19740"/>
                      <a:pt x="225402" y="18529"/>
                      <a:pt x="228227" y="17318"/>
                    </a:cubicBezTo>
                    <a:cubicBezTo>
                      <a:pt x="233272" y="15099"/>
                      <a:pt x="236904" y="18126"/>
                      <a:pt x="235693" y="23372"/>
                    </a:cubicBezTo>
                    <a:cubicBezTo>
                      <a:pt x="233877" y="30435"/>
                      <a:pt x="234079" y="37296"/>
                      <a:pt x="233877" y="44359"/>
                    </a:cubicBezTo>
                    <a:cubicBezTo>
                      <a:pt x="233675" y="50615"/>
                      <a:pt x="232464" y="51624"/>
                      <a:pt x="226007" y="52431"/>
                    </a:cubicBezTo>
                    <a:cubicBezTo>
                      <a:pt x="214908" y="53843"/>
                      <a:pt x="203810" y="55458"/>
                      <a:pt x="192509" y="54045"/>
                    </a:cubicBezTo>
                    <a:cubicBezTo>
                      <a:pt x="190693" y="53843"/>
                      <a:pt x="188676" y="54045"/>
                      <a:pt x="187061" y="54650"/>
                    </a:cubicBezTo>
                    <a:cubicBezTo>
                      <a:pt x="181613" y="56668"/>
                      <a:pt x="175761" y="56668"/>
                      <a:pt x="170111" y="57072"/>
                    </a:cubicBezTo>
                    <a:cubicBezTo>
                      <a:pt x="167487" y="57274"/>
                      <a:pt x="164864" y="57476"/>
                      <a:pt x="162443" y="57879"/>
                    </a:cubicBezTo>
                    <a:cubicBezTo>
                      <a:pt x="155985" y="59090"/>
                      <a:pt x="154573" y="58686"/>
                      <a:pt x="151747" y="53036"/>
                    </a:cubicBezTo>
                    <a:cubicBezTo>
                      <a:pt x="149528" y="48193"/>
                      <a:pt x="145896" y="46175"/>
                      <a:pt x="140851" y="45570"/>
                    </a:cubicBezTo>
                    <a:cubicBezTo>
                      <a:pt x="136008" y="44964"/>
                      <a:pt x="133183" y="45771"/>
                      <a:pt x="132981" y="50413"/>
                    </a:cubicBezTo>
                    <a:cubicBezTo>
                      <a:pt x="132779" y="59292"/>
                      <a:pt x="126523" y="62319"/>
                      <a:pt x="120066" y="65144"/>
                    </a:cubicBezTo>
                    <a:cubicBezTo>
                      <a:pt x="117039" y="66556"/>
                      <a:pt x="113810" y="67767"/>
                      <a:pt x="110582" y="68978"/>
                    </a:cubicBezTo>
                    <a:cubicBezTo>
                      <a:pt x="105335" y="70996"/>
                      <a:pt x="99484" y="72005"/>
                      <a:pt x="94640" y="69583"/>
                    </a:cubicBezTo>
                    <a:cubicBezTo>
                      <a:pt x="86771" y="65547"/>
                      <a:pt x="78901" y="66960"/>
                      <a:pt x="70829" y="66960"/>
                    </a:cubicBezTo>
                    <a:cubicBezTo>
                      <a:pt x="64371" y="66960"/>
                      <a:pt x="57713" y="67364"/>
                      <a:pt x="51255" y="66960"/>
                    </a:cubicBezTo>
                    <a:cubicBezTo>
                      <a:pt x="42982" y="66556"/>
                      <a:pt x="39147" y="59494"/>
                      <a:pt x="43183" y="52229"/>
                    </a:cubicBezTo>
                    <a:cubicBezTo>
                      <a:pt x="44192" y="50413"/>
                      <a:pt x="45201" y="48597"/>
                      <a:pt x="46412" y="46982"/>
                    </a:cubicBezTo>
                    <a:cubicBezTo>
                      <a:pt x="48632" y="43754"/>
                      <a:pt x="51255" y="40727"/>
                      <a:pt x="51457" y="36691"/>
                    </a:cubicBezTo>
                    <a:cubicBezTo>
                      <a:pt x="51457" y="35076"/>
                      <a:pt x="52668" y="33866"/>
                      <a:pt x="53878" y="32857"/>
                    </a:cubicBezTo>
                    <a:cubicBezTo>
                      <a:pt x="59731" y="28014"/>
                      <a:pt x="58923" y="21354"/>
                      <a:pt x="59125" y="14897"/>
                    </a:cubicBezTo>
                    <a:cubicBezTo>
                      <a:pt x="59327" y="11265"/>
                      <a:pt x="57309" y="10861"/>
                      <a:pt x="54080" y="11265"/>
                    </a:cubicBezTo>
                    <a:cubicBezTo>
                      <a:pt x="42376" y="12677"/>
                      <a:pt x="31883" y="16915"/>
                      <a:pt x="22803" y="24381"/>
                    </a:cubicBezTo>
                    <a:cubicBezTo>
                      <a:pt x="17354" y="28821"/>
                      <a:pt x="11099" y="30031"/>
                      <a:pt x="4439" y="29224"/>
                    </a:cubicBezTo>
                    <a:cubicBezTo>
                      <a:pt x="2018" y="28821"/>
                      <a:pt x="0" y="27408"/>
                      <a:pt x="0" y="24583"/>
                    </a:cubicBezTo>
                    <a:cubicBezTo>
                      <a:pt x="0" y="21960"/>
                      <a:pt x="1614" y="19740"/>
                      <a:pt x="4238" y="19942"/>
                    </a:cubicBezTo>
                    <a:cubicBezTo>
                      <a:pt x="12108" y="20749"/>
                      <a:pt x="17959" y="16713"/>
                      <a:pt x="23408" y="12274"/>
                    </a:cubicBezTo>
                    <a:cubicBezTo>
                      <a:pt x="32690" y="4807"/>
                      <a:pt x="43789" y="3193"/>
                      <a:pt x="54887" y="1578"/>
                    </a:cubicBezTo>
                    <a:cubicBezTo>
                      <a:pt x="61547" y="569"/>
                      <a:pt x="68407" y="569"/>
                      <a:pt x="75269" y="166"/>
                    </a:cubicBezTo>
                    <a:cubicBezTo>
                      <a:pt x="78295" y="-36"/>
                      <a:pt x="81928" y="-641"/>
                      <a:pt x="83542" y="2991"/>
                    </a:cubicBezTo>
                    <a:cubicBezTo>
                      <a:pt x="85358" y="6825"/>
                      <a:pt x="82533" y="9247"/>
                      <a:pt x="79708" y="11265"/>
                    </a:cubicBezTo>
                    <a:cubicBezTo>
                      <a:pt x="78901" y="11466"/>
                      <a:pt x="78295" y="12274"/>
                      <a:pt x="76681" y="13686"/>
                    </a:cubicBezTo>
                    <a:close/>
                  </a:path>
                </a:pathLst>
              </a:custGeom>
              <a:solidFill>
                <a:srgbClr val="EAAB5E"/>
              </a:solidFill>
              <a:ln w="2018" cap="flat">
                <a:noFill/>
                <a:prstDash val="solid"/>
                <a:miter/>
              </a:ln>
            </p:spPr>
            <p:txBody>
              <a:bodyPr rtlCol="0" anchor="ctr"/>
              <a:lstStyle/>
              <a:p>
                <a:endParaRPr lang="en-US"/>
              </a:p>
            </p:txBody>
          </p:sp>
          <p:sp>
            <p:nvSpPr>
              <p:cNvPr id="105" name="Freeform 105">
                <a:extLst>
                  <a:ext uri="{FF2B5EF4-FFF2-40B4-BE49-F238E27FC236}">
                    <a16:creationId xmlns:a16="http://schemas.microsoft.com/office/drawing/2014/main" id="{8DA74E42-9A0F-557E-A53D-AAC1988B5220}"/>
                  </a:ext>
                </a:extLst>
              </p:cNvPr>
              <p:cNvSpPr/>
              <p:nvPr/>
            </p:nvSpPr>
            <p:spPr>
              <a:xfrm>
                <a:off x="6943900" y="1070674"/>
                <a:ext cx="195016" cy="97421"/>
              </a:xfrm>
              <a:custGeom>
                <a:avLst/>
                <a:gdLst>
                  <a:gd name="connsiteX0" fmla="*/ 12122 w 195016"/>
                  <a:gd name="connsiteY0" fmla="*/ 96330 h 97421"/>
                  <a:gd name="connsiteX1" fmla="*/ 7077 w 195016"/>
                  <a:gd name="connsiteY1" fmla="*/ 88056 h 97421"/>
                  <a:gd name="connsiteX2" fmla="*/ 4252 w 195016"/>
                  <a:gd name="connsiteY2" fmla="*/ 82204 h 97421"/>
                  <a:gd name="connsiteX3" fmla="*/ 2234 w 195016"/>
                  <a:gd name="connsiteY3" fmla="*/ 71509 h 97421"/>
                  <a:gd name="connsiteX4" fmla="*/ 8692 w 195016"/>
                  <a:gd name="connsiteY4" fmla="*/ 67069 h 97421"/>
                  <a:gd name="connsiteX5" fmla="*/ 40777 w 195016"/>
                  <a:gd name="connsiteY5" fmla="*/ 50926 h 97421"/>
                  <a:gd name="connsiteX6" fmla="*/ 48041 w 195016"/>
                  <a:gd name="connsiteY6" fmla="*/ 38415 h 97421"/>
                  <a:gd name="connsiteX7" fmla="*/ 45620 w 195016"/>
                  <a:gd name="connsiteY7" fmla="*/ 20657 h 97421"/>
                  <a:gd name="connsiteX8" fmla="*/ 46023 w 195016"/>
                  <a:gd name="connsiteY8" fmla="*/ 9760 h 97421"/>
                  <a:gd name="connsiteX9" fmla="*/ 53489 w 195016"/>
                  <a:gd name="connsiteY9" fmla="*/ 477 h 97421"/>
                  <a:gd name="connsiteX10" fmla="*/ 65193 w 195016"/>
                  <a:gd name="connsiteY10" fmla="*/ 4715 h 97421"/>
                  <a:gd name="connsiteX11" fmla="*/ 77099 w 195016"/>
                  <a:gd name="connsiteY11" fmla="*/ 23078 h 97421"/>
                  <a:gd name="connsiteX12" fmla="*/ 84566 w 195016"/>
                  <a:gd name="connsiteY12" fmla="*/ 35791 h 97421"/>
                  <a:gd name="connsiteX13" fmla="*/ 130574 w 195016"/>
                  <a:gd name="connsiteY13" fmla="*/ 51733 h 97421"/>
                  <a:gd name="connsiteX14" fmla="*/ 183645 w 195016"/>
                  <a:gd name="connsiteY14" fmla="*/ 35186 h 97421"/>
                  <a:gd name="connsiteX15" fmla="*/ 186672 w 195016"/>
                  <a:gd name="connsiteY15" fmla="*/ 34580 h 97421"/>
                  <a:gd name="connsiteX16" fmla="*/ 194340 w 195016"/>
                  <a:gd name="connsiteY16" fmla="*/ 36397 h 97421"/>
                  <a:gd name="connsiteX17" fmla="*/ 192121 w 195016"/>
                  <a:gd name="connsiteY17" fmla="*/ 43863 h 97421"/>
                  <a:gd name="connsiteX18" fmla="*/ 181224 w 195016"/>
                  <a:gd name="connsiteY18" fmla="*/ 54760 h 97421"/>
                  <a:gd name="connsiteX19" fmla="*/ 174969 w 195016"/>
                  <a:gd name="connsiteY19" fmla="*/ 64043 h 97421"/>
                  <a:gd name="connsiteX20" fmla="*/ 166897 w 195016"/>
                  <a:gd name="connsiteY20" fmla="*/ 74738 h 97421"/>
                  <a:gd name="connsiteX21" fmla="*/ 136023 w 195016"/>
                  <a:gd name="connsiteY21" fmla="*/ 82809 h 97421"/>
                  <a:gd name="connsiteX22" fmla="*/ 82346 w 195016"/>
                  <a:gd name="connsiteY22" fmla="*/ 87854 h 97421"/>
                  <a:gd name="connsiteX23" fmla="*/ 31292 w 195016"/>
                  <a:gd name="connsiteY23" fmla="*/ 95724 h 97421"/>
                  <a:gd name="connsiteX24" fmla="*/ 18176 w 195016"/>
                  <a:gd name="connsiteY24" fmla="*/ 97137 h 97421"/>
                  <a:gd name="connsiteX25" fmla="*/ 12122 w 195016"/>
                  <a:gd name="connsiteY25" fmla="*/ 96330 h 9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016" h="97421">
                    <a:moveTo>
                      <a:pt x="12122" y="96330"/>
                    </a:moveTo>
                    <a:cubicBezTo>
                      <a:pt x="8490" y="94917"/>
                      <a:pt x="5867" y="92496"/>
                      <a:pt x="7077" y="88056"/>
                    </a:cubicBezTo>
                    <a:cubicBezTo>
                      <a:pt x="8086" y="84827"/>
                      <a:pt x="6876" y="83617"/>
                      <a:pt x="4252" y="82204"/>
                    </a:cubicBezTo>
                    <a:cubicBezTo>
                      <a:pt x="-792" y="79581"/>
                      <a:pt x="-1196" y="75747"/>
                      <a:pt x="2234" y="71509"/>
                    </a:cubicBezTo>
                    <a:cubicBezTo>
                      <a:pt x="3849" y="69491"/>
                      <a:pt x="6270" y="68078"/>
                      <a:pt x="8692" y="67069"/>
                    </a:cubicBezTo>
                    <a:cubicBezTo>
                      <a:pt x="19790" y="62428"/>
                      <a:pt x="29678" y="55567"/>
                      <a:pt x="40777" y="50926"/>
                    </a:cubicBezTo>
                    <a:cubicBezTo>
                      <a:pt x="46225" y="48504"/>
                      <a:pt x="48647" y="44267"/>
                      <a:pt x="48041" y="38415"/>
                    </a:cubicBezTo>
                    <a:cubicBezTo>
                      <a:pt x="47436" y="32361"/>
                      <a:pt x="46427" y="26509"/>
                      <a:pt x="45620" y="20657"/>
                    </a:cubicBezTo>
                    <a:cubicBezTo>
                      <a:pt x="45014" y="17024"/>
                      <a:pt x="45216" y="13392"/>
                      <a:pt x="46023" y="9760"/>
                    </a:cubicBezTo>
                    <a:cubicBezTo>
                      <a:pt x="46831" y="5522"/>
                      <a:pt x="49050" y="1890"/>
                      <a:pt x="53489" y="477"/>
                    </a:cubicBezTo>
                    <a:cubicBezTo>
                      <a:pt x="58333" y="-936"/>
                      <a:pt x="62167" y="881"/>
                      <a:pt x="65193" y="4715"/>
                    </a:cubicBezTo>
                    <a:cubicBezTo>
                      <a:pt x="69835" y="10365"/>
                      <a:pt x="73265" y="16822"/>
                      <a:pt x="77099" y="23078"/>
                    </a:cubicBezTo>
                    <a:cubicBezTo>
                      <a:pt x="79722" y="27316"/>
                      <a:pt x="81539" y="31957"/>
                      <a:pt x="84566" y="35791"/>
                    </a:cubicBezTo>
                    <a:cubicBezTo>
                      <a:pt x="94252" y="48302"/>
                      <a:pt x="113825" y="58998"/>
                      <a:pt x="130574" y="51733"/>
                    </a:cubicBezTo>
                    <a:cubicBezTo>
                      <a:pt x="147525" y="44267"/>
                      <a:pt x="165888" y="40836"/>
                      <a:pt x="183645" y="35186"/>
                    </a:cubicBezTo>
                    <a:cubicBezTo>
                      <a:pt x="184654" y="34782"/>
                      <a:pt x="185663" y="34782"/>
                      <a:pt x="186672" y="34580"/>
                    </a:cubicBezTo>
                    <a:cubicBezTo>
                      <a:pt x="189497" y="34177"/>
                      <a:pt x="192524" y="33370"/>
                      <a:pt x="194340" y="36397"/>
                    </a:cubicBezTo>
                    <a:cubicBezTo>
                      <a:pt x="196358" y="39625"/>
                      <a:pt x="193331" y="41441"/>
                      <a:pt x="192121" y="43863"/>
                    </a:cubicBezTo>
                    <a:cubicBezTo>
                      <a:pt x="189497" y="48706"/>
                      <a:pt x="185865" y="52137"/>
                      <a:pt x="181224" y="54760"/>
                    </a:cubicBezTo>
                    <a:cubicBezTo>
                      <a:pt x="177793" y="56778"/>
                      <a:pt x="175372" y="59603"/>
                      <a:pt x="174969" y="64043"/>
                    </a:cubicBezTo>
                    <a:cubicBezTo>
                      <a:pt x="174565" y="69087"/>
                      <a:pt x="171740" y="72316"/>
                      <a:pt x="166897" y="74738"/>
                    </a:cubicBezTo>
                    <a:cubicBezTo>
                      <a:pt x="157211" y="79783"/>
                      <a:pt x="146718" y="81397"/>
                      <a:pt x="136023" y="82809"/>
                    </a:cubicBezTo>
                    <a:cubicBezTo>
                      <a:pt x="118265" y="85231"/>
                      <a:pt x="100104" y="85029"/>
                      <a:pt x="82346" y="87854"/>
                    </a:cubicBezTo>
                    <a:cubicBezTo>
                      <a:pt x="65395" y="90478"/>
                      <a:pt x="48445" y="93303"/>
                      <a:pt x="31292" y="95724"/>
                    </a:cubicBezTo>
                    <a:cubicBezTo>
                      <a:pt x="26853" y="96330"/>
                      <a:pt x="22414" y="96733"/>
                      <a:pt x="18176" y="97137"/>
                    </a:cubicBezTo>
                    <a:cubicBezTo>
                      <a:pt x="16360" y="97742"/>
                      <a:pt x="14342" y="97339"/>
                      <a:pt x="12122" y="96330"/>
                    </a:cubicBezTo>
                    <a:close/>
                  </a:path>
                </a:pathLst>
              </a:custGeom>
              <a:solidFill>
                <a:srgbClr val="EAAB5E"/>
              </a:solidFill>
              <a:ln w="2018" cap="flat">
                <a:noFill/>
                <a:prstDash val="solid"/>
                <a:miter/>
              </a:ln>
            </p:spPr>
            <p:txBody>
              <a:bodyPr rtlCol="0" anchor="ctr"/>
              <a:lstStyle/>
              <a:p>
                <a:endParaRPr lang="en-US"/>
              </a:p>
            </p:txBody>
          </p:sp>
          <p:sp>
            <p:nvSpPr>
              <p:cNvPr id="106" name="Freeform 106">
                <a:extLst>
                  <a:ext uri="{FF2B5EF4-FFF2-40B4-BE49-F238E27FC236}">
                    <a16:creationId xmlns:a16="http://schemas.microsoft.com/office/drawing/2014/main" id="{957177FD-9366-9044-A996-BED5AFF5270B}"/>
                  </a:ext>
                </a:extLst>
              </p:cNvPr>
              <p:cNvSpPr/>
              <p:nvPr/>
            </p:nvSpPr>
            <p:spPr>
              <a:xfrm>
                <a:off x="7069745" y="1212698"/>
                <a:ext cx="111446" cy="106758"/>
              </a:xfrm>
              <a:custGeom>
                <a:avLst/>
                <a:gdLst>
                  <a:gd name="connsiteX0" fmla="*/ 46500 w 111446"/>
                  <a:gd name="connsiteY0" fmla="*/ 81234 h 106758"/>
                  <a:gd name="connsiteX1" fmla="*/ 67688 w 111446"/>
                  <a:gd name="connsiteY1" fmla="*/ 83252 h 106758"/>
                  <a:gd name="connsiteX2" fmla="*/ 76163 w 111446"/>
                  <a:gd name="connsiteY2" fmla="*/ 82445 h 106758"/>
                  <a:gd name="connsiteX3" fmla="*/ 81611 w 111446"/>
                  <a:gd name="connsiteY3" fmla="*/ 85876 h 106758"/>
                  <a:gd name="connsiteX4" fmla="*/ 79795 w 111446"/>
                  <a:gd name="connsiteY4" fmla="*/ 91526 h 106758"/>
                  <a:gd name="connsiteX5" fmla="*/ 72934 w 111446"/>
                  <a:gd name="connsiteY5" fmla="*/ 94755 h 106758"/>
                  <a:gd name="connsiteX6" fmla="*/ 36007 w 111446"/>
                  <a:gd name="connsiteY6" fmla="*/ 101414 h 106758"/>
                  <a:gd name="connsiteX7" fmla="*/ 15423 w 111446"/>
                  <a:gd name="connsiteY7" fmla="*/ 105854 h 106758"/>
                  <a:gd name="connsiteX8" fmla="*/ 6545 w 111446"/>
                  <a:gd name="connsiteY8" fmla="*/ 102423 h 106758"/>
                  <a:gd name="connsiteX9" fmla="*/ 4527 w 111446"/>
                  <a:gd name="connsiteY9" fmla="*/ 99194 h 106758"/>
                  <a:gd name="connsiteX10" fmla="*/ 1702 w 111446"/>
                  <a:gd name="connsiteY10" fmla="*/ 85674 h 106758"/>
                  <a:gd name="connsiteX11" fmla="*/ 6948 w 111446"/>
                  <a:gd name="connsiteY11" fmla="*/ 66100 h 106758"/>
                  <a:gd name="connsiteX12" fmla="*/ 6747 w 111446"/>
                  <a:gd name="connsiteY12" fmla="*/ 44508 h 106758"/>
                  <a:gd name="connsiteX13" fmla="*/ 5132 w 111446"/>
                  <a:gd name="connsiteY13" fmla="*/ 30584 h 106758"/>
                  <a:gd name="connsiteX14" fmla="*/ 3518 w 111446"/>
                  <a:gd name="connsiteY14" fmla="*/ 13431 h 106758"/>
                  <a:gd name="connsiteX15" fmla="*/ 2912 w 111446"/>
                  <a:gd name="connsiteY15" fmla="*/ 7176 h 106758"/>
                  <a:gd name="connsiteX16" fmla="*/ 6545 w 111446"/>
                  <a:gd name="connsiteY16" fmla="*/ 1727 h 106758"/>
                  <a:gd name="connsiteX17" fmla="*/ 12599 w 111446"/>
                  <a:gd name="connsiteY17" fmla="*/ 4351 h 106758"/>
                  <a:gd name="connsiteX18" fmla="*/ 16836 w 111446"/>
                  <a:gd name="connsiteY18" fmla="*/ 11817 h 106758"/>
                  <a:gd name="connsiteX19" fmla="*/ 23495 w 111446"/>
                  <a:gd name="connsiteY19" fmla="*/ 14440 h 106758"/>
                  <a:gd name="connsiteX20" fmla="*/ 88069 w 111446"/>
                  <a:gd name="connsiteY20" fmla="*/ 2534 h 106758"/>
                  <a:gd name="connsiteX21" fmla="*/ 103405 w 111446"/>
                  <a:gd name="connsiteY21" fmla="*/ 113 h 106758"/>
                  <a:gd name="connsiteX22" fmla="*/ 110871 w 111446"/>
                  <a:gd name="connsiteY22" fmla="*/ 3140 h 106758"/>
                  <a:gd name="connsiteX23" fmla="*/ 109055 w 111446"/>
                  <a:gd name="connsiteY23" fmla="*/ 10203 h 106758"/>
                  <a:gd name="connsiteX24" fmla="*/ 104817 w 111446"/>
                  <a:gd name="connsiteY24" fmla="*/ 26346 h 106758"/>
                  <a:gd name="connsiteX25" fmla="*/ 109055 w 111446"/>
                  <a:gd name="connsiteY25" fmla="*/ 47736 h 106758"/>
                  <a:gd name="connsiteX26" fmla="*/ 102194 w 111446"/>
                  <a:gd name="connsiteY26" fmla="*/ 58028 h 106758"/>
                  <a:gd name="connsiteX27" fmla="*/ 81208 w 111446"/>
                  <a:gd name="connsiteY27" fmla="*/ 59642 h 106758"/>
                  <a:gd name="connsiteX28" fmla="*/ 52150 w 111446"/>
                  <a:gd name="connsiteY28" fmla="*/ 65696 h 106758"/>
                  <a:gd name="connsiteX29" fmla="*/ 44482 w 111446"/>
                  <a:gd name="connsiteY29" fmla="*/ 69732 h 106758"/>
                  <a:gd name="connsiteX30" fmla="*/ 46500 w 111446"/>
                  <a:gd name="connsiteY30" fmla="*/ 81234 h 10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446" h="106758">
                    <a:moveTo>
                      <a:pt x="46500" y="81234"/>
                    </a:moveTo>
                    <a:cubicBezTo>
                      <a:pt x="53159" y="84665"/>
                      <a:pt x="60423" y="83858"/>
                      <a:pt x="67688" y="83252"/>
                    </a:cubicBezTo>
                    <a:cubicBezTo>
                      <a:pt x="70513" y="83051"/>
                      <a:pt x="73338" y="82647"/>
                      <a:pt x="76163" y="82445"/>
                    </a:cubicBezTo>
                    <a:cubicBezTo>
                      <a:pt x="78786" y="82243"/>
                      <a:pt x="80804" y="83454"/>
                      <a:pt x="81611" y="85876"/>
                    </a:cubicBezTo>
                    <a:cubicBezTo>
                      <a:pt x="82419" y="88096"/>
                      <a:pt x="81208" y="89912"/>
                      <a:pt x="79795" y="91526"/>
                    </a:cubicBezTo>
                    <a:cubicBezTo>
                      <a:pt x="77979" y="93544"/>
                      <a:pt x="75356" y="94351"/>
                      <a:pt x="72934" y="94755"/>
                    </a:cubicBezTo>
                    <a:cubicBezTo>
                      <a:pt x="60625" y="96974"/>
                      <a:pt x="48316" y="99194"/>
                      <a:pt x="36007" y="101414"/>
                    </a:cubicBezTo>
                    <a:cubicBezTo>
                      <a:pt x="29145" y="102625"/>
                      <a:pt x="22083" y="103028"/>
                      <a:pt x="15423" y="105854"/>
                    </a:cubicBezTo>
                    <a:cubicBezTo>
                      <a:pt x="10984" y="107670"/>
                      <a:pt x="9370" y="106862"/>
                      <a:pt x="6545" y="102423"/>
                    </a:cubicBezTo>
                    <a:cubicBezTo>
                      <a:pt x="5939" y="101414"/>
                      <a:pt x="5536" y="99598"/>
                      <a:pt x="4527" y="99194"/>
                    </a:cubicBezTo>
                    <a:cubicBezTo>
                      <a:pt x="-1930" y="95764"/>
                      <a:pt x="-114" y="90719"/>
                      <a:pt x="1702" y="85674"/>
                    </a:cubicBezTo>
                    <a:cubicBezTo>
                      <a:pt x="4123" y="79217"/>
                      <a:pt x="5738" y="72759"/>
                      <a:pt x="6948" y="66100"/>
                    </a:cubicBezTo>
                    <a:cubicBezTo>
                      <a:pt x="8159" y="58835"/>
                      <a:pt x="9168" y="51772"/>
                      <a:pt x="6747" y="44508"/>
                    </a:cubicBezTo>
                    <a:cubicBezTo>
                      <a:pt x="5334" y="40068"/>
                      <a:pt x="5334" y="35225"/>
                      <a:pt x="5132" y="30584"/>
                    </a:cubicBezTo>
                    <a:cubicBezTo>
                      <a:pt x="5132" y="24732"/>
                      <a:pt x="4527" y="19082"/>
                      <a:pt x="3518" y="13431"/>
                    </a:cubicBezTo>
                    <a:cubicBezTo>
                      <a:pt x="3114" y="11413"/>
                      <a:pt x="2912" y="9194"/>
                      <a:pt x="2912" y="7176"/>
                    </a:cubicBezTo>
                    <a:cubicBezTo>
                      <a:pt x="3114" y="4754"/>
                      <a:pt x="3921" y="2534"/>
                      <a:pt x="6545" y="1727"/>
                    </a:cubicBezTo>
                    <a:cubicBezTo>
                      <a:pt x="9168" y="1122"/>
                      <a:pt x="11186" y="2333"/>
                      <a:pt x="12599" y="4351"/>
                    </a:cubicBezTo>
                    <a:cubicBezTo>
                      <a:pt x="14213" y="6772"/>
                      <a:pt x="15423" y="9194"/>
                      <a:pt x="16836" y="11817"/>
                    </a:cubicBezTo>
                    <a:cubicBezTo>
                      <a:pt x="18249" y="14440"/>
                      <a:pt x="20468" y="15449"/>
                      <a:pt x="23495" y="14440"/>
                    </a:cubicBezTo>
                    <a:cubicBezTo>
                      <a:pt x="44482" y="7377"/>
                      <a:pt x="66679" y="7781"/>
                      <a:pt x="88069" y="2534"/>
                    </a:cubicBezTo>
                    <a:cubicBezTo>
                      <a:pt x="93113" y="1324"/>
                      <a:pt x="98360" y="718"/>
                      <a:pt x="103405" y="113"/>
                    </a:cubicBezTo>
                    <a:cubicBezTo>
                      <a:pt x="106432" y="-291"/>
                      <a:pt x="109257" y="315"/>
                      <a:pt x="110871" y="3140"/>
                    </a:cubicBezTo>
                    <a:cubicBezTo>
                      <a:pt x="112284" y="5763"/>
                      <a:pt x="110871" y="8386"/>
                      <a:pt x="109055" y="10203"/>
                    </a:cubicBezTo>
                    <a:cubicBezTo>
                      <a:pt x="104414" y="14844"/>
                      <a:pt x="104414" y="20494"/>
                      <a:pt x="104817" y="26346"/>
                    </a:cubicBezTo>
                    <a:cubicBezTo>
                      <a:pt x="105221" y="33611"/>
                      <a:pt x="107643" y="40674"/>
                      <a:pt x="109055" y="47736"/>
                    </a:cubicBezTo>
                    <a:cubicBezTo>
                      <a:pt x="110468" y="54396"/>
                      <a:pt x="109055" y="56615"/>
                      <a:pt x="102194" y="58028"/>
                    </a:cubicBezTo>
                    <a:cubicBezTo>
                      <a:pt x="95333" y="59239"/>
                      <a:pt x="88271" y="59441"/>
                      <a:pt x="81208" y="59642"/>
                    </a:cubicBezTo>
                    <a:cubicBezTo>
                      <a:pt x="71118" y="59844"/>
                      <a:pt x="61634" y="62064"/>
                      <a:pt x="52150" y="65696"/>
                    </a:cubicBezTo>
                    <a:cubicBezTo>
                      <a:pt x="49527" y="66705"/>
                      <a:pt x="46903" y="68118"/>
                      <a:pt x="44482" y="69732"/>
                    </a:cubicBezTo>
                    <a:cubicBezTo>
                      <a:pt x="38428" y="74172"/>
                      <a:pt x="38831" y="77602"/>
                      <a:pt x="46500" y="81234"/>
                    </a:cubicBezTo>
                    <a:close/>
                  </a:path>
                </a:pathLst>
              </a:custGeom>
              <a:solidFill>
                <a:srgbClr val="EAAB5E"/>
              </a:solidFill>
              <a:ln w="2018" cap="flat">
                <a:noFill/>
                <a:prstDash val="solid"/>
                <a:miter/>
              </a:ln>
            </p:spPr>
            <p:txBody>
              <a:bodyPr rtlCol="0" anchor="ctr"/>
              <a:lstStyle/>
              <a:p>
                <a:endParaRPr lang="en-US"/>
              </a:p>
            </p:txBody>
          </p:sp>
          <p:sp>
            <p:nvSpPr>
              <p:cNvPr id="107" name="Freeform 107">
                <a:extLst>
                  <a:ext uri="{FF2B5EF4-FFF2-40B4-BE49-F238E27FC236}">
                    <a16:creationId xmlns:a16="http://schemas.microsoft.com/office/drawing/2014/main" id="{8EBACF68-8EBF-695E-BC14-9616B48E345B}"/>
                  </a:ext>
                </a:extLst>
              </p:cNvPr>
              <p:cNvSpPr/>
              <p:nvPr/>
            </p:nvSpPr>
            <p:spPr>
              <a:xfrm>
                <a:off x="7235826" y="1647882"/>
                <a:ext cx="143790" cy="103597"/>
              </a:xfrm>
              <a:custGeom>
                <a:avLst/>
                <a:gdLst>
                  <a:gd name="connsiteX0" fmla="*/ 32772 w 143790"/>
                  <a:gd name="connsiteY0" fmla="*/ 49843 h 103597"/>
                  <a:gd name="connsiteX1" fmla="*/ 41853 w 143790"/>
                  <a:gd name="connsiteY1" fmla="*/ 42377 h 103597"/>
                  <a:gd name="connsiteX2" fmla="*/ 57391 w 143790"/>
                  <a:gd name="connsiteY2" fmla="*/ 36929 h 103597"/>
                  <a:gd name="connsiteX3" fmla="*/ 75350 w 143790"/>
                  <a:gd name="connsiteY3" fmla="*/ 25426 h 103597"/>
                  <a:gd name="connsiteX4" fmla="*/ 80597 w 143790"/>
                  <a:gd name="connsiteY4" fmla="*/ 21996 h 103597"/>
                  <a:gd name="connsiteX5" fmla="*/ 93714 w 143790"/>
                  <a:gd name="connsiteY5" fmla="*/ 11704 h 103597"/>
                  <a:gd name="connsiteX6" fmla="*/ 99364 w 143790"/>
                  <a:gd name="connsiteY6" fmla="*/ 7668 h 103597"/>
                  <a:gd name="connsiteX7" fmla="*/ 108242 w 143790"/>
                  <a:gd name="connsiteY7" fmla="*/ 1816 h 103597"/>
                  <a:gd name="connsiteX8" fmla="*/ 115305 w 143790"/>
                  <a:gd name="connsiteY8" fmla="*/ 1211 h 103597"/>
                  <a:gd name="connsiteX9" fmla="*/ 117525 w 143790"/>
                  <a:gd name="connsiteY9" fmla="*/ 7265 h 103597"/>
                  <a:gd name="connsiteX10" fmla="*/ 120148 w 143790"/>
                  <a:gd name="connsiteY10" fmla="*/ 23207 h 103597"/>
                  <a:gd name="connsiteX11" fmla="*/ 121762 w 143790"/>
                  <a:gd name="connsiteY11" fmla="*/ 26637 h 103597"/>
                  <a:gd name="connsiteX12" fmla="*/ 127816 w 143790"/>
                  <a:gd name="connsiteY12" fmla="*/ 31278 h 103597"/>
                  <a:gd name="connsiteX13" fmla="*/ 137502 w 143790"/>
                  <a:gd name="connsiteY13" fmla="*/ 33700 h 103597"/>
                  <a:gd name="connsiteX14" fmla="*/ 141538 w 143790"/>
                  <a:gd name="connsiteY14" fmla="*/ 48229 h 103597"/>
                  <a:gd name="connsiteX15" fmla="*/ 134274 w 143790"/>
                  <a:gd name="connsiteY15" fmla="*/ 58319 h 103597"/>
                  <a:gd name="connsiteX16" fmla="*/ 126606 w 143790"/>
                  <a:gd name="connsiteY16" fmla="*/ 63364 h 103597"/>
                  <a:gd name="connsiteX17" fmla="*/ 110866 w 143790"/>
                  <a:gd name="connsiteY17" fmla="*/ 67803 h 103597"/>
                  <a:gd name="connsiteX18" fmla="*/ 104812 w 143790"/>
                  <a:gd name="connsiteY18" fmla="*/ 70830 h 103597"/>
                  <a:gd name="connsiteX19" fmla="*/ 91292 w 143790"/>
                  <a:gd name="connsiteY19" fmla="*/ 81727 h 103597"/>
                  <a:gd name="connsiteX20" fmla="*/ 76359 w 143790"/>
                  <a:gd name="connsiteY20" fmla="*/ 90001 h 103597"/>
                  <a:gd name="connsiteX21" fmla="*/ 57794 w 143790"/>
                  <a:gd name="connsiteY21" fmla="*/ 95651 h 103597"/>
                  <a:gd name="connsiteX22" fmla="*/ 23288 w 143790"/>
                  <a:gd name="connsiteY22" fmla="*/ 102714 h 103597"/>
                  <a:gd name="connsiteX23" fmla="*/ 16831 w 143790"/>
                  <a:gd name="connsiteY23" fmla="*/ 101907 h 103597"/>
                  <a:gd name="connsiteX24" fmla="*/ 7750 w 143790"/>
                  <a:gd name="connsiteY24" fmla="*/ 99687 h 103597"/>
                  <a:gd name="connsiteX25" fmla="*/ 82 w 143790"/>
                  <a:gd name="connsiteY25" fmla="*/ 96660 h 103597"/>
                  <a:gd name="connsiteX26" fmla="*/ 5732 w 143790"/>
                  <a:gd name="connsiteY26" fmla="*/ 90202 h 103597"/>
                  <a:gd name="connsiteX27" fmla="*/ 32167 w 143790"/>
                  <a:gd name="connsiteY27" fmla="*/ 86974 h 103597"/>
                  <a:gd name="connsiteX28" fmla="*/ 52144 w 143790"/>
                  <a:gd name="connsiteY28" fmla="*/ 79104 h 103597"/>
                  <a:gd name="connsiteX29" fmla="*/ 54566 w 143790"/>
                  <a:gd name="connsiteY29" fmla="*/ 70830 h 103597"/>
                  <a:gd name="connsiteX30" fmla="*/ 48714 w 143790"/>
                  <a:gd name="connsiteY30" fmla="*/ 66996 h 103597"/>
                  <a:gd name="connsiteX31" fmla="*/ 41651 w 143790"/>
                  <a:gd name="connsiteY31" fmla="*/ 66189 h 103597"/>
                  <a:gd name="connsiteX32" fmla="*/ 32772 w 143790"/>
                  <a:gd name="connsiteY32" fmla="*/ 49843 h 10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790" h="103597">
                    <a:moveTo>
                      <a:pt x="32772" y="49843"/>
                    </a:moveTo>
                    <a:cubicBezTo>
                      <a:pt x="34185" y="45807"/>
                      <a:pt x="37817" y="43790"/>
                      <a:pt x="41853" y="42377"/>
                    </a:cubicBezTo>
                    <a:cubicBezTo>
                      <a:pt x="47099" y="40763"/>
                      <a:pt x="52144" y="39148"/>
                      <a:pt x="57391" y="36929"/>
                    </a:cubicBezTo>
                    <a:cubicBezTo>
                      <a:pt x="64050" y="34103"/>
                      <a:pt x="70709" y="31278"/>
                      <a:pt x="75350" y="25426"/>
                    </a:cubicBezTo>
                    <a:cubicBezTo>
                      <a:pt x="76561" y="23812"/>
                      <a:pt x="78579" y="22803"/>
                      <a:pt x="80597" y="21996"/>
                    </a:cubicBezTo>
                    <a:cubicBezTo>
                      <a:pt x="86045" y="19776"/>
                      <a:pt x="91090" y="17556"/>
                      <a:pt x="93714" y="11704"/>
                    </a:cubicBezTo>
                    <a:cubicBezTo>
                      <a:pt x="94520" y="9686"/>
                      <a:pt x="97144" y="8677"/>
                      <a:pt x="99364" y="7668"/>
                    </a:cubicBezTo>
                    <a:cubicBezTo>
                      <a:pt x="102592" y="6256"/>
                      <a:pt x="106023" y="5247"/>
                      <a:pt x="108242" y="1816"/>
                    </a:cubicBezTo>
                    <a:cubicBezTo>
                      <a:pt x="109857" y="-807"/>
                      <a:pt x="112884" y="-202"/>
                      <a:pt x="115305" y="1211"/>
                    </a:cubicBezTo>
                    <a:cubicBezTo>
                      <a:pt x="117525" y="2623"/>
                      <a:pt x="118736" y="5045"/>
                      <a:pt x="117525" y="7265"/>
                    </a:cubicBezTo>
                    <a:cubicBezTo>
                      <a:pt x="114296" y="13318"/>
                      <a:pt x="116718" y="18363"/>
                      <a:pt x="120148" y="23207"/>
                    </a:cubicBezTo>
                    <a:cubicBezTo>
                      <a:pt x="120955" y="24215"/>
                      <a:pt x="121561" y="25426"/>
                      <a:pt x="121762" y="26637"/>
                    </a:cubicBezTo>
                    <a:cubicBezTo>
                      <a:pt x="122368" y="30067"/>
                      <a:pt x="124184" y="31278"/>
                      <a:pt x="127816" y="31278"/>
                    </a:cubicBezTo>
                    <a:cubicBezTo>
                      <a:pt x="131247" y="31076"/>
                      <a:pt x="134475" y="32287"/>
                      <a:pt x="137502" y="33700"/>
                    </a:cubicBezTo>
                    <a:cubicBezTo>
                      <a:pt x="144162" y="36929"/>
                      <a:pt x="145574" y="41973"/>
                      <a:pt x="141538" y="48229"/>
                    </a:cubicBezTo>
                    <a:cubicBezTo>
                      <a:pt x="139319" y="51660"/>
                      <a:pt x="136493" y="54888"/>
                      <a:pt x="134274" y="58319"/>
                    </a:cubicBezTo>
                    <a:cubicBezTo>
                      <a:pt x="132457" y="61144"/>
                      <a:pt x="129633" y="62557"/>
                      <a:pt x="126606" y="63364"/>
                    </a:cubicBezTo>
                    <a:cubicBezTo>
                      <a:pt x="121359" y="64978"/>
                      <a:pt x="116113" y="66391"/>
                      <a:pt x="110866" y="67803"/>
                    </a:cubicBezTo>
                    <a:cubicBezTo>
                      <a:pt x="108646" y="68409"/>
                      <a:pt x="105619" y="68610"/>
                      <a:pt x="104812" y="70830"/>
                    </a:cubicBezTo>
                    <a:cubicBezTo>
                      <a:pt x="102592" y="77489"/>
                      <a:pt x="95933" y="78498"/>
                      <a:pt x="91292" y="81727"/>
                    </a:cubicBezTo>
                    <a:cubicBezTo>
                      <a:pt x="86651" y="84956"/>
                      <a:pt x="81001" y="86772"/>
                      <a:pt x="76359" y="90001"/>
                    </a:cubicBezTo>
                    <a:cubicBezTo>
                      <a:pt x="70709" y="93835"/>
                      <a:pt x="64454" y="95046"/>
                      <a:pt x="57794" y="95651"/>
                    </a:cubicBezTo>
                    <a:cubicBezTo>
                      <a:pt x="46090" y="96862"/>
                      <a:pt x="34387" y="98274"/>
                      <a:pt x="23288" y="102714"/>
                    </a:cubicBezTo>
                    <a:cubicBezTo>
                      <a:pt x="21068" y="103723"/>
                      <a:pt x="18445" y="104328"/>
                      <a:pt x="16831" y="101907"/>
                    </a:cubicBezTo>
                    <a:cubicBezTo>
                      <a:pt x="14409" y="98274"/>
                      <a:pt x="11181" y="99081"/>
                      <a:pt x="7750" y="99687"/>
                    </a:cubicBezTo>
                    <a:cubicBezTo>
                      <a:pt x="4723" y="100292"/>
                      <a:pt x="889" y="101099"/>
                      <a:pt x="82" y="96660"/>
                    </a:cubicBezTo>
                    <a:cubicBezTo>
                      <a:pt x="-523" y="93028"/>
                      <a:pt x="2302" y="91010"/>
                      <a:pt x="5732" y="90202"/>
                    </a:cubicBezTo>
                    <a:cubicBezTo>
                      <a:pt x="14409" y="88386"/>
                      <a:pt x="23288" y="87579"/>
                      <a:pt x="32167" y="86974"/>
                    </a:cubicBezTo>
                    <a:cubicBezTo>
                      <a:pt x="39633" y="86368"/>
                      <a:pt x="46090" y="83543"/>
                      <a:pt x="52144" y="79104"/>
                    </a:cubicBezTo>
                    <a:cubicBezTo>
                      <a:pt x="55373" y="76884"/>
                      <a:pt x="55171" y="74059"/>
                      <a:pt x="54566" y="70830"/>
                    </a:cubicBezTo>
                    <a:cubicBezTo>
                      <a:pt x="53961" y="67601"/>
                      <a:pt x="51539" y="66996"/>
                      <a:pt x="48714" y="66996"/>
                    </a:cubicBezTo>
                    <a:cubicBezTo>
                      <a:pt x="46292" y="66996"/>
                      <a:pt x="44072" y="66592"/>
                      <a:pt x="41651" y="66189"/>
                    </a:cubicBezTo>
                    <a:cubicBezTo>
                      <a:pt x="33378" y="65382"/>
                      <a:pt x="29342" y="57713"/>
                      <a:pt x="32772" y="49843"/>
                    </a:cubicBezTo>
                    <a:close/>
                  </a:path>
                </a:pathLst>
              </a:custGeom>
              <a:solidFill>
                <a:srgbClr val="EAAB5E"/>
              </a:solidFill>
              <a:ln w="2018" cap="flat">
                <a:noFill/>
                <a:prstDash val="solid"/>
                <a:miter/>
              </a:ln>
            </p:spPr>
            <p:txBody>
              <a:bodyPr rtlCol="0" anchor="ctr"/>
              <a:lstStyle/>
              <a:p>
                <a:endParaRPr lang="en-US"/>
              </a:p>
            </p:txBody>
          </p:sp>
          <p:sp>
            <p:nvSpPr>
              <p:cNvPr id="108" name="Freeform 108">
                <a:extLst>
                  <a:ext uri="{FF2B5EF4-FFF2-40B4-BE49-F238E27FC236}">
                    <a16:creationId xmlns:a16="http://schemas.microsoft.com/office/drawing/2014/main" id="{9DED428A-7439-8FF1-BCF5-4C59BE28CD05}"/>
                  </a:ext>
                </a:extLst>
              </p:cNvPr>
              <p:cNvSpPr/>
              <p:nvPr/>
            </p:nvSpPr>
            <p:spPr>
              <a:xfrm>
                <a:off x="7489319" y="1396151"/>
                <a:ext cx="177830" cy="70406"/>
              </a:xfrm>
              <a:custGeom>
                <a:avLst/>
                <a:gdLst>
                  <a:gd name="connsiteX0" fmla="*/ 138671 w 177830"/>
                  <a:gd name="connsiteY0" fmla="*/ 19060 h 70406"/>
                  <a:gd name="connsiteX1" fmla="*/ 131810 w 177830"/>
                  <a:gd name="connsiteY1" fmla="*/ 24307 h 70406"/>
                  <a:gd name="connsiteX2" fmla="*/ 128985 w 177830"/>
                  <a:gd name="connsiteY2" fmla="*/ 37424 h 70406"/>
                  <a:gd name="connsiteX3" fmla="*/ 132214 w 177830"/>
                  <a:gd name="connsiteY3" fmla="*/ 40854 h 70406"/>
                  <a:gd name="connsiteX4" fmla="*/ 146742 w 177830"/>
                  <a:gd name="connsiteY4" fmla="*/ 46908 h 70406"/>
                  <a:gd name="connsiteX5" fmla="*/ 161070 w 177830"/>
                  <a:gd name="connsiteY5" fmla="*/ 49128 h 70406"/>
                  <a:gd name="connsiteX6" fmla="*/ 170958 w 177830"/>
                  <a:gd name="connsiteY6" fmla="*/ 50540 h 70406"/>
                  <a:gd name="connsiteX7" fmla="*/ 177617 w 177830"/>
                  <a:gd name="connsiteY7" fmla="*/ 59218 h 70406"/>
                  <a:gd name="connsiteX8" fmla="*/ 172168 w 177830"/>
                  <a:gd name="connsiteY8" fmla="*/ 62648 h 70406"/>
                  <a:gd name="connsiteX9" fmla="*/ 158446 w 177830"/>
                  <a:gd name="connsiteY9" fmla="*/ 62043 h 70406"/>
                  <a:gd name="connsiteX10" fmla="*/ 118694 w 177830"/>
                  <a:gd name="connsiteY10" fmla="*/ 66482 h 70406"/>
                  <a:gd name="connsiteX11" fmla="*/ 109007 w 177830"/>
                  <a:gd name="connsiteY11" fmla="*/ 69307 h 70406"/>
                  <a:gd name="connsiteX12" fmla="*/ 102147 w 177830"/>
                  <a:gd name="connsiteY12" fmla="*/ 66280 h 70406"/>
                  <a:gd name="connsiteX13" fmla="*/ 99927 w 177830"/>
                  <a:gd name="connsiteY13" fmla="*/ 48523 h 70406"/>
                  <a:gd name="connsiteX14" fmla="*/ 99725 w 177830"/>
                  <a:gd name="connsiteY14" fmla="*/ 44688 h 70406"/>
                  <a:gd name="connsiteX15" fmla="*/ 95285 w 177830"/>
                  <a:gd name="connsiteY15" fmla="*/ 42065 h 70406"/>
                  <a:gd name="connsiteX16" fmla="*/ 51699 w 177830"/>
                  <a:gd name="connsiteY16" fmla="*/ 54173 h 70406"/>
                  <a:gd name="connsiteX17" fmla="*/ 45039 w 177830"/>
                  <a:gd name="connsiteY17" fmla="*/ 56191 h 70406"/>
                  <a:gd name="connsiteX18" fmla="*/ 36564 w 177830"/>
                  <a:gd name="connsiteY18" fmla="*/ 53971 h 70406"/>
                  <a:gd name="connsiteX19" fmla="*/ 24255 w 177830"/>
                  <a:gd name="connsiteY19" fmla="*/ 55585 h 70406"/>
                  <a:gd name="connsiteX20" fmla="*/ 16385 w 177830"/>
                  <a:gd name="connsiteY20" fmla="*/ 63657 h 70406"/>
                  <a:gd name="connsiteX21" fmla="*/ 8717 w 177830"/>
                  <a:gd name="connsiteY21" fmla="*/ 61236 h 70406"/>
                  <a:gd name="connsiteX22" fmla="*/ 6901 w 177830"/>
                  <a:gd name="connsiteY22" fmla="*/ 55989 h 70406"/>
                  <a:gd name="connsiteX23" fmla="*/ 1452 w 177830"/>
                  <a:gd name="connsiteY23" fmla="*/ 41460 h 70406"/>
                  <a:gd name="connsiteX24" fmla="*/ 4681 w 177830"/>
                  <a:gd name="connsiteY24" fmla="*/ 33388 h 70406"/>
                  <a:gd name="connsiteX25" fmla="*/ 59568 w 177830"/>
                  <a:gd name="connsiteY25" fmla="*/ 20069 h 70406"/>
                  <a:gd name="connsiteX26" fmla="*/ 88828 w 177830"/>
                  <a:gd name="connsiteY26" fmla="*/ 11998 h 70406"/>
                  <a:gd name="connsiteX27" fmla="*/ 114860 w 177830"/>
                  <a:gd name="connsiteY27" fmla="*/ 3320 h 70406"/>
                  <a:gd name="connsiteX28" fmla="*/ 132416 w 177830"/>
                  <a:gd name="connsiteY28" fmla="*/ 92 h 70406"/>
                  <a:gd name="connsiteX29" fmla="*/ 136451 w 177830"/>
                  <a:gd name="connsiteY29" fmla="*/ 1504 h 70406"/>
                  <a:gd name="connsiteX30" fmla="*/ 138671 w 177830"/>
                  <a:gd name="connsiteY30" fmla="*/ 19060 h 7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830" h="70406">
                    <a:moveTo>
                      <a:pt x="138671" y="19060"/>
                    </a:moveTo>
                    <a:cubicBezTo>
                      <a:pt x="137460" y="22895"/>
                      <a:pt x="134433" y="23298"/>
                      <a:pt x="131810" y="24307"/>
                    </a:cubicBezTo>
                    <a:cubicBezTo>
                      <a:pt x="123940" y="26930"/>
                      <a:pt x="123133" y="31370"/>
                      <a:pt x="128985" y="37424"/>
                    </a:cubicBezTo>
                    <a:cubicBezTo>
                      <a:pt x="129994" y="38635"/>
                      <a:pt x="131205" y="39644"/>
                      <a:pt x="132214" y="40854"/>
                    </a:cubicBezTo>
                    <a:cubicBezTo>
                      <a:pt x="136048" y="45496"/>
                      <a:pt x="140689" y="47514"/>
                      <a:pt x="146742" y="46908"/>
                    </a:cubicBezTo>
                    <a:cubicBezTo>
                      <a:pt x="151787" y="46303"/>
                      <a:pt x="156429" y="46706"/>
                      <a:pt x="161070" y="49128"/>
                    </a:cubicBezTo>
                    <a:cubicBezTo>
                      <a:pt x="163895" y="50540"/>
                      <a:pt x="167729" y="49935"/>
                      <a:pt x="170958" y="50540"/>
                    </a:cubicBezTo>
                    <a:cubicBezTo>
                      <a:pt x="176002" y="51348"/>
                      <a:pt x="178626" y="54980"/>
                      <a:pt x="177617" y="59218"/>
                    </a:cubicBezTo>
                    <a:cubicBezTo>
                      <a:pt x="177011" y="62043"/>
                      <a:pt x="175195" y="64464"/>
                      <a:pt x="172168" y="62648"/>
                    </a:cubicBezTo>
                    <a:cubicBezTo>
                      <a:pt x="167527" y="60025"/>
                      <a:pt x="163088" y="61437"/>
                      <a:pt x="158446" y="62043"/>
                    </a:cubicBezTo>
                    <a:cubicBezTo>
                      <a:pt x="145330" y="63455"/>
                      <a:pt x="132012" y="64868"/>
                      <a:pt x="118694" y="66482"/>
                    </a:cubicBezTo>
                    <a:cubicBezTo>
                      <a:pt x="115263" y="66886"/>
                      <a:pt x="112236" y="67088"/>
                      <a:pt x="109007" y="69307"/>
                    </a:cubicBezTo>
                    <a:cubicBezTo>
                      <a:pt x="105577" y="71527"/>
                      <a:pt x="102348" y="70316"/>
                      <a:pt x="102147" y="66280"/>
                    </a:cubicBezTo>
                    <a:cubicBezTo>
                      <a:pt x="101743" y="60428"/>
                      <a:pt x="98514" y="54778"/>
                      <a:pt x="99927" y="48523"/>
                    </a:cubicBezTo>
                    <a:cubicBezTo>
                      <a:pt x="100129" y="47312"/>
                      <a:pt x="99927" y="45899"/>
                      <a:pt x="99725" y="44688"/>
                    </a:cubicBezTo>
                    <a:cubicBezTo>
                      <a:pt x="99321" y="42267"/>
                      <a:pt x="97909" y="41056"/>
                      <a:pt x="95285" y="42065"/>
                    </a:cubicBezTo>
                    <a:cubicBezTo>
                      <a:pt x="81362" y="48119"/>
                      <a:pt x="66026" y="49935"/>
                      <a:pt x="51699" y="54173"/>
                    </a:cubicBezTo>
                    <a:cubicBezTo>
                      <a:pt x="49479" y="54778"/>
                      <a:pt x="47057" y="55182"/>
                      <a:pt x="45039" y="56191"/>
                    </a:cubicBezTo>
                    <a:cubicBezTo>
                      <a:pt x="41407" y="58007"/>
                      <a:pt x="39188" y="58007"/>
                      <a:pt x="36564" y="53971"/>
                    </a:cubicBezTo>
                    <a:cubicBezTo>
                      <a:pt x="33739" y="49532"/>
                      <a:pt x="25667" y="50339"/>
                      <a:pt x="24255" y="55585"/>
                    </a:cubicBezTo>
                    <a:cubicBezTo>
                      <a:pt x="22842" y="60025"/>
                      <a:pt x="19412" y="61639"/>
                      <a:pt x="16385" y="63657"/>
                    </a:cubicBezTo>
                    <a:cubicBezTo>
                      <a:pt x="13156" y="65877"/>
                      <a:pt x="10533" y="64868"/>
                      <a:pt x="8717" y="61236"/>
                    </a:cubicBezTo>
                    <a:cubicBezTo>
                      <a:pt x="7910" y="59621"/>
                      <a:pt x="7506" y="57805"/>
                      <a:pt x="6901" y="55989"/>
                    </a:cubicBezTo>
                    <a:cubicBezTo>
                      <a:pt x="5488" y="50944"/>
                      <a:pt x="4278" y="46101"/>
                      <a:pt x="1452" y="41460"/>
                    </a:cubicBezTo>
                    <a:cubicBezTo>
                      <a:pt x="-1373" y="37020"/>
                      <a:pt x="40" y="35809"/>
                      <a:pt x="4681" y="33388"/>
                    </a:cubicBezTo>
                    <a:cubicBezTo>
                      <a:pt x="22035" y="24509"/>
                      <a:pt x="41206" y="23904"/>
                      <a:pt x="59568" y="20069"/>
                    </a:cubicBezTo>
                    <a:cubicBezTo>
                      <a:pt x="69457" y="18051"/>
                      <a:pt x="79142" y="14823"/>
                      <a:pt x="88828" y="11998"/>
                    </a:cubicBezTo>
                    <a:cubicBezTo>
                      <a:pt x="97505" y="9374"/>
                      <a:pt x="106183" y="6347"/>
                      <a:pt x="114860" y="3320"/>
                    </a:cubicBezTo>
                    <a:cubicBezTo>
                      <a:pt x="120509" y="1302"/>
                      <a:pt x="126563" y="697"/>
                      <a:pt x="132416" y="92"/>
                    </a:cubicBezTo>
                    <a:cubicBezTo>
                      <a:pt x="134030" y="-110"/>
                      <a:pt x="135644" y="-110"/>
                      <a:pt x="136451" y="1504"/>
                    </a:cubicBezTo>
                    <a:cubicBezTo>
                      <a:pt x="139075" y="7356"/>
                      <a:pt x="141698" y="13208"/>
                      <a:pt x="138671" y="19060"/>
                    </a:cubicBezTo>
                    <a:close/>
                  </a:path>
                </a:pathLst>
              </a:custGeom>
              <a:solidFill>
                <a:srgbClr val="EAAB5E"/>
              </a:solidFill>
              <a:ln w="2018" cap="flat">
                <a:noFill/>
                <a:prstDash val="solid"/>
                <a:miter/>
              </a:ln>
            </p:spPr>
            <p:txBody>
              <a:bodyPr rtlCol="0" anchor="ctr"/>
              <a:lstStyle/>
              <a:p>
                <a:endParaRPr lang="en-US"/>
              </a:p>
            </p:txBody>
          </p:sp>
          <p:sp>
            <p:nvSpPr>
              <p:cNvPr id="109" name="Freeform 109">
                <a:extLst>
                  <a:ext uri="{FF2B5EF4-FFF2-40B4-BE49-F238E27FC236}">
                    <a16:creationId xmlns:a16="http://schemas.microsoft.com/office/drawing/2014/main" id="{FB337455-66F2-0091-EEF2-14431C67140C}"/>
                  </a:ext>
                </a:extLst>
              </p:cNvPr>
              <p:cNvSpPr/>
              <p:nvPr/>
            </p:nvSpPr>
            <p:spPr>
              <a:xfrm>
                <a:off x="7202810" y="1197297"/>
                <a:ext cx="121194" cy="78405"/>
              </a:xfrm>
              <a:custGeom>
                <a:avLst/>
                <a:gdLst>
                  <a:gd name="connsiteX0" fmla="*/ 3434 w 121194"/>
                  <a:gd name="connsiteY0" fmla="*/ 21164 h 78405"/>
                  <a:gd name="connsiteX1" fmla="*/ 19780 w 121194"/>
                  <a:gd name="connsiteY1" fmla="*/ 17128 h 78405"/>
                  <a:gd name="connsiteX2" fmla="*/ 28054 w 121194"/>
                  <a:gd name="connsiteY2" fmla="*/ 19752 h 78405"/>
                  <a:gd name="connsiteX3" fmla="*/ 93434 w 121194"/>
                  <a:gd name="connsiteY3" fmla="*/ 7846 h 78405"/>
                  <a:gd name="connsiteX4" fmla="*/ 104330 w 121194"/>
                  <a:gd name="connsiteY4" fmla="*/ 3406 h 78405"/>
                  <a:gd name="connsiteX5" fmla="*/ 108366 w 121194"/>
                  <a:gd name="connsiteY5" fmla="*/ 1187 h 78405"/>
                  <a:gd name="connsiteX6" fmla="*/ 118658 w 121194"/>
                  <a:gd name="connsiteY6" fmla="*/ 7846 h 78405"/>
                  <a:gd name="connsiteX7" fmla="*/ 118254 w 121194"/>
                  <a:gd name="connsiteY7" fmla="*/ 15716 h 78405"/>
                  <a:gd name="connsiteX8" fmla="*/ 119667 w 121194"/>
                  <a:gd name="connsiteY8" fmla="*/ 23182 h 78405"/>
                  <a:gd name="connsiteX9" fmla="*/ 117649 w 121194"/>
                  <a:gd name="connsiteY9" fmla="*/ 33474 h 78405"/>
                  <a:gd name="connsiteX10" fmla="*/ 98075 w 121194"/>
                  <a:gd name="connsiteY10" fmla="*/ 53452 h 78405"/>
                  <a:gd name="connsiteX11" fmla="*/ 89398 w 121194"/>
                  <a:gd name="connsiteY11" fmla="*/ 57487 h 78405"/>
                  <a:gd name="connsiteX12" fmla="*/ 37739 w 121194"/>
                  <a:gd name="connsiteY12" fmla="*/ 64752 h 78405"/>
                  <a:gd name="connsiteX13" fmla="*/ 20789 w 121194"/>
                  <a:gd name="connsiteY13" fmla="*/ 74842 h 78405"/>
                  <a:gd name="connsiteX14" fmla="*/ 8479 w 121194"/>
                  <a:gd name="connsiteY14" fmla="*/ 72218 h 78405"/>
                  <a:gd name="connsiteX15" fmla="*/ 2426 w 121194"/>
                  <a:gd name="connsiteY15" fmla="*/ 58698 h 78405"/>
                  <a:gd name="connsiteX16" fmla="*/ 408 w 121194"/>
                  <a:gd name="connsiteY16" fmla="*/ 52039 h 78405"/>
                  <a:gd name="connsiteX17" fmla="*/ 3434 w 121194"/>
                  <a:gd name="connsiteY17" fmla="*/ 21164 h 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194" h="78405">
                    <a:moveTo>
                      <a:pt x="3434" y="21164"/>
                    </a:moveTo>
                    <a:cubicBezTo>
                      <a:pt x="7269" y="12084"/>
                      <a:pt x="13928" y="10671"/>
                      <a:pt x="19780" y="17128"/>
                    </a:cubicBezTo>
                    <a:cubicBezTo>
                      <a:pt x="22403" y="19954"/>
                      <a:pt x="24825" y="20155"/>
                      <a:pt x="28054" y="19752"/>
                    </a:cubicBezTo>
                    <a:cubicBezTo>
                      <a:pt x="50251" y="17734"/>
                      <a:pt x="71640" y="12285"/>
                      <a:pt x="93434" y="7846"/>
                    </a:cubicBezTo>
                    <a:cubicBezTo>
                      <a:pt x="97268" y="7039"/>
                      <a:pt x="101102" y="5828"/>
                      <a:pt x="104330" y="3406"/>
                    </a:cubicBezTo>
                    <a:cubicBezTo>
                      <a:pt x="105541" y="2397"/>
                      <a:pt x="106954" y="1792"/>
                      <a:pt x="108366" y="1187"/>
                    </a:cubicBezTo>
                    <a:cubicBezTo>
                      <a:pt x="114824" y="-1639"/>
                      <a:pt x="118254" y="581"/>
                      <a:pt x="118658" y="7846"/>
                    </a:cubicBezTo>
                    <a:cubicBezTo>
                      <a:pt x="118860" y="10469"/>
                      <a:pt x="118658" y="13092"/>
                      <a:pt x="118254" y="15716"/>
                    </a:cubicBezTo>
                    <a:cubicBezTo>
                      <a:pt x="118052" y="18339"/>
                      <a:pt x="118254" y="20559"/>
                      <a:pt x="119667" y="23182"/>
                    </a:cubicBezTo>
                    <a:cubicBezTo>
                      <a:pt x="122290" y="27824"/>
                      <a:pt x="121483" y="30043"/>
                      <a:pt x="117649" y="33474"/>
                    </a:cubicBezTo>
                    <a:cubicBezTo>
                      <a:pt x="110586" y="39528"/>
                      <a:pt x="103322" y="45582"/>
                      <a:pt x="98075" y="53452"/>
                    </a:cubicBezTo>
                    <a:cubicBezTo>
                      <a:pt x="96057" y="56277"/>
                      <a:pt x="93434" y="57487"/>
                      <a:pt x="89398" y="57487"/>
                    </a:cubicBezTo>
                    <a:cubicBezTo>
                      <a:pt x="71842" y="57286"/>
                      <a:pt x="54690" y="58900"/>
                      <a:pt x="37739" y="64752"/>
                    </a:cubicBezTo>
                    <a:cubicBezTo>
                      <a:pt x="31282" y="66972"/>
                      <a:pt x="25430" y="69192"/>
                      <a:pt x="20789" y="74842"/>
                    </a:cubicBezTo>
                    <a:cubicBezTo>
                      <a:pt x="16147" y="80492"/>
                      <a:pt x="11506" y="79281"/>
                      <a:pt x="8479" y="72218"/>
                    </a:cubicBezTo>
                    <a:cubicBezTo>
                      <a:pt x="6461" y="67577"/>
                      <a:pt x="4645" y="63138"/>
                      <a:pt x="2426" y="58698"/>
                    </a:cubicBezTo>
                    <a:cubicBezTo>
                      <a:pt x="1417" y="56680"/>
                      <a:pt x="812" y="54259"/>
                      <a:pt x="408" y="52039"/>
                    </a:cubicBezTo>
                    <a:cubicBezTo>
                      <a:pt x="-1206" y="40738"/>
                      <a:pt x="2426" y="30447"/>
                      <a:pt x="3434" y="21164"/>
                    </a:cubicBezTo>
                    <a:close/>
                  </a:path>
                </a:pathLst>
              </a:custGeom>
              <a:solidFill>
                <a:srgbClr val="EAAB5E"/>
              </a:solidFill>
              <a:ln w="2018" cap="flat">
                <a:noFill/>
                <a:prstDash val="solid"/>
                <a:miter/>
              </a:ln>
            </p:spPr>
            <p:txBody>
              <a:bodyPr rtlCol="0" anchor="ctr"/>
              <a:lstStyle/>
              <a:p>
                <a:endParaRPr lang="en-US"/>
              </a:p>
            </p:txBody>
          </p:sp>
          <p:sp>
            <p:nvSpPr>
              <p:cNvPr id="110" name="Freeform 110">
                <a:extLst>
                  <a:ext uri="{FF2B5EF4-FFF2-40B4-BE49-F238E27FC236}">
                    <a16:creationId xmlns:a16="http://schemas.microsoft.com/office/drawing/2014/main" id="{D7ADA88E-773F-62B3-7806-7B49DA653918}"/>
                  </a:ext>
                </a:extLst>
              </p:cNvPr>
              <p:cNvSpPr/>
              <p:nvPr/>
            </p:nvSpPr>
            <p:spPr>
              <a:xfrm>
                <a:off x="6794463" y="1111014"/>
                <a:ext cx="116199" cy="79906"/>
              </a:xfrm>
              <a:custGeom>
                <a:avLst/>
                <a:gdLst>
                  <a:gd name="connsiteX0" fmla="*/ 14453 w 116199"/>
                  <a:gd name="connsiteY0" fmla="*/ 78591 h 79906"/>
                  <a:gd name="connsiteX1" fmla="*/ 10619 w 116199"/>
                  <a:gd name="connsiteY1" fmla="*/ 69510 h 79906"/>
                  <a:gd name="connsiteX2" fmla="*/ 10417 w 116199"/>
                  <a:gd name="connsiteY2" fmla="*/ 46303 h 79906"/>
                  <a:gd name="connsiteX3" fmla="*/ 5170 w 116199"/>
                  <a:gd name="connsiteY3" fmla="*/ 38635 h 79906"/>
                  <a:gd name="connsiteX4" fmla="*/ 2547 w 116199"/>
                  <a:gd name="connsiteY4" fmla="*/ 22895 h 79906"/>
                  <a:gd name="connsiteX5" fmla="*/ 18085 w 116199"/>
                  <a:gd name="connsiteY5" fmla="*/ 11393 h 79906"/>
                  <a:gd name="connsiteX6" fmla="*/ 58241 w 116199"/>
                  <a:gd name="connsiteY6" fmla="*/ 1303 h 79906"/>
                  <a:gd name="connsiteX7" fmla="*/ 60461 w 116199"/>
                  <a:gd name="connsiteY7" fmla="*/ 698 h 79906"/>
                  <a:gd name="connsiteX8" fmla="*/ 74587 w 116199"/>
                  <a:gd name="connsiteY8" fmla="*/ 4330 h 79906"/>
                  <a:gd name="connsiteX9" fmla="*/ 73779 w 116199"/>
                  <a:gd name="connsiteY9" fmla="*/ 19868 h 79906"/>
                  <a:gd name="connsiteX10" fmla="*/ 68734 w 116199"/>
                  <a:gd name="connsiteY10" fmla="*/ 29554 h 79906"/>
                  <a:gd name="connsiteX11" fmla="*/ 77210 w 116199"/>
                  <a:gd name="connsiteY11" fmla="*/ 40451 h 79906"/>
                  <a:gd name="connsiteX12" fmla="*/ 100820 w 116199"/>
                  <a:gd name="connsiteY12" fmla="*/ 35205 h 79906"/>
                  <a:gd name="connsiteX13" fmla="*/ 114138 w 116199"/>
                  <a:gd name="connsiteY13" fmla="*/ 34196 h 79906"/>
                  <a:gd name="connsiteX14" fmla="*/ 114542 w 116199"/>
                  <a:gd name="connsiteY14" fmla="*/ 46707 h 79906"/>
                  <a:gd name="connsiteX15" fmla="*/ 112322 w 116199"/>
                  <a:gd name="connsiteY15" fmla="*/ 58209 h 79906"/>
                  <a:gd name="connsiteX16" fmla="*/ 104855 w 116199"/>
                  <a:gd name="connsiteY16" fmla="*/ 64465 h 79906"/>
                  <a:gd name="connsiteX17" fmla="*/ 78622 w 116199"/>
                  <a:gd name="connsiteY17" fmla="*/ 66281 h 79906"/>
                  <a:gd name="connsiteX18" fmla="*/ 52591 w 116199"/>
                  <a:gd name="connsiteY18" fmla="*/ 71124 h 79906"/>
                  <a:gd name="connsiteX19" fmla="*/ 36448 w 116199"/>
                  <a:gd name="connsiteY19" fmla="*/ 74353 h 79906"/>
                  <a:gd name="connsiteX20" fmla="*/ 24542 w 116199"/>
                  <a:gd name="connsiteY20" fmla="*/ 78187 h 79906"/>
                  <a:gd name="connsiteX21" fmla="*/ 14453 w 116199"/>
                  <a:gd name="connsiteY21" fmla="*/ 78591 h 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199" h="79906">
                    <a:moveTo>
                      <a:pt x="14453" y="78591"/>
                    </a:moveTo>
                    <a:cubicBezTo>
                      <a:pt x="8802" y="75967"/>
                      <a:pt x="7793" y="74353"/>
                      <a:pt x="10619" y="69510"/>
                    </a:cubicBezTo>
                    <a:cubicBezTo>
                      <a:pt x="15260" y="61438"/>
                      <a:pt x="13847" y="54173"/>
                      <a:pt x="10417" y="46303"/>
                    </a:cubicBezTo>
                    <a:cubicBezTo>
                      <a:pt x="9206" y="43478"/>
                      <a:pt x="7592" y="40855"/>
                      <a:pt x="5170" y="38635"/>
                    </a:cubicBezTo>
                    <a:cubicBezTo>
                      <a:pt x="-1085" y="32783"/>
                      <a:pt x="-1287" y="30160"/>
                      <a:pt x="2547" y="22895"/>
                    </a:cubicBezTo>
                    <a:cubicBezTo>
                      <a:pt x="5977" y="16438"/>
                      <a:pt x="10619" y="12805"/>
                      <a:pt x="18085" y="11393"/>
                    </a:cubicBezTo>
                    <a:cubicBezTo>
                      <a:pt x="31605" y="8971"/>
                      <a:pt x="45327" y="6550"/>
                      <a:pt x="58241" y="1303"/>
                    </a:cubicBezTo>
                    <a:cubicBezTo>
                      <a:pt x="59049" y="1101"/>
                      <a:pt x="59654" y="698"/>
                      <a:pt x="60461" y="698"/>
                    </a:cubicBezTo>
                    <a:cubicBezTo>
                      <a:pt x="65708" y="-109"/>
                      <a:pt x="71156" y="-1320"/>
                      <a:pt x="74587" y="4330"/>
                    </a:cubicBezTo>
                    <a:cubicBezTo>
                      <a:pt x="77815" y="9577"/>
                      <a:pt x="76806" y="15025"/>
                      <a:pt x="73779" y="19868"/>
                    </a:cubicBezTo>
                    <a:cubicBezTo>
                      <a:pt x="71761" y="22895"/>
                      <a:pt x="69945" y="26124"/>
                      <a:pt x="68734" y="29554"/>
                    </a:cubicBezTo>
                    <a:cubicBezTo>
                      <a:pt x="66111" y="37021"/>
                      <a:pt x="69340" y="41057"/>
                      <a:pt x="77210" y="40451"/>
                    </a:cubicBezTo>
                    <a:cubicBezTo>
                      <a:pt x="85282" y="39846"/>
                      <a:pt x="93151" y="38232"/>
                      <a:pt x="100820" y="35205"/>
                    </a:cubicBezTo>
                    <a:cubicBezTo>
                      <a:pt x="105057" y="33389"/>
                      <a:pt x="109900" y="30563"/>
                      <a:pt x="114138" y="34196"/>
                    </a:cubicBezTo>
                    <a:cubicBezTo>
                      <a:pt x="118173" y="37828"/>
                      <a:pt x="115147" y="42469"/>
                      <a:pt x="114542" y="46707"/>
                    </a:cubicBezTo>
                    <a:cubicBezTo>
                      <a:pt x="113936" y="50541"/>
                      <a:pt x="112524" y="54173"/>
                      <a:pt x="112322" y="58209"/>
                    </a:cubicBezTo>
                    <a:cubicBezTo>
                      <a:pt x="112120" y="63658"/>
                      <a:pt x="109900" y="65676"/>
                      <a:pt x="104855" y="64465"/>
                    </a:cubicBezTo>
                    <a:cubicBezTo>
                      <a:pt x="95775" y="62245"/>
                      <a:pt x="87501" y="65878"/>
                      <a:pt x="78622" y="66281"/>
                    </a:cubicBezTo>
                    <a:cubicBezTo>
                      <a:pt x="69743" y="66685"/>
                      <a:pt x="61067" y="68904"/>
                      <a:pt x="52591" y="71124"/>
                    </a:cubicBezTo>
                    <a:cubicBezTo>
                      <a:pt x="47345" y="72537"/>
                      <a:pt x="41896" y="73949"/>
                      <a:pt x="36448" y="74353"/>
                    </a:cubicBezTo>
                    <a:cubicBezTo>
                      <a:pt x="32210" y="74555"/>
                      <a:pt x="28376" y="76169"/>
                      <a:pt x="24542" y="78187"/>
                    </a:cubicBezTo>
                    <a:cubicBezTo>
                      <a:pt x="20708" y="80407"/>
                      <a:pt x="17076" y="80407"/>
                      <a:pt x="14453" y="78591"/>
                    </a:cubicBezTo>
                    <a:close/>
                  </a:path>
                </a:pathLst>
              </a:custGeom>
              <a:solidFill>
                <a:srgbClr val="EAAB5E"/>
              </a:solidFill>
              <a:ln w="2018" cap="flat">
                <a:noFill/>
                <a:prstDash val="solid"/>
                <a:miter/>
              </a:ln>
            </p:spPr>
            <p:txBody>
              <a:bodyPr rtlCol="0" anchor="ctr"/>
              <a:lstStyle/>
              <a:p>
                <a:endParaRPr lang="en-US"/>
              </a:p>
            </p:txBody>
          </p:sp>
          <p:sp>
            <p:nvSpPr>
              <p:cNvPr id="111" name="Freeform 111">
                <a:extLst>
                  <a:ext uri="{FF2B5EF4-FFF2-40B4-BE49-F238E27FC236}">
                    <a16:creationId xmlns:a16="http://schemas.microsoft.com/office/drawing/2014/main" id="{972B965F-BD78-09B8-8D0F-CE7FFE6AAA50}"/>
                  </a:ext>
                </a:extLst>
              </p:cNvPr>
              <p:cNvSpPr/>
              <p:nvPr/>
            </p:nvSpPr>
            <p:spPr>
              <a:xfrm>
                <a:off x="7348246" y="1159881"/>
                <a:ext cx="87739" cy="97571"/>
              </a:xfrm>
              <a:custGeom>
                <a:avLst/>
                <a:gdLst>
                  <a:gd name="connsiteX0" fmla="*/ 76135 w 87739"/>
                  <a:gd name="connsiteY0" fmla="*/ 1069 h 97571"/>
                  <a:gd name="connsiteX1" fmla="*/ 81584 w 87739"/>
                  <a:gd name="connsiteY1" fmla="*/ 8737 h 97571"/>
                  <a:gd name="connsiteX2" fmla="*/ 81584 w 87739"/>
                  <a:gd name="connsiteY2" fmla="*/ 22862 h 97571"/>
                  <a:gd name="connsiteX3" fmla="*/ 86225 w 87739"/>
                  <a:gd name="connsiteY3" fmla="*/ 54141 h 97571"/>
                  <a:gd name="connsiteX4" fmla="*/ 87637 w 87739"/>
                  <a:gd name="connsiteY4" fmla="*/ 72504 h 97571"/>
                  <a:gd name="connsiteX5" fmla="*/ 81180 w 87739"/>
                  <a:gd name="connsiteY5" fmla="*/ 75329 h 97571"/>
                  <a:gd name="connsiteX6" fmla="*/ 71494 w 87739"/>
                  <a:gd name="connsiteY6" fmla="*/ 74118 h 97571"/>
                  <a:gd name="connsiteX7" fmla="*/ 32750 w 87739"/>
                  <a:gd name="connsiteY7" fmla="*/ 82392 h 97571"/>
                  <a:gd name="connsiteX8" fmla="*/ 19028 w 87739"/>
                  <a:gd name="connsiteY8" fmla="*/ 93289 h 97571"/>
                  <a:gd name="connsiteX9" fmla="*/ 13176 w 87739"/>
                  <a:gd name="connsiteY9" fmla="*/ 97527 h 97571"/>
                  <a:gd name="connsiteX10" fmla="*/ 8535 w 87739"/>
                  <a:gd name="connsiteY10" fmla="*/ 91876 h 97571"/>
                  <a:gd name="connsiteX11" fmla="*/ 60 w 87739"/>
                  <a:gd name="connsiteY11" fmla="*/ 41024 h 97571"/>
                  <a:gd name="connsiteX12" fmla="*/ 15396 w 87739"/>
                  <a:gd name="connsiteY12" fmla="*/ 21248 h 97571"/>
                  <a:gd name="connsiteX13" fmla="*/ 50911 w 87739"/>
                  <a:gd name="connsiteY13" fmla="*/ 16001 h 97571"/>
                  <a:gd name="connsiteX14" fmla="*/ 62212 w 87739"/>
                  <a:gd name="connsiteY14" fmla="*/ 10149 h 97571"/>
                  <a:gd name="connsiteX15" fmla="*/ 67862 w 87739"/>
                  <a:gd name="connsiteY15" fmla="*/ 2683 h 97571"/>
                  <a:gd name="connsiteX16" fmla="*/ 76135 w 87739"/>
                  <a:gd name="connsiteY16" fmla="*/ 1069 h 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739" h="97571">
                    <a:moveTo>
                      <a:pt x="76135" y="1069"/>
                    </a:moveTo>
                    <a:cubicBezTo>
                      <a:pt x="79969" y="2078"/>
                      <a:pt x="81382" y="5104"/>
                      <a:pt x="81584" y="8737"/>
                    </a:cubicBezTo>
                    <a:cubicBezTo>
                      <a:pt x="81786" y="13378"/>
                      <a:pt x="81786" y="18019"/>
                      <a:pt x="81584" y="22862"/>
                    </a:cubicBezTo>
                    <a:cubicBezTo>
                      <a:pt x="80978" y="33558"/>
                      <a:pt x="81180" y="44455"/>
                      <a:pt x="86225" y="54141"/>
                    </a:cubicBezTo>
                    <a:cubicBezTo>
                      <a:pt x="89252" y="60195"/>
                      <a:pt x="86629" y="66450"/>
                      <a:pt x="87637" y="72504"/>
                    </a:cubicBezTo>
                    <a:cubicBezTo>
                      <a:pt x="88041" y="75127"/>
                      <a:pt x="83198" y="77347"/>
                      <a:pt x="81180" y="75329"/>
                    </a:cubicBezTo>
                    <a:cubicBezTo>
                      <a:pt x="77951" y="71899"/>
                      <a:pt x="75126" y="73311"/>
                      <a:pt x="71494" y="74118"/>
                    </a:cubicBezTo>
                    <a:cubicBezTo>
                      <a:pt x="58781" y="77549"/>
                      <a:pt x="46069" y="82392"/>
                      <a:pt x="32750" y="82392"/>
                    </a:cubicBezTo>
                    <a:cubicBezTo>
                      <a:pt x="25284" y="82392"/>
                      <a:pt x="22459" y="88244"/>
                      <a:pt x="19028" y="93289"/>
                    </a:cubicBezTo>
                    <a:cubicBezTo>
                      <a:pt x="17414" y="95509"/>
                      <a:pt x="16203" y="97930"/>
                      <a:pt x="13176" y="97527"/>
                    </a:cubicBezTo>
                    <a:cubicBezTo>
                      <a:pt x="10150" y="97123"/>
                      <a:pt x="8939" y="94500"/>
                      <a:pt x="8535" y="91876"/>
                    </a:cubicBezTo>
                    <a:cubicBezTo>
                      <a:pt x="5912" y="74926"/>
                      <a:pt x="1674" y="58177"/>
                      <a:pt x="60" y="41024"/>
                    </a:cubicBezTo>
                    <a:cubicBezTo>
                      <a:pt x="-748" y="32347"/>
                      <a:pt x="6719" y="22661"/>
                      <a:pt x="15396" y="21248"/>
                    </a:cubicBezTo>
                    <a:cubicBezTo>
                      <a:pt x="27100" y="19230"/>
                      <a:pt x="38804" y="16203"/>
                      <a:pt x="50911" y="16001"/>
                    </a:cubicBezTo>
                    <a:cubicBezTo>
                      <a:pt x="55754" y="16001"/>
                      <a:pt x="59387" y="14185"/>
                      <a:pt x="62212" y="10149"/>
                    </a:cubicBezTo>
                    <a:cubicBezTo>
                      <a:pt x="64028" y="7526"/>
                      <a:pt x="65844" y="5104"/>
                      <a:pt x="67862" y="2683"/>
                    </a:cubicBezTo>
                    <a:cubicBezTo>
                      <a:pt x="70082" y="60"/>
                      <a:pt x="72705" y="-949"/>
                      <a:pt x="76135" y="1069"/>
                    </a:cubicBezTo>
                    <a:close/>
                  </a:path>
                </a:pathLst>
              </a:custGeom>
              <a:solidFill>
                <a:srgbClr val="EAAB5E"/>
              </a:solidFill>
              <a:ln w="2018" cap="flat">
                <a:noFill/>
                <a:prstDash val="solid"/>
                <a:miter/>
              </a:ln>
            </p:spPr>
            <p:txBody>
              <a:bodyPr rtlCol="0" anchor="ctr"/>
              <a:lstStyle/>
              <a:p>
                <a:endParaRPr lang="en-US"/>
              </a:p>
            </p:txBody>
          </p:sp>
          <p:sp>
            <p:nvSpPr>
              <p:cNvPr id="112" name="Freeform 112">
                <a:extLst>
                  <a:ext uri="{FF2B5EF4-FFF2-40B4-BE49-F238E27FC236}">
                    <a16:creationId xmlns:a16="http://schemas.microsoft.com/office/drawing/2014/main" id="{84D1F1B9-879D-DB5B-0F30-47592BE53E3F}"/>
                  </a:ext>
                </a:extLst>
              </p:cNvPr>
              <p:cNvSpPr/>
              <p:nvPr/>
            </p:nvSpPr>
            <p:spPr>
              <a:xfrm>
                <a:off x="6831776" y="1377770"/>
                <a:ext cx="144992" cy="61051"/>
              </a:xfrm>
              <a:custGeom>
                <a:avLst/>
                <a:gdLst>
                  <a:gd name="connsiteX0" fmla="*/ 143416 w 144992"/>
                  <a:gd name="connsiteY0" fmla="*/ 16859 h 61051"/>
                  <a:gd name="connsiteX1" fmla="*/ 136152 w 144992"/>
                  <a:gd name="connsiteY1" fmla="*/ 24123 h 61051"/>
                  <a:gd name="connsiteX2" fmla="*/ 113349 w 144992"/>
                  <a:gd name="connsiteY2" fmla="*/ 34415 h 61051"/>
                  <a:gd name="connsiteX3" fmla="*/ 88932 w 144992"/>
                  <a:gd name="connsiteY3" fmla="*/ 49751 h 61051"/>
                  <a:gd name="connsiteX4" fmla="*/ 75614 w 144992"/>
                  <a:gd name="connsiteY4" fmla="*/ 55805 h 61051"/>
                  <a:gd name="connsiteX5" fmla="*/ 21131 w 144992"/>
                  <a:gd name="connsiteY5" fmla="*/ 60850 h 61051"/>
                  <a:gd name="connsiteX6" fmla="*/ 11647 w 144992"/>
                  <a:gd name="connsiteY6" fmla="*/ 61052 h 61051"/>
                  <a:gd name="connsiteX7" fmla="*/ 1153 w 144992"/>
                  <a:gd name="connsiteY7" fmla="*/ 54594 h 61051"/>
                  <a:gd name="connsiteX8" fmla="*/ 3171 w 144992"/>
                  <a:gd name="connsiteY8" fmla="*/ 42285 h 61051"/>
                  <a:gd name="connsiteX9" fmla="*/ 8620 w 144992"/>
                  <a:gd name="connsiteY9" fmla="*/ 24123 h 61051"/>
                  <a:gd name="connsiteX10" fmla="*/ 12857 w 144992"/>
                  <a:gd name="connsiteY10" fmla="*/ 18675 h 61051"/>
                  <a:gd name="connsiteX11" fmla="*/ 26781 w 144992"/>
                  <a:gd name="connsiteY11" fmla="*/ 16455 h 61051"/>
                  <a:gd name="connsiteX12" fmla="*/ 117183 w 144992"/>
                  <a:gd name="connsiteY12" fmla="*/ 2733 h 61051"/>
                  <a:gd name="connsiteX13" fmla="*/ 131914 w 144992"/>
                  <a:gd name="connsiteY13" fmla="*/ 513 h 61051"/>
                  <a:gd name="connsiteX14" fmla="*/ 142609 w 144992"/>
                  <a:gd name="connsiteY14" fmla="*/ 2935 h 61051"/>
                  <a:gd name="connsiteX15" fmla="*/ 143416 w 144992"/>
                  <a:gd name="connsiteY15" fmla="*/ 16859 h 6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992" h="61051">
                    <a:moveTo>
                      <a:pt x="143416" y="16859"/>
                    </a:moveTo>
                    <a:cubicBezTo>
                      <a:pt x="142206" y="20289"/>
                      <a:pt x="139582" y="22711"/>
                      <a:pt x="136152" y="24123"/>
                    </a:cubicBezTo>
                    <a:cubicBezTo>
                      <a:pt x="128484" y="27554"/>
                      <a:pt x="121018" y="31186"/>
                      <a:pt x="113349" y="34415"/>
                    </a:cubicBezTo>
                    <a:cubicBezTo>
                      <a:pt x="104269" y="38047"/>
                      <a:pt x="96197" y="43294"/>
                      <a:pt x="88932" y="49751"/>
                    </a:cubicBezTo>
                    <a:cubicBezTo>
                      <a:pt x="85099" y="53182"/>
                      <a:pt x="80861" y="55200"/>
                      <a:pt x="75614" y="55805"/>
                    </a:cubicBezTo>
                    <a:cubicBezTo>
                      <a:pt x="57453" y="58025"/>
                      <a:pt x="39292" y="59639"/>
                      <a:pt x="21131" y="60850"/>
                    </a:cubicBezTo>
                    <a:cubicBezTo>
                      <a:pt x="18104" y="61052"/>
                      <a:pt x="14875" y="61052"/>
                      <a:pt x="11647" y="61052"/>
                    </a:cubicBezTo>
                    <a:cubicBezTo>
                      <a:pt x="6803" y="61052"/>
                      <a:pt x="3171" y="59438"/>
                      <a:pt x="1153" y="54594"/>
                    </a:cubicBezTo>
                    <a:cubicBezTo>
                      <a:pt x="-865" y="49953"/>
                      <a:pt x="-260" y="45312"/>
                      <a:pt x="3171" y="42285"/>
                    </a:cubicBezTo>
                    <a:cubicBezTo>
                      <a:pt x="9023" y="37240"/>
                      <a:pt x="10638" y="31388"/>
                      <a:pt x="8620" y="24123"/>
                    </a:cubicBezTo>
                    <a:cubicBezTo>
                      <a:pt x="7812" y="20895"/>
                      <a:pt x="10032" y="19280"/>
                      <a:pt x="12857" y="18675"/>
                    </a:cubicBezTo>
                    <a:cubicBezTo>
                      <a:pt x="17498" y="17868"/>
                      <a:pt x="22140" y="16657"/>
                      <a:pt x="26781" y="16455"/>
                    </a:cubicBezTo>
                    <a:cubicBezTo>
                      <a:pt x="57453" y="15244"/>
                      <a:pt x="86915" y="6567"/>
                      <a:pt x="117183" y="2733"/>
                    </a:cubicBezTo>
                    <a:cubicBezTo>
                      <a:pt x="122027" y="2128"/>
                      <a:pt x="127071" y="1321"/>
                      <a:pt x="131914" y="513"/>
                    </a:cubicBezTo>
                    <a:cubicBezTo>
                      <a:pt x="135749" y="-92"/>
                      <a:pt x="139986" y="-899"/>
                      <a:pt x="142609" y="2935"/>
                    </a:cubicBezTo>
                    <a:cubicBezTo>
                      <a:pt x="145636" y="7374"/>
                      <a:pt x="145636" y="11814"/>
                      <a:pt x="143416" y="16859"/>
                    </a:cubicBezTo>
                    <a:close/>
                  </a:path>
                </a:pathLst>
              </a:custGeom>
              <a:solidFill>
                <a:srgbClr val="EAAB5E"/>
              </a:solidFill>
              <a:ln w="2018" cap="flat">
                <a:noFill/>
                <a:prstDash val="solid"/>
                <a:miter/>
              </a:ln>
            </p:spPr>
            <p:txBody>
              <a:bodyPr rtlCol="0" anchor="ctr"/>
              <a:lstStyle/>
              <a:p>
                <a:endParaRPr lang="en-US"/>
              </a:p>
            </p:txBody>
          </p:sp>
          <p:sp>
            <p:nvSpPr>
              <p:cNvPr id="113" name="Freeform 113">
                <a:extLst>
                  <a:ext uri="{FF2B5EF4-FFF2-40B4-BE49-F238E27FC236}">
                    <a16:creationId xmlns:a16="http://schemas.microsoft.com/office/drawing/2014/main" id="{3A724277-3465-9151-D68A-4C33EDF071A1}"/>
                  </a:ext>
                </a:extLst>
              </p:cNvPr>
              <p:cNvSpPr/>
              <p:nvPr/>
            </p:nvSpPr>
            <p:spPr>
              <a:xfrm>
                <a:off x="6804462" y="1228275"/>
                <a:ext cx="112157" cy="78395"/>
              </a:xfrm>
              <a:custGeom>
                <a:avLst/>
                <a:gdLst>
                  <a:gd name="connsiteX0" fmla="*/ 3647 w 112157"/>
                  <a:gd name="connsiteY0" fmla="*/ 22474 h 78395"/>
                  <a:gd name="connsiteX1" fmla="*/ 7682 w 112157"/>
                  <a:gd name="connsiteY1" fmla="*/ 6330 h 78395"/>
                  <a:gd name="connsiteX2" fmla="*/ 16965 w 112157"/>
                  <a:gd name="connsiteY2" fmla="*/ 1487 h 78395"/>
                  <a:gd name="connsiteX3" fmla="*/ 30686 w 112157"/>
                  <a:gd name="connsiteY3" fmla="*/ 14805 h 78395"/>
                  <a:gd name="connsiteX4" fmla="*/ 43399 w 112157"/>
                  <a:gd name="connsiteY4" fmla="*/ 19043 h 78395"/>
                  <a:gd name="connsiteX5" fmla="*/ 88197 w 112157"/>
                  <a:gd name="connsiteY5" fmla="*/ 13191 h 78395"/>
                  <a:gd name="connsiteX6" fmla="*/ 97480 w 112157"/>
                  <a:gd name="connsiteY6" fmla="*/ 20859 h 78395"/>
                  <a:gd name="connsiteX7" fmla="*/ 106560 w 112157"/>
                  <a:gd name="connsiteY7" fmla="*/ 39424 h 78395"/>
                  <a:gd name="connsiteX8" fmla="*/ 109991 w 112157"/>
                  <a:gd name="connsiteY8" fmla="*/ 42653 h 78395"/>
                  <a:gd name="connsiteX9" fmla="*/ 108174 w 112157"/>
                  <a:gd name="connsiteY9" fmla="*/ 50927 h 78395"/>
                  <a:gd name="connsiteX10" fmla="*/ 104341 w 112157"/>
                  <a:gd name="connsiteY10" fmla="*/ 57384 h 78395"/>
                  <a:gd name="connsiteX11" fmla="*/ 93645 w 112157"/>
                  <a:gd name="connsiteY11" fmla="*/ 67878 h 78395"/>
                  <a:gd name="connsiteX12" fmla="*/ 43803 w 112157"/>
                  <a:gd name="connsiteY12" fmla="*/ 74335 h 78395"/>
                  <a:gd name="connsiteX13" fmla="*/ 27054 w 112157"/>
                  <a:gd name="connsiteY13" fmla="*/ 78169 h 78395"/>
                  <a:gd name="connsiteX14" fmla="*/ 10104 w 112157"/>
                  <a:gd name="connsiteY14" fmla="*/ 71914 h 78395"/>
                  <a:gd name="connsiteX15" fmla="*/ 12727 w 112157"/>
                  <a:gd name="connsiteY15" fmla="*/ 60008 h 78395"/>
                  <a:gd name="connsiteX16" fmla="*/ 21000 w 112157"/>
                  <a:gd name="connsiteY16" fmla="*/ 57990 h 78395"/>
                  <a:gd name="connsiteX17" fmla="*/ 47839 w 112157"/>
                  <a:gd name="connsiteY17" fmla="*/ 52945 h 78395"/>
                  <a:gd name="connsiteX18" fmla="*/ 57323 w 112157"/>
                  <a:gd name="connsiteY18" fmla="*/ 47900 h 78395"/>
                  <a:gd name="connsiteX19" fmla="*/ 58534 w 112157"/>
                  <a:gd name="connsiteY19" fmla="*/ 42250 h 78395"/>
                  <a:gd name="connsiteX20" fmla="*/ 53489 w 112157"/>
                  <a:gd name="connsiteY20" fmla="*/ 39626 h 78395"/>
                  <a:gd name="connsiteX21" fmla="*/ 47435 w 112157"/>
                  <a:gd name="connsiteY21" fmla="*/ 40837 h 78395"/>
                  <a:gd name="connsiteX22" fmla="*/ 15350 w 112157"/>
                  <a:gd name="connsiteY22" fmla="*/ 47900 h 78395"/>
                  <a:gd name="connsiteX23" fmla="*/ 14 w 112157"/>
                  <a:gd name="connsiteY23" fmla="*/ 34380 h 78395"/>
                  <a:gd name="connsiteX24" fmla="*/ 1023 w 112157"/>
                  <a:gd name="connsiteY24" fmla="*/ 27519 h 78395"/>
                  <a:gd name="connsiteX25" fmla="*/ 3647 w 112157"/>
                  <a:gd name="connsiteY25" fmla="*/ 22474 h 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2157" h="78395">
                    <a:moveTo>
                      <a:pt x="3647" y="22474"/>
                    </a:moveTo>
                    <a:cubicBezTo>
                      <a:pt x="6269" y="17227"/>
                      <a:pt x="7077" y="11779"/>
                      <a:pt x="7682" y="6330"/>
                    </a:cubicBezTo>
                    <a:cubicBezTo>
                      <a:pt x="8489" y="-733"/>
                      <a:pt x="10709" y="-1136"/>
                      <a:pt x="16965" y="1487"/>
                    </a:cubicBezTo>
                    <a:cubicBezTo>
                      <a:pt x="23624" y="4110"/>
                      <a:pt x="26853" y="9761"/>
                      <a:pt x="30686" y="14805"/>
                    </a:cubicBezTo>
                    <a:cubicBezTo>
                      <a:pt x="34117" y="19447"/>
                      <a:pt x="37547" y="20658"/>
                      <a:pt x="43399" y="19043"/>
                    </a:cubicBezTo>
                    <a:cubicBezTo>
                      <a:pt x="57928" y="15007"/>
                      <a:pt x="73265" y="15613"/>
                      <a:pt x="88197" y="13191"/>
                    </a:cubicBezTo>
                    <a:cubicBezTo>
                      <a:pt x="95260" y="12182"/>
                      <a:pt x="94856" y="13796"/>
                      <a:pt x="97480" y="20859"/>
                    </a:cubicBezTo>
                    <a:cubicBezTo>
                      <a:pt x="99699" y="27317"/>
                      <a:pt x="101516" y="34380"/>
                      <a:pt x="106560" y="39424"/>
                    </a:cubicBezTo>
                    <a:cubicBezTo>
                      <a:pt x="107569" y="40635"/>
                      <a:pt x="108982" y="41442"/>
                      <a:pt x="109991" y="42653"/>
                    </a:cubicBezTo>
                    <a:cubicBezTo>
                      <a:pt x="113219" y="46487"/>
                      <a:pt x="113018" y="48909"/>
                      <a:pt x="108174" y="50927"/>
                    </a:cubicBezTo>
                    <a:cubicBezTo>
                      <a:pt x="104946" y="52339"/>
                      <a:pt x="103937" y="53752"/>
                      <a:pt x="104341" y="57384"/>
                    </a:cubicBezTo>
                    <a:cubicBezTo>
                      <a:pt x="105148" y="64851"/>
                      <a:pt x="101112" y="68483"/>
                      <a:pt x="93645" y="67878"/>
                    </a:cubicBezTo>
                    <a:cubicBezTo>
                      <a:pt x="76695" y="66869"/>
                      <a:pt x="59946" y="68483"/>
                      <a:pt x="43803" y="74335"/>
                    </a:cubicBezTo>
                    <a:cubicBezTo>
                      <a:pt x="38355" y="76353"/>
                      <a:pt x="32704" y="77160"/>
                      <a:pt x="27054" y="78169"/>
                    </a:cubicBezTo>
                    <a:cubicBezTo>
                      <a:pt x="20193" y="79178"/>
                      <a:pt x="14745" y="76757"/>
                      <a:pt x="10104" y="71914"/>
                    </a:cubicBezTo>
                    <a:cubicBezTo>
                      <a:pt x="6068" y="67878"/>
                      <a:pt x="7480" y="62026"/>
                      <a:pt x="12727" y="60008"/>
                    </a:cubicBezTo>
                    <a:cubicBezTo>
                      <a:pt x="15350" y="58999"/>
                      <a:pt x="18175" y="58393"/>
                      <a:pt x="21000" y="57990"/>
                    </a:cubicBezTo>
                    <a:cubicBezTo>
                      <a:pt x="29880" y="56375"/>
                      <a:pt x="38960" y="54761"/>
                      <a:pt x="47839" y="52945"/>
                    </a:cubicBezTo>
                    <a:cubicBezTo>
                      <a:pt x="51471" y="52339"/>
                      <a:pt x="54296" y="49918"/>
                      <a:pt x="57323" y="47900"/>
                    </a:cubicBezTo>
                    <a:cubicBezTo>
                      <a:pt x="59543" y="46487"/>
                      <a:pt x="59341" y="44469"/>
                      <a:pt x="58534" y="42250"/>
                    </a:cubicBezTo>
                    <a:cubicBezTo>
                      <a:pt x="57726" y="39828"/>
                      <a:pt x="55910" y="39223"/>
                      <a:pt x="53489" y="39626"/>
                    </a:cubicBezTo>
                    <a:cubicBezTo>
                      <a:pt x="51471" y="40030"/>
                      <a:pt x="49251" y="40232"/>
                      <a:pt x="47435" y="40837"/>
                    </a:cubicBezTo>
                    <a:cubicBezTo>
                      <a:pt x="36942" y="44268"/>
                      <a:pt x="26045" y="45882"/>
                      <a:pt x="15350" y="47900"/>
                    </a:cubicBezTo>
                    <a:cubicBezTo>
                      <a:pt x="7884" y="49312"/>
                      <a:pt x="-389" y="42250"/>
                      <a:pt x="14" y="34380"/>
                    </a:cubicBezTo>
                    <a:cubicBezTo>
                      <a:pt x="14" y="31958"/>
                      <a:pt x="418" y="29738"/>
                      <a:pt x="1023" y="27519"/>
                    </a:cubicBezTo>
                    <a:cubicBezTo>
                      <a:pt x="1830" y="25904"/>
                      <a:pt x="3041" y="24088"/>
                      <a:pt x="3647" y="22474"/>
                    </a:cubicBezTo>
                    <a:close/>
                  </a:path>
                </a:pathLst>
              </a:custGeom>
              <a:solidFill>
                <a:srgbClr val="EAAB5E"/>
              </a:solidFill>
              <a:ln w="2018" cap="flat">
                <a:noFill/>
                <a:prstDash val="solid"/>
                <a:miter/>
              </a:ln>
            </p:spPr>
            <p:txBody>
              <a:bodyPr rtlCol="0" anchor="ctr"/>
              <a:lstStyle/>
              <a:p>
                <a:endParaRPr lang="en-US"/>
              </a:p>
            </p:txBody>
          </p:sp>
          <p:sp>
            <p:nvSpPr>
              <p:cNvPr id="114" name="Freeform 114">
                <a:extLst>
                  <a:ext uri="{FF2B5EF4-FFF2-40B4-BE49-F238E27FC236}">
                    <a16:creationId xmlns:a16="http://schemas.microsoft.com/office/drawing/2014/main" id="{0669CBC6-08D3-7F45-5935-EDE17B197A06}"/>
                  </a:ext>
                </a:extLst>
              </p:cNvPr>
              <p:cNvSpPr/>
              <p:nvPr/>
            </p:nvSpPr>
            <p:spPr>
              <a:xfrm>
                <a:off x="7144673" y="1559061"/>
                <a:ext cx="107649" cy="72373"/>
              </a:xfrm>
              <a:custGeom>
                <a:avLst/>
                <a:gdLst>
                  <a:gd name="connsiteX0" fmla="*/ 5474 w 107649"/>
                  <a:gd name="connsiteY0" fmla="*/ 71668 h 72373"/>
                  <a:gd name="connsiteX1" fmla="*/ 1438 w 107649"/>
                  <a:gd name="connsiteY1" fmla="*/ 68035 h 72373"/>
                  <a:gd name="connsiteX2" fmla="*/ 6281 w 107649"/>
                  <a:gd name="connsiteY2" fmla="*/ 50076 h 72373"/>
                  <a:gd name="connsiteX3" fmla="*/ 24039 w 107649"/>
                  <a:gd name="connsiteY3" fmla="*/ 30905 h 72373"/>
                  <a:gd name="connsiteX4" fmla="*/ 50272 w 107649"/>
                  <a:gd name="connsiteY4" fmla="*/ 12945 h 72373"/>
                  <a:gd name="connsiteX5" fmla="*/ 86191 w 107649"/>
                  <a:gd name="connsiteY5" fmla="*/ 5277 h 72373"/>
                  <a:gd name="connsiteX6" fmla="*/ 90428 w 107649"/>
                  <a:gd name="connsiteY6" fmla="*/ 2452 h 72373"/>
                  <a:gd name="connsiteX7" fmla="*/ 98702 w 107649"/>
                  <a:gd name="connsiteY7" fmla="*/ 3663 h 72373"/>
                  <a:gd name="connsiteX8" fmla="*/ 102535 w 107649"/>
                  <a:gd name="connsiteY8" fmla="*/ 20008 h 72373"/>
                  <a:gd name="connsiteX9" fmla="*/ 105764 w 107649"/>
                  <a:gd name="connsiteY9" fmla="*/ 42407 h 72373"/>
                  <a:gd name="connsiteX10" fmla="*/ 107379 w 107649"/>
                  <a:gd name="connsiteY10" fmla="*/ 53304 h 72373"/>
                  <a:gd name="connsiteX11" fmla="*/ 102939 w 107649"/>
                  <a:gd name="connsiteY11" fmla="*/ 61780 h 72373"/>
                  <a:gd name="connsiteX12" fmla="*/ 98298 w 107649"/>
                  <a:gd name="connsiteY12" fmla="*/ 65816 h 72373"/>
                  <a:gd name="connsiteX13" fmla="*/ 84778 w 107649"/>
                  <a:gd name="connsiteY13" fmla="*/ 68035 h 72373"/>
                  <a:gd name="connsiteX14" fmla="*/ 38365 w 107649"/>
                  <a:gd name="connsiteY14" fmla="*/ 67632 h 72373"/>
                  <a:gd name="connsiteX15" fmla="*/ 13747 w 107649"/>
                  <a:gd name="connsiteY15" fmla="*/ 71869 h 72373"/>
                  <a:gd name="connsiteX16" fmla="*/ 5474 w 107649"/>
                  <a:gd name="connsiteY16" fmla="*/ 71668 h 7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649" h="72373">
                    <a:moveTo>
                      <a:pt x="5474" y="71668"/>
                    </a:moveTo>
                    <a:cubicBezTo>
                      <a:pt x="3657" y="70860"/>
                      <a:pt x="2447" y="69851"/>
                      <a:pt x="1438" y="68035"/>
                    </a:cubicBezTo>
                    <a:cubicBezTo>
                      <a:pt x="-1589" y="61981"/>
                      <a:pt x="227" y="53506"/>
                      <a:pt x="6281" y="50076"/>
                    </a:cubicBezTo>
                    <a:cubicBezTo>
                      <a:pt x="14352" y="45434"/>
                      <a:pt x="19397" y="38371"/>
                      <a:pt x="24039" y="30905"/>
                    </a:cubicBezTo>
                    <a:cubicBezTo>
                      <a:pt x="30092" y="21017"/>
                      <a:pt x="38971" y="14761"/>
                      <a:pt x="50272" y="12945"/>
                    </a:cubicBezTo>
                    <a:cubicBezTo>
                      <a:pt x="62379" y="10927"/>
                      <a:pt x="74083" y="7093"/>
                      <a:pt x="86191" y="5277"/>
                    </a:cubicBezTo>
                    <a:cubicBezTo>
                      <a:pt x="88209" y="5075"/>
                      <a:pt x="89217" y="3864"/>
                      <a:pt x="90428" y="2452"/>
                    </a:cubicBezTo>
                    <a:cubicBezTo>
                      <a:pt x="93657" y="-1181"/>
                      <a:pt x="97693" y="-777"/>
                      <a:pt x="98702" y="3663"/>
                    </a:cubicBezTo>
                    <a:cubicBezTo>
                      <a:pt x="99912" y="9111"/>
                      <a:pt x="102737" y="13954"/>
                      <a:pt x="102535" y="20008"/>
                    </a:cubicBezTo>
                    <a:cubicBezTo>
                      <a:pt x="102334" y="27474"/>
                      <a:pt x="104553" y="34941"/>
                      <a:pt x="105764" y="42407"/>
                    </a:cubicBezTo>
                    <a:cubicBezTo>
                      <a:pt x="106370" y="46040"/>
                      <a:pt x="106975" y="49672"/>
                      <a:pt x="107379" y="53304"/>
                    </a:cubicBezTo>
                    <a:cubicBezTo>
                      <a:pt x="107984" y="57138"/>
                      <a:pt x="107984" y="60771"/>
                      <a:pt x="102939" y="61780"/>
                    </a:cubicBezTo>
                    <a:cubicBezTo>
                      <a:pt x="100720" y="62183"/>
                      <a:pt x="100316" y="65008"/>
                      <a:pt x="98298" y="65816"/>
                    </a:cubicBezTo>
                    <a:cubicBezTo>
                      <a:pt x="94060" y="67632"/>
                      <a:pt x="89822" y="69448"/>
                      <a:pt x="84778" y="68035"/>
                    </a:cubicBezTo>
                    <a:cubicBezTo>
                      <a:pt x="69442" y="64201"/>
                      <a:pt x="53904" y="63999"/>
                      <a:pt x="38365" y="67632"/>
                    </a:cubicBezTo>
                    <a:cubicBezTo>
                      <a:pt x="30294" y="69448"/>
                      <a:pt x="22021" y="70457"/>
                      <a:pt x="13747" y="71869"/>
                    </a:cubicBezTo>
                    <a:cubicBezTo>
                      <a:pt x="11124" y="72475"/>
                      <a:pt x="8299" y="72677"/>
                      <a:pt x="5474" y="71668"/>
                    </a:cubicBezTo>
                    <a:close/>
                  </a:path>
                </a:pathLst>
              </a:custGeom>
              <a:solidFill>
                <a:srgbClr val="EAAB5E"/>
              </a:solidFill>
              <a:ln w="2018" cap="flat">
                <a:noFill/>
                <a:prstDash val="solid"/>
                <a:miter/>
              </a:ln>
            </p:spPr>
            <p:txBody>
              <a:bodyPr rtlCol="0" anchor="ctr"/>
              <a:lstStyle/>
              <a:p>
                <a:endParaRPr lang="en-US"/>
              </a:p>
            </p:txBody>
          </p:sp>
          <p:sp>
            <p:nvSpPr>
              <p:cNvPr id="115" name="Freeform 115">
                <a:extLst>
                  <a:ext uri="{FF2B5EF4-FFF2-40B4-BE49-F238E27FC236}">
                    <a16:creationId xmlns:a16="http://schemas.microsoft.com/office/drawing/2014/main" id="{0DF11D9B-9D91-8E6E-E082-930C183B30D4}"/>
                  </a:ext>
                </a:extLst>
              </p:cNvPr>
              <p:cNvSpPr/>
              <p:nvPr/>
            </p:nvSpPr>
            <p:spPr>
              <a:xfrm>
                <a:off x="7371728" y="1514728"/>
                <a:ext cx="106017" cy="85218"/>
              </a:xfrm>
              <a:custGeom>
                <a:avLst/>
                <a:gdLst>
                  <a:gd name="connsiteX0" fmla="*/ 103102 w 106017"/>
                  <a:gd name="connsiteY0" fmla="*/ 60911 h 85218"/>
                  <a:gd name="connsiteX1" fmla="*/ 86353 w 106017"/>
                  <a:gd name="connsiteY1" fmla="*/ 72413 h 85218"/>
                  <a:gd name="connsiteX2" fmla="*/ 48618 w 106017"/>
                  <a:gd name="connsiteY2" fmla="*/ 77660 h 85218"/>
                  <a:gd name="connsiteX3" fmla="*/ 37116 w 106017"/>
                  <a:gd name="connsiteY3" fmla="*/ 79880 h 85218"/>
                  <a:gd name="connsiteX4" fmla="*/ 30658 w 106017"/>
                  <a:gd name="connsiteY4" fmla="*/ 83108 h 85218"/>
                  <a:gd name="connsiteX5" fmla="*/ 22385 w 106017"/>
                  <a:gd name="connsiteY5" fmla="*/ 81090 h 85218"/>
                  <a:gd name="connsiteX6" fmla="*/ 13708 w 106017"/>
                  <a:gd name="connsiteY6" fmla="*/ 68781 h 85218"/>
                  <a:gd name="connsiteX7" fmla="*/ 10883 w 106017"/>
                  <a:gd name="connsiteY7" fmla="*/ 64140 h 85218"/>
                  <a:gd name="connsiteX8" fmla="*/ 4022 w 106017"/>
                  <a:gd name="connsiteY8" fmla="*/ 51830 h 85218"/>
                  <a:gd name="connsiteX9" fmla="*/ 390 w 106017"/>
                  <a:gd name="connsiteY9" fmla="*/ 43758 h 85218"/>
                  <a:gd name="connsiteX10" fmla="*/ 8057 w 106017"/>
                  <a:gd name="connsiteY10" fmla="*/ 34476 h 85218"/>
                  <a:gd name="connsiteX11" fmla="*/ 32878 w 106017"/>
                  <a:gd name="connsiteY11" fmla="*/ 27817 h 85218"/>
                  <a:gd name="connsiteX12" fmla="*/ 50434 w 106017"/>
                  <a:gd name="connsiteY12" fmla="*/ 24588 h 85218"/>
                  <a:gd name="connsiteX13" fmla="*/ 68192 w 106017"/>
                  <a:gd name="connsiteY13" fmla="*/ 21763 h 85218"/>
                  <a:gd name="connsiteX14" fmla="*/ 74044 w 106017"/>
                  <a:gd name="connsiteY14" fmla="*/ 19341 h 85218"/>
                  <a:gd name="connsiteX15" fmla="*/ 78483 w 106017"/>
                  <a:gd name="connsiteY15" fmla="*/ 7839 h 85218"/>
                  <a:gd name="connsiteX16" fmla="*/ 79290 w 106017"/>
                  <a:gd name="connsiteY16" fmla="*/ 2592 h 85218"/>
                  <a:gd name="connsiteX17" fmla="*/ 85142 w 106017"/>
                  <a:gd name="connsiteY17" fmla="*/ 372 h 85218"/>
                  <a:gd name="connsiteX18" fmla="*/ 91801 w 106017"/>
                  <a:gd name="connsiteY18" fmla="*/ 11068 h 85218"/>
                  <a:gd name="connsiteX19" fmla="*/ 93416 w 106017"/>
                  <a:gd name="connsiteY19" fmla="*/ 19946 h 85218"/>
                  <a:gd name="connsiteX20" fmla="*/ 104313 w 106017"/>
                  <a:gd name="connsiteY20" fmla="*/ 46583 h 85218"/>
                  <a:gd name="connsiteX21" fmla="*/ 103102 w 106017"/>
                  <a:gd name="connsiteY21" fmla="*/ 60911 h 8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17" h="85218">
                    <a:moveTo>
                      <a:pt x="103102" y="60911"/>
                    </a:moveTo>
                    <a:cubicBezTo>
                      <a:pt x="101084" y="69790"/>
                      <a:pt x="95232" y="73019"/>
                      <a:pt x="86353" y="72413"/>
                    </a:cubicBezTo>
                    <a:cubicBezTo>
                      <a:pt x="73438" y="71404"/>
                      <a:pt x="60927" y="74229"/>
                      <a:pt x="48618" y="77660"/>
                    </a:cubicBezTo>
                    <a:cubicBezTo>
                      <a:pt x="44784" y="78669"/>
                      <a:pt x="40950" y="79678"/>
                      <a:pt x="37116" y="79880"/>
                    </a:cubicBezTo>
                    <a:cubicBezTo>
                      <a:pt x="34492" y="80081"/>
                      <a:pt x="32474" y="80687"/>
                      <a:pt x="30658" y="83108"/>
                    </a:cubicBezTo>
                    <a:cubicBezTo>
                      <a:pt x="27833" y="86539"/>
                      <a:pt x="23596" y="85732"/>
                      <a:pt x="22385" y="81090"/>
                    </a:cubicBezTo>
                    <a:cubicBezTo>
                      <a:pt x="20972" y="75642"/>
                      <a:pt x="18752" y="71606"/>
                      <a:pt x="13708" y="68781"/>
                    </a:cubicBezTo>
                    <a:cubicBezTo>
                      <a:pt x="12093" y="67772"/>
                      <a:pt x="11690" y="65754"/>
                      <a:pt x="10883" y="64140"/>
                    </a:cubicBezTo>
                    <a:cubicBezTo>
                      <a:pt x="8663" y="60104"/>
                      <a:pt x="6443" y="55866"/>
                      <a:pt x="4022" y="51830"/>
                    </a:cubicBezTo>
                    <a:cubicBezTo>
                      <a:pt x="2609" y="49207"/>
                      <a:pt x="-1225" y="47592"/>
                      <a:pt x="390" y="43758"/>
                    </a:cubicBezTo>
                    <a:cubicBezTo>
                      <a:pt x="2004" y="39924"/>
                      <a:pt x="3820" y="36090"/>
                      <a:pt x="8057" y="34476"/>
                    </a:cubicBezTo>
                    <a:cubicBezTo>
                      <a:pt x="16129" y="31449"/>
                      <a:pt x="23999" y="27817"/>
                      <a:pt x="32878" y="27817"/>
                    </a:cubicBezTo>
                    <a:cubicBezTo>
                      <a:pt x="38932" y="27817"/>
                      <a:pt x="44784" y="26606"/>
                      <a:pt x="50434" y="24588"/>
                    </a:cubicBezTo>
                    <a:cubicBezTo>
                      <a:pt x="56084" y="22570"/>
                      <a:pt x="62138" y="21561"/>
                      <a:pt x="68192" y="21763"/>
                    </a:cubicBezTo>
                    <a:cubicBezTo>
                      <a:pt x="70815" y="21763"/>
                      <a:pt x="72026" y="20955"/>
                      <a:pt x="74044" y="19341"/>
                    </a:cubicBezTo>
                    <a:cubicBezTo>
                      <a:pt x="77676" y="16112"/>
                      <a:pt x="79290" y="12682"/>
                      <a:pt x="78483" y="7839"/>
                    </a:cubicBezTo>
                    <a:cubicBezTo>
                      <a:pt x="78080" y="6023"/>
                      <a:pt x="78483" y="4206"/>
                      <a:pt x="79290" y="2592"/>
                    </a:cubicBezTo>
                    <a:cubicBezTo>
                      <a:pt x="80501" y="-31"/>
                      <a:pt x="82720" y="-435"/>
                      <a:pt x="85142" y="372"/>
                    </a:cubicBezTo>
                    <a:cubicBezTo>
                      <a:pt x="89985" y="1987"/>
                      <a:pt x="92407" y="6023"/>
                      <a:pt x="91801" y="11068"/>
                    </a:cubicBezTo>
                    <a:cubicBezTo>
                      <a:pt x="91398" y="14296"/>
                      <a:pt x="92003" y="16920"/>
                      <a:pt x="93416" y="19946"/>
                    </a:cubicBezTo>
                    <a:cubicBezTo>
                      <a:pt x="97855" y="28422"/>
                      <a:pt x="99671" y="38108"/>
                      <a:pt x="104313" y="46583"/>
                    </a:cubicBezTo>
                    <a:cubicBezTo>
                      <a:pt x="106935" y="51628"/>
                      <a:pt x="106532" y="56471"/>
                      <a:pt x="103102" y="60911"/>
                    </a:cubicBezTo>
                    <a:close/>
                  </a:path>
                </a:pathLst>
              </a:custGeom>
              <a:solidFill>
                <a:srgbClr val="EAAB5E"/>
              </a:solidFill>
              <a:ln w="2018" cap="flat">
                <a:noFill/>
                <a:prstDash val="solid"/>
                <a:miter/>
              </a:ln>
            </p:spPr>
            <p:txBody>
              <a:bodyPr rtlCol="0" anchor="ctr"/>
              <a:lstStyle/>
              <a:p>
                <a:endParaRPr lang="en-US"/>
              </a:p>
            </p:txBody>
          </p:sp>
          <p:sp>
            <p:nvSpPr>
              <p:cNvPr id="116" name="Freeform 116">
                <a:extLst>
                  <a:ext uri="{FF2B5EF4-FFF2-40B4-BE49-F238E27FC236}">
                    <a16:creationId xmlns:a16="http://schemas.microsoft.com/office/drawing/2014/main" id="{317B5EFA-254B-EB22-B7FF-CE0C699F376C}"/>
                  </a:ext>
                </a:extLst>
              </p:cNvPr>
              <p:cNvSpPr/>
              <p:nvPr/>
            </p:nvSpPr>
            <p:spPr>
              <a:xfrm>
                <a:off x="6876276" y="1477315"/>
                <a:ext cx="94494" cy="66583"/>
              </a:xfrm>
              <a:custGeom>
                <a:avLst/>
                <a:gdLst>
                  <a:gd name="connsiteX0" fmla="*/ 78535 w 94494"/>
                  <a:gd name="connsiteY0" fmla="*/ 56754 h 66583"/>
                  <a:gd name="connsiteX1" fmla="*/ 69656 w 94494"/>
                  <a:gd name="connsiteY1" fmla="*/ 62203 h 66583"/>
                  <a:gd name="connsiteX2" fmla="*/ 61383 w 94494"/>
                  <a:gd name="connsiteY2" fmla="*/ 63615 h 66583"/>
                  <a:gd name="connsiteX3" fmla="*/ 55934 w 94494"/>
                  <a:gd name="connsiteY3" fmla="*/ 63615 h 66583"/>
                  <a:gd name="connsiteX4" fmla="*/ 27280 w 94494"/>
                  <a:gd name="connsiteY4" fmla="*/ 66440 h 66583"/>
                  <a:gd name="connsiteX5" fmla="*/ 14971 w 94494"/>
                  <a:gd name="connsiteY5" fmla="*/ 64624 h 66583"/>
                  <a:gd name="connsiteX6" fmla="*/ 9320 w 94494"/>
                  <a:gd name="connsiteY6" fmla="*/ 59579 h 66583"/>
                  <a:gd name="connsiteX7" fmla="*/ 1854 w 94494"/>
                  <a:gd name="connsiteY7" fmla="*/ 46866 h 66583"/>
                  <a:gd name="connsiteX8" fmla="*/ 3065 w 94494"/>
                  <a:gd name="connsiteY8" fmla="*/ 35767 h 66583"/>
                  <a:gd name="connsiteX9" fmla="*/ 19410 w 94494"/>
                  <a:gd name="connsiteY9" fmla="*/ 6305 h 66583"/>
                  <a:gd name="connsiteX10" fmla="*/ 23849 w 94494"/>
                  <a:gd name="connsiteY10" fmla="*/ 1664 h 66583"/>
                  <a:gd name="connsiteX11" fmla="*/ 53311 w 94494"/>
                  <a:gd name="connsiteY11" fmla="*/ 4287 h 66583"/>
                  <a:gd name="connsiteX12" fmla="*/ 68849 w 94494"/>
                  <a:gd name="connsiteY12" fmla="*/ 12964 h 66583"/>
                  <a:gd name="connsiteX13" fmla="*/ 72683 w 94494"/>
                  <a:gd name="connsiteY13" fmla="*/ 11350 h 66583"/>
                  <a:gd name="connsiteX14" fmla="*/ 73288 w 94494"/>
                  <a:gd name="connsiteY14" fmla="*/ 7516 h 66583"/>
                  <a:gd name="connsiteX15" fmla="*/ 79141 w 94494"/>
                  <a:gd name="connsiteY15" fmla="*/ 3884 h 66583"/>
                  <a:gd name="connsiteX16" fmla="*/ 89634 w 94494"/>
                  <a:gd name="connsiteY16" fmla="*/ 12561 h 66583"/>
                  <a:gd name="connsiteX17" fmla="*/ 94073 w 94494"/>
                  <a:gd name="connsiteY17" fmla="*/ 29108 h 66583"/>
                  <a:gd name="connsiteX18" fmla="*/ 94275 w 94494"/>
                  <a:gd name="connsiteY18" fmla="*/ 32942 h 66583"/>
                  <a:gd name="connsiteX19" fmla="*/ 92660 w 94494"/>
                  <a:gd name="connsiteY19" fmla="*/ 57359 h 66583"/>
                  <a:gd name="connsiteX20" fmla="*/ 92862 w 94494"/>
                  <a:gd name="connsiteY20" fmla="*/ 60386 h 66583"/>
                  <a:gd name="connsiteX21" fmla="*/ 90239 w 94494"/>
                  <a:gd name="connsiteY21" fmla="*/ 64826 h 66583"/>
                  <a:gd name="connsiteX22" fmla="*/ 84589 w 94494"/>
                  <a:gd name="connsiteY22" fmla="*/ 63817 h 66583"/>
                  <a:gd name="connsiteX23" fmla="*/ 78535 w 94494"/>
                  <a:gd name="connsiteY23" fmla="*/ 56754 h 6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494" h="66583">
                    <a:moveTo>
                      <a:pt x="78535" y="56754"/>
                    </a:moveTo>
                    <a:cubicBezTo>
                      <a:pt x="75508" y="58974"/>
                      <a:pt x="72683" y="60790"/>
                      <a:pt x="69656" y="62203"/>
                    </a:cubicBezTo>
                    <a:cubicBezTo>
                      <a:pt x="67033" y="63413"/>
                      <a:pt x="64410" y="64220"/>
                      <a:pt x="61383" y="63615"/>
                    </a:cubicBezTo>
                    <a:cubicBezTo>
                      <a:pt x="59768" y="63212"/>
                      <a:pt x="57548" y="63212"/>
                      <a:pt x="55934" y="63615"/>
                    </a:cubicBezTo>
                    <a:cubicBezTo>
                      <a:pt x="46652" y="66844"/>
                      <a:pt x="36764" y="65229"/>
                      <a:pt x="27280" y="66440"/>
                    </a:cubicBezTo>
                    <a:cubicBezTo>
                      <a:pt x="23042" y="66844"/>
                      <a:pt x="19006" y="66440"/>
                      <a:pt x="14971" y="64624"/>
                    </a:cubicBezTo>
                    <a:cubicBezTo>
                      <a:pt x="12549" y="63615"/>
                      <a:pt x="10329" y="62203"/>
                      <a:pt x="9320" y="59579"/>
                    </a:cubicBezTo>
                    <a:cubicBezTo>
                      <a:pt x="7504" y="54938"/>
                      <a:pt x="4477" y="50902"/>
                      <a:pt x="1854" y="46866"/>
                    </a:cubicBezTo>
                    <a:cubicBezTo>
                      <a:pt x="-971" y="42427"/>
                      <a:pt x="-567" y="39803"/>
                      <a:pt x="3065" y="35767"/>
                    </a:cubicBezTo>
                    <a:cubicBezTo>
                      <a:pt x="10935" y="27292"/>
                      <a:pt x="17392" y="18211"/>
                      <a:pt x="19410" y="6305"/>
                    </a:cubicBezTo>
                    <a:cubicBezTo>
                      <a:pt x="19813" y="3682"/>
                      <a:pt x="21226" y="2068"/>
                      <a:pt x="23849" y="1664"/>
                    </a:cubicBezTo>
                    <a:cubicBezTo>
                      <a:pt x="33939" y="-354"/>
                      <a:pt x="43827" y="-1565"/>
                      <a:pt x="53311" y="4287"/>
                    </a:cubicBezTo>
                    <a:cubicBezTo>
                      <a:pt x="58356" y="7314"/>
                      <a:pt x="64611" y="8121"/>
                      <a:pt x="68849" y="12964"/>
                    </a:cubicBezTo>
                    <a:cubicBezTo>
                      <a:pt x="70261" y="14579"/>
                      <a:pt x="72279" y="13772"/>
                      <a:pt x="72683" y="11350"/>
                    </a:cubicBezTo>
                    <a:cubicBezTo>
                      <a:pt x="72885" y="10139"/>
                      <a:pt x="72885" y="8727"/>
                      <a:pt x="73288" y="7516"/>
                    </a:cubicBezTo>
                    <a:cubicBezTo>
                      <a:pt x="74096" y="4691"/>
                      <a:pt x="75912" y="3480"/>
                      <a:pt x="79141" y="3884"/>
                    </a:cubicBezTo>
                    <a:cubicBezTo>
                      <a:pt x="84589" y="4691"/>
                      <a:pt x="88423" y="6911"/>
                      <a:pt x="89634" y="12561"/>
                    </a:cubicBezTo>
                    <a:cubicBezTo>
                      <a:pt x="91046" y="18211"/>
                      <a:pt x="92660" y="23660"/>
                      <a:pt x="94073" y="29108"/>
                    </a:cubicBezTo>
                    <a:cubicBezTo>
                      <a:pt x="94476" y="30319"/>
                      <a:pt x="94678" y="31933"/>
                      <a:pt x="94275" y="32942"/>
                    </a:cubicBezTo>
                    <a:cubicBezTo>
                      <a:pt x="89835" y="40812"/>
                      <a:pt x="92660" y="49288"/>
                      <a:pt x="92660" y="57359"/>
                    </a:cubicBezTo>
                    <a:cubicBezTo>
                      <a:pt x="92660" y="58368"/>
                      <a:pt x="92660" y="59377"/>
                      <a:pt x="92862" y="60386"/>
                    </a:cubicBezTo>
                    <a:cubicBezTo>
                      <a:pt x="93064" y="62404"/>
                      <a:pt x="92257" y="64019"/>
                      <a:pt x="90239" y="64826"/>
                    </a:cubicBezTo>
                    <a:cubicBezTo>
                      <a:pt x="88221" y="65633"/>
                      <a:pt x="86203" y="65633"/>
                      <a:pt x="84589" y="63817"/>
                    </a:cubicBezTo>
                    <a:cubicBezTo>
                      <a:pt x="82974" y="61597"/>
                      <a:pt x="80754" y="59377"/>
                      <a:pt x="78535" y="56754"/>
                    </a:cubicBezTo>
                    <a:close/>
                  </a:path>
                </a:pathLst>
              </a:custGeom>
              <a:solidFill>
                <a:srgbClr val="EAAB5E"/>
              </a:solidFill>
              <a:ln w="2018" cap="flat">
                <a:noFill/>
                <a:prstDash val="solid"/>
                <a:miter/>
              </a:ln>
            </p:spPr>
            <p:txBody>
              <a:bodyPr rtlCol="0" anchor="ctr"/>
              <a:lstStyle/>
              <a:p>
                <a:endParaRPr lang="en-US"/>
              </a:p>
            </p:txBody>
          </p:sp>
          <p:sp>
            <p:nvSpPr>
              <p:cNvPr id="117" name="Freeform 117">
                <a:extLst>
                  <a:ext uri="{FF2B5EF4-FFF2-40B4-BE49-F238E27FC236}">
                    <a16:creationId xmlns:a16="http://schemas.microsoft.com/office/drawing/2014/main" id="{B69C14FB-E62F-9593-B88B-7FE8D991548D}"/>
                  </a:ext>
                </a:extLst>
              </p:cNvPr>
              <p:cNvSpPr/>
              <p:nvPr/>
            </p:nvSpPr>
            <p:spPr>
              <a:xfrm>
                <a:off x="6977814" y="1470787"/>
                <a:ext cx="108605" cy="63252"/>
              </a:xfrm>
              <a:custGeom>
                <a:avLst/>
                <a:gdLst>
                  <a:gd name="connsiteX0" fmla="*/ 12916 w 108605"/>
                  <a:gd name="connsiteY0" fmla="*/ 11017 h 63252"/>
                  <a:gd name="connsiteX1" fmla="*/ 24015 w 108605"/>
                  <a:gd name="connsiteY1" fmla="*/ 12228 h 63252"/>
                  <a:gd name="connsiteX2" fmla="*/ 57109 w 108605"/>
                  <a:gd name="connsiteY2" fmla="*/ 6174 h 63252"/>
                  <a:gd name="connsiteX3" fmla="*/ 86570 w 108605"/>
                  <a:gd name="connsiteY3" fmla="*/ 2542 h 63252"/>
                  <a:gd name="connsiteX4" fmla="*/ 98073 w 108605"/>
                  <a:gd name="connsiteY4" fmla="*/ 524 h 63252"/>
                  <a:gd name="connsiteX5" fmla="*/ 107759 w 108605"/>
                  <a:gd name="connsiteY5" fmla="*/ 3349 h 63252"/>
                  <a:gd name="connsiteX6" fmla="*/ 105135 w 108605"/>
                  <a:gd name="connsiteY6" fmla="*/ 13035 h 63252"/>
                  <a:gd name="connsiteX7" fmla="*/ 104328 w 108605"/>
                  <a:gd name="connsiteY7" fmla="*/ 28170 h 63252"/>
                  <a:gd name="connsiteX8" fmla="*/ 99081 w 108605"/>
                  <a:gd name="connsiteY8" fmla="*/ 50166 h 63252"/>
                  <a:gd name="connsiteX9" fmla="*/ 92422 w 108605"/>
                  <a:gd name="connsiteY9" fmla="*/ 52587 h 63252"/>
                  <a:gd name="connsiteX10" fmla="*/ 46212 w 108605"/>
                  <a:gd name="connsiteY10" fmla="*/ 60861 h 63252"/>
                  <a:gd name="connsiteX11" fmla="*/ 35517 w 108605"/>
                  <a:gd name="connsiteY11" fmla="*/ 62879 h 63252"/>
                  <a:gd name="connsiteX12" fmla="*/ 22804 w 108605"/>
                  <a:gd name="connsiteY12" fmla="*/ 58641 h 63252"/>
                  <a:gd name="connsiteX13" fmla="*/ 5248 w 108605"/>
                  <a:gd name="connsiteY13" fmla="*/ 23932 h 63252"/>
                  <a:gd name="connsiteX14" fmla="*/ 2019 w 108605"/>
                  <a:gd name="connsiteY14" fmla="*/ 16062 h 63252"/>
                  <a:gd name="connsiteX15" fmla="*/ 809 w 108605"/>
                  <a:gd name="connsiteY15" fmla="*/ 9605 h 63252"/>
                  <a:gd name="connsiteX16" fmla="*/ 8477 w 108605"/>
                  <a:gd name="connsiteY16" fmla="*/ 8798 h 63252"/>
                  <a:gd name="connsiteX17" fmla="*/ 12916 w 108605"/>
                  <a:gd name="connsiteY17" fmla="*/ 11017 h 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05" h="63252">
                    <a:moveTo>
                      <a:pt x="12916" y="11017"/>
                    </a:moveTo>
                    <a:cubicBezTo>
                      <a:pt x="15741" y="13439"/>
                      <a:pt x="19777" y="12833"/>
                      <a:pt x="24015" y="12228"/>
                    </a:cubicBezTo>
                    <a:cubicBezTo>
                      <a:pt x="35114" y="10412"/>
                      <a:pt x="46010" y="8394"/>
                      <a:pt x="57109" y="6174"/>
                    </a:cubicBezTo>
                    <a:cubicBezTo>
                      <a:pt x="66795" y="4156"/>
                      <a:pt x="76682" y="3753"/>
                      <a:pt x="86570" y="2542"/>
                    </a:cubicBezTo>
                    <a:cubicBezTo>
                      <a:pt x="90404" y="2138"/>
                      <a:pt x="94440" y="1533"/>
                      <a:pt x="98073" y="524"/>
                    </a:cubicBezTo>
                    <a:cubicBezTo>
                      <a:pt x="101906" y="-485"/>
                      <a:pt x="105337" y="-283"/>
                      <a:pt x="107759" y="3349"/>
                    </a:cubicBezTo>
                    <a:cubicBezTo>
                      <a:pt x="109575" y="6174"/>
                      <a:pt x="108364" y="9605"/>
                      <a:pt x="105135" y="13035"/>
                    </a:cubicBezTo>
                    <a:cubicBezTo>
                      <a:pt x="99081" y="18887"/>
                      <a:pt x="99081" y="21511"/>
                      <a:pt x="104328" y="28170"/>
                    </a:cubicBezTo>
                    <a:cubicBezTo>
                      <a:pt x="110180" y="35636"/>
                      <a:pt x="107557" y="46533"/>
                      <a:pt x="99081" y="50166"/>
                    </a:cubicBezTo>
                    <a:cubicBezTo>
                      <a:pt x="96862" y="51175"/>
                      <a:pt x="94642" y="52183"/>
                      <a:pt x="92422" y="52587"/>
                    </a:cubicBezTo>
                    <a:cubicBezTo>
                      <a:pt x="76884" y="55009"/>
                      <a:pt x="61750" y="59246"/>
                      <a:pt x="46212" y="60861"/>
                    </a:cubicBezTo>
                    <a:cubicBezTo>
                      <a:pt x="42580" y="61264"/>
                      <a:pt x="38947" y="62071"/>
                      <a:pt x="35517" y="62879"/>
                    </a:cubicBezTo>
                    <a:cubicBezTo>
                      <a:pt x="30472" y="64089"/>
                      <a:pt x="26638" y="62273"/>
                      <a:pt x="22804" y="58641"/>
                    </a:cubicBezTo>
                    <a:cubicBezTo>
                      <a:pt x="12714" y="49157"/>
                      <a:pt x="6863" y="37654"/>
                      <a:pt x="5248" y="23932"/>
                    </a:cubicBezTo>
                    <a:cubicBezTo>
                      <a:pt x="4845" y="21107"/>
                      <a:pt x="3836" y="18484"/>
                      <a:pt x="2019" y="16062"/>
                    </a:cubicBezTo>
                    <a:cubicBezTo>
                      <a:pt x="607" y="14246"/>
                      <a:pt x="-1008" y="11824"/>
                      <a:pt x="809" y="9605"/>
                    </a:cubicBezTo>
                    <a:cubicBezTo>
                      <a:pt x="2827" y="6981"/>
                      <a:pt x="5854" y="7385"/>
                      <a:pt x="8477" y="8798"/>
                    </a:cubicBezTo>
                    <a:cubicBezTo>
                      <a:pt x="9486" y="9605"/>
                      <a:pt x="10898" y="10008"/>
                      <a:pt x="12916" y="11017"/>
                    </a:cubicBezTo>
                    <a:close/>
                  </a:path>
                </a:pathLst>
              </a:custGeom>
              <a:solidFill>
                <a:srgbClr val="EAAB5E"/>
              </a:solidFill>
              <a:ln w="2018" cap="flat">
                <a:noFill/>
                <a:prstDash val="solid"/>
                <a:miter/>
              </a:ln>
            </p:spPr>
            <p:txBody>
              <a:bodyPr rtlCol="0" anchor="ctr"/>
              <a:lstStyle/>
              <a:p>
                <a:endParaRPr lang="en-US"/>
              </a:p>
            </p:txBody>
          </p:sp>
          <p:sp>
            <p:nvSpPr>
              <p:cNvPr id="118" name="Freeform 118">
                <a:extLst>
                  <a:ext uri="{FF2B5EF4-FFF2-40B4-BE49-F238E27FC236}">
                    <a16:creationId xmlns:a16="http://schemas.microsoft.com/office/drawing/2014/main" id="{8AD86EC2-C108-84E2-99AA-AB73AB338889}"/>
                  </a:ext>
                </a:extLst>
              </p:cNvPr>
              <p:cNvSpPr/>
              <p:nvPr/>
            </p:nvSpPr>
            <p:spPr>
              <a:xfrm>
                <a:off x="7485594" y="1509315"/>
                <a:ext cx="111098" cy="66368"/>
              </a:xfrm>
              <a:custGeom>
                <a:avLst/>
                <a:gdLst>
                  <a:gd name="connsiteX0" fmla="*/ 110512 w 111098"/>
                  <a:gd name="connsiteY0" fmla="*/ 47557 h 66368"/>
                  <a:gd name="connsiteX1" fmla="*/ 104660 w 111098"/>
                  <a:gd name="connsiteY1" fmla="*/ 50785 h 66368"/>
                  <a:gd name="connsiteX2" fmla="*/ 95378 w 111098"/>
                  <a:gd name="connsiteY2" fmla="*/ 54619 h 66368"/>
                  <a:gd name="connsiteX3" fmla="*/ 84884 w 111098"/>
                  <a:gd name="connsiteY3" fmla="*/ 57646 h 66368"/>
                  <a:gd name="connsiteX4" fmla="*/ 62486 w 111098"/>
                  <a:gd name="connsiteY4" fmla="*/ 61279 h 66368"/>
                  <a:gd name="connsiteX5" fmla="*/ 49167 w 111098"/>
                  <a:gd name="connsiteY5" fmla="*/ 62288 h 66368"/>
                  <a:gd name="connsiteX6" fmla="*/ 38472 w 111098"/>
                  <a:gd name="connsiteY6" fmla="*/ 63700 h 66368"/>
                  <a:gd name="connsiteX7" fmla="*/ 13854 w 111098"/>
                  <a:gd name="connsiteY7" fmla="*/ 66324 h 66368"/>
                  <a:gd name="connsiteX8" fmla="*/ 8002 w 111098"/>
                  <a:gd name="connsiteY8" fmla="*/ 60673 h 66368"/>
                  <a:gd name="connsiteX9" fmla="*/ 1141 w 111098"/>
                  <a:gd name="connsiteY9" fmla="*/ 32220 h 66368"/>
                  <a:gd name="connsiteX10" fmla="*/ 3562 w 111098"/>
                  <a:gd name="connsiteY10" fmla="*/ 18902 h 66368"/>
                  <a:gd name="connsiteX11" fmla="*/ 4773 w 111098"/>
                  <a:gd name="connsiteY11" fmla="*/ 13857 h 66368"/>
                  <a:gd name="connsiteX12" fmla="*/ 3764 w 111098"/>
                  <a:gd name="connsiteY12" fmla="*/ 7601 h 66368"/>
                  <a:gd name="connsiteX13" fmla="*/ 8002 w 111098"/>
                  <a:gd name="connsiteY13" fmla="*/ 337 h 66368"/>
                  <a:gd name="connsiteX14" fmla="*/ 15468 w 111098"/>
                  <a:gd name="connsiteY14" fmla="*/ 4373 h 66368"/>
                  <a:gd name="connsiteX15" fmla="*/ 18091 w 111098"/>
                  <a:gd name="connsiteY15" fmla="*/ 11637 h 66368"/>
                  <a:gd name="connsiteX16" fmla="*/ 22329 w 111098"/>
                  <a:gd name="connsiteY16" fmla="*/ 14866 h 66368"/>
                  <a:gd name="connsiteX17" fmla="*/ 62486 w 111098"/>
                  <a:gd name="connsiteY17" fmla="*/ 9821 h 66368"/>
                  <a:gd name="connsiteX18" fmla="*/ 76813 w 111098"/>
                  <a:gd name="connsiteY18" fmla="*/ 5987 h 66368"/>
                  <a:gd name="connsiteX19" fmla="*/ 85490 w 111098"/>
                  <a:gd name="connsiteY19" fmla="*/ 13655 h 66368"/>
                  <a:gd name="connsiteX20" fmla="*/ 84683 w 111098"/>
                  <a:gd name="connsiteY20" fmla="*/ 21323 h 66368"/>
                  <a:gd name="connsiteX21" fmla="*/ 88315 w 111098"/>
                  <a:gd name="connsiteY21" fmla="*/ 31817 h 66368"/>
                  <a:gd name="connsiteX22" fmla="*/ 106274 w 111098"/>
                  <a:gd name="connsiteY22" fmla="*/ 40696 h 66368"/>
                  <a:gd name="connsiteX23" fmla="*/ 110512 w 111098"/>
                  <a:gd name="connsiteY23" fmla="*/ 47557 h 6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098" h="66368">
                    <a:moveTo>
                      <a:pt x="110512" y="47557"/>
                    </a:moveTo>
                    <a:cubicBezTo>
                      <a:pt x="109301" y="49575"/>
                      <a:pt x="106880" y="50382"/>
                      <a:pt x="104660" y="50785"/>
                    </a:cubicBezTo>
                    <a:cubicBezTo>
                      <a:pt x="101230" y="51391"/>
                      <a:pt x="98405" y="52400"/>
                      <a:pt x="95378" y="54619"/>
                    </a:cubicBezTo>
                    <a:cubicBezTo>
                      <a:pt x="92351" y="56839"/>
                      <a:pt x="88517" y="57041"/>
                      <a:pt x="84884" y="57646"/>
                    </a:cubicBezTo>
                    <a:cubicBezTo>
                      <a:pt x="77418" y="58655"/>
                      <a:pt x="69952" y="59866"/>
                      <a:pt x="62486" y="61279"/>
                    </a:cubicBezTo>
                    <a:cubicBezTo>
                      <a:pt x="58248" y="62086"/>
                      <a:pt x="53808" y="62691"/>
                      <a:pt x="49167" y="62288"/>
                    </a:cubicBezTo>
                    <a:cubicBezTo>
                      <a:pt x="45535" y="62086"/>
                      <a:pt x="41903" y="62490"/>
                      <a:pt x="38472" y="63700"/>
                    </a:cubicBezTo>
                    <a:cubicBezTo>
                      <a:pt x="30400" y="66122"/>
                      <a:pt x="22127" y="66525"/>
                      <a:pt x="13854" y="66324"/>
                    </a:cubicBezTo>
                    <a:cubicBezTo>
                      <a:pt x="9818" y="66324"/>
                      <a:pt x="7598" y="64104"/>
                      <a:pt x="8002" y="60673"/>
                    </a:cubicBezTo>
                    <a:cubicBezTo>
                      <a:pt x="8809" y="50382"/>
                      <a:pt x="2957" y="41705"/>
                      <a:pt x="1141" y="32220"/>
                    </a:cubicBezTo>
                    <a:cubicBezTo>
                      <a:pt x="132" y="27175"/>
                      <a:pt x="-1684" y="22534"/>
                      <a:pt x="3562" y="18902"/>
                    </a:cubicBezTo>
                    <a:cubicBezTo>
                      <a:pt x="5176" y="17691"/>
                      <a:pt x="5176" y="15673"/>
                      <a:pt x="4773" y="13857"/>
                    </a:cubicBezTo>
                    <a:cubicBezTo>
                      <a:pt x="4369" y="11839"/>
                      <a:pt x="4167" y="9821"/>
                      <a:pt x="3764" y="7601"/>
                    </a:cubicBezTo>
                    <a:cubicBezTo>
                      <a:pt x="2957" y="3969"/>
                      <a:pt x="4571" y="1346"/>
                      <a:pt x="8002" y="337"/>
                    </a:cubicBezTo>
                    <a:cubicBezTo>
                      <a:pt x="11836" y="-874"/>
                      <a:pt x="14056" y="1346"/>
                      <a:pt x="15468" y="4373"/>
                    </a:cubicBezTo>
                    <a:cubicBezTo>
                      <a:pt x="16477" y="6794"/>
                      <a:pt x="17486" y="9216"/>
                      <a:pt x="18091" y="11637"/>
                    </a:cubicBezTo>
                    <a:cubicBezTo>
                      <a:pt x="18697" y="14059"/>
                      <a:pt x="19907" y="15068"/>
                      <a:pt x="22329" y="14866"/>
                    </a:cubicBezTo>
                    <a:cubicBezTo>
                      <a:pt x="35849" y="14462"/>
                      <a:pt x="49369" y="13655"/>
                      <a:pt x="62486" y="9821"/>
                    </a:cubicBezTo>
                    <a:cubicBezTo>
                      <a:pt x="67127" y="8408"/>
                      <a:pt x="71970" y="6996"/>
                      <a:pt x="76813" y="5987"/>
                    </a:cubicBezTo>
                    <a:cubicBezTo>
                      <a:pt x="83472" y="4574"/>
                      <a:pt x="85893" y="6996"/>
                      <a:pt x="85490" y="13655"/>
                    </a:cubicBezTo>
                    <a:cubicBezTo>
                      <a:pt x="85288" y="16278"/>
                      <a:pt x="85692" y="19305"/>
                      <a:pt x="84683" y="21323"/>
                    </a:cubicBezTo>
                    <a:cubicBezTo>
                      <a:pt x="82059" y="26570"/>
                      <a:pt x="84683" y="29597"/>
                      <a:pt x="88315" y="31817"/>
                    </a:cubicBezTo>
                    <a:cubicBezTo>
                      <a:pt x="94167" y="35045"/>
                      <a:pt x="99212" y="39888"/>
                      <a:pt x="106274" y="40696"/>
                    </a:cubicBezTo>
                    <a:cubicBezTo>
                      <a:pt x="110310" y="41099"/>
                      <a:pt x="112126" y="44530"/>
                      <a:pt x="110512" y="47557"/>
                    </a:cubicBezTo>
                    <a:close/>
                  </a:path>
                </a:pathLst>
              </a:custGeom>
              <a:solidFill>
                <a:srgbClr val="EAAB5E"/>
              </a:solidFill>
              <a:ln w="2018" cap="flat">
                <a:noFill/>
                <a:prstDash val="solid"/>
                <a:miter/>
              </a:ln>
            </p:spPr>
            <p:txBody>
              <a:bodyPr rtlCol="0" anchor="ctr"/>
              <a:lstStyle/>
              <a:p>
                <a:endParaRPr lang="en-US"/>
              </a:p>
            </p:txBody>
          </p:sp>
          <p:sp>
            <p:nvSpPr>
              <p:cNvPr id="119" name="Freeform 119">
                <a:extLst>
                  <a:ext uri="{FF2B5EF4-FFF2-40B4-BE49-F238E27FC236}">
                    <a16:creationId xmlns:a16="http://schemas.microsoft.com/office/drawing/2014/main" id="{A69A81CC-1C6F-E065-F562-2BF7D1F38A0B}"/>
                  </a:ext>
                </a:extLst>
              </p:cNvPr>
              <p:cNvSpPr/>
              <p:nvPr/>
            </p:nvSpPr>
            <p:spPr>
              <a:xfrm>
                <a:off x="7350275" y="1420577"/>
                <a:ext cx="111414" cy="74042"/>
              </a:xfrm>
              <a:custGeom>
                <a:avLst/>
                <a:gdLst>
                  <a:gd name="connsiteX0" fmla="*/ 856 w 111414"/>
                  <a:gd name="connsiteY0" fmla="*/ 20868 h 74042"/>
                  <a:gd name="connsiteX1" fmla="*/ 5094 w 111414"/>
                  <a:gd name="connsiteY1" fmla="*/ 16429 h 74042"/>
                  <a:gd name="connsiteX2" fmla="*/ 27089 w 111414"/>
                  <a:gd name="connsiteY2" fmla="*/ 8963 h 74042"/>
                  <a:gd name="connsiteX3" fmla="*/ 52919 w 111414"/>
                  <a:gd name="connsiteY3" fmla="*/ 2505 h 74042"/>
                  <a:gd name="connsiteX4" fmla="*/ 69062 w 111414"/>
                  <a:gd name="connsiteY4" fmla="*/ 1093 h 74042"/>
                  <a:gd name="connsiteX5" fmla="*/ 79958 w 111414"/>
                  <a:gd name="connsiteY5" fmla="*/ 285 h 74042"/>
                  <a:gd name="connsiteX6" fmla="*/ 86214 w 111414"/>
                  <a:gd name="connsiteY6" fmla="*/ 84 h 74042"/>
                  <a:gd name="connsiteX7" fmla="*/ 101954 w 111414"/>
                  <a:gd name="connsiteY7" fmla="*/ 12393 h 74042"/>
                  <a:gd name="connsiteX8" fmla="*/ 109824 w 111414"/>
                  <a:gd name="connsiteY8" fmla="*/ 31564 h 74042"/>
                  <a:gd name="connsiteX9" fmla="*/ 106595 w 111414"/>
                  <a:gd name="connsiteY9" fmla="*/ 39837 h 74042"/>
                  <a:gd name="connsiteX10" fmla="*/ 86416 w 111414"/>
                  <a:gd name="connsiteY10" fmla="*/ 45891 h 74042"/>
                  <a:gd name="connsiteX11" fmla="*/ 51103 w 111414"/>
                  <a:gd name="connsiteY11" fmla="*/ 51945 h 74042"/>
                  <a:gd name="connsiteX12" fmla="*/ 46461 w 111414"/>
                  <a:gd name="connsiteY12" fmla="*/ 54165 h 74042"/>
                  <a:gd name="connsiteX13" fmla="*/ 43636 w 111414"/>
                  <a:gd name="connsiteY13" fmla="*/ 56788 h 74042"/>
                  <a:gd name="connsiteX14" fmla="*/ 29107 w 111414"/>
                  <a:gd name="connsiteY14" fmla="*/ 70308 h 74042"/>
                  <a:gd name="connsiteX15" fmla="*/ 23861 w 111414"/>
                  <a:gd name="connsiteY15" fmla="*/ 73941 h 74042"/>
                  <a:gd name="connsiteX16" fmla="*/ 19421 w 111414"/>
                  <a:gd name="connsiteY16" fmla="*/ 68290 h 74042"/>
                  <a:gd name="connsiteX17" fmla="*/ 17807 w 111414"/>
                  <a:gd name="connsiteY17" fmla="*/ 57595 h 74042"/>
                  <a:gd name="connsiteX18" fmla="*/ 2471 w 111414"/>
                  <a:gd name="connsiteY18" fmla="*/ 28537 h 74042"/>
                  <a:gd name="connsiteX19" fmla="*/ 856 w 111414"/>
                  <a:gd name="connsiteY19" fmla="*/ 20868 h 7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414" h="74042">
                    <a:moveTo>
                      <a:pt x="856" y="20868"/>
                    </a:moveTo>
                    <a:cubicBezTo>
                      <a:pt x="1664" y="18850"/>
                      <a:pt x="2874" y="16631"/>
                      <a:pt x="5094" y="16429"/>
                    </a:cubicBezTo>
                    <a:cubicBezTo>
                      <a:pt x="12964" y="15622"/>
                      <a:pt x="19219" y="10173"/>
                      <a:pt x="27089" y="8963"/>
                    </a:cubicBezTo>
                    <a:cubicBezTo>
                      <a:pt x="35766" y="7550"/>
                      <a:pt x="44443" y="5330"/>
                      <a:pt x="52919" y="2505"/>
                    </a:cubicBezTo>
                    <a:cubicBezTo>
                      <a:pt x="58165" y="891"/>
                      <a:pt x="63412" y="285"/>
                      <a:pt x="69062" y="1093"/>
                    </a:cubicBezTo>
                    <a:cubicBezTo>
                      <a:pt x="72492" y="1496"/>
                      <a:pt x="76327" y="487"/>
                      <a:pt x="79958" y="285"/>
                    </a:cubicBezTo>
                    <a:cubicBezTo>
                      <a:pt x="81976" y="84"/>
                      <a:pt x="84196" y="-118"/>
                      <a:pt x="86214" y="84"/>
                    </a:cubicBezTo>
                    <a:cubicBezTo>
                      <a:pt x="98725" y="1294"/>
                      <a:pt x="99734" y="2707"/>
                      <a:pt x="101954" y="12393"/>
                    </a:cubicBezTo>
                    <a:cubicBezTo>
                      <a:pt x="103367" y="19052"/>
                      <a:pt x="104375" y="26115"/>
                      <a:pt x="109824" y="31564"/>
                    </a:cubicBezTo>
                    <a:cubicBezTo>
                      <a:pt x="112851" y="34591"/>
                      <a:pt x="111438" y="38021"/>
                      <a:pt x="106595" y="39837"/>
                    </a:cubicBezTo>
                    <a:cubicBezTo>
                      <a:pt x="99936" y="42057"/>
                      <a:pt x="93277" y="44277"/>
                      <a:pt x="86416" y="45891"/>
                    </a:cubicBezTo>
                    <a:cubicBezTo>
                      <a:pt x="74712" y="48514"/>
                      <a:pt x="63210" y="52349"/>
                      <a:pt x="51103" y="51945"/>
                    </a:cubicBezTo>
                    <a:cubicBezTo>
                      <a:pt x="49286" y="51945"/>
                      <a:pt x="47470" y="52147"/>
                      <a:pt x="46461" y="54165"/>
                    </a:cubicBezTo>
                    <a:cubicBezTo>
                      <a:pt x="45856" y="55375"/>
                      <a:pt x="44847" y="56586"/>
                      <a:pt x="43636" y="56788"/>
                    </a:cubicBezTo>
                    <a:cubicBezTo>
                      <a:pt x="35363" y="57797"/>
                      <a:pt x="32739" y="64658"/>
                      <a:pt x="29107" y="70308"/>
                    </a:cubicBezTo>
                    <a:cubicBezTo>
                      <a:pt x="27695" y="72326"/>
                      <a:pt x="26686" y="74546"/>
                      <a:pt x="23861" y="73941"/>
                    </a:cubicBezTo>
                    <a:cubicBezTo>
                      <a:pt x="20834" y="73537"/>
                      <a:pt x="19825" y="71317"/>
                      <a:pt x="19421" y="68290"/>
                    </a:cubicBezTo>
                    <a:cubicBezTo>
                      <a:pt x="19017" y="64658"/>
                      <a:pt x="18008" y="61026"/>
                      <a:pt x="17807" y="57595"/>
                    </a:cubicBezTo>
                    <a:cubicBezTo>
                      <a:pt x="16798" y="45689"/>
                      <a:pt x="10946" y="36407"/>
                      <a:pt x="2471" y="28537"/>
                    </a:cubicBezTo>
                    <a:cubicBezTo>
                      <a:pt x="-354" y="25712"/>
                      <a:pt x="-556" y="23492"/>
                      <a:pt x="856" y="20868"/>
                    </a:cubicBezTo>
                    <a:close/>
                  </a:path>
                </a:pathLst>
              </a:custGeom>
              <a:solidFill>
                <a:srgbClr val="EAAB5E"/>
              </a:solidFill>
              <a:ln w="2018" cap="flat">
                <a:noFill/>
                <a:prstDash val="solid"/>
                <a:miter/>
              </a:ln>
            </p:spPr>
            <p:txBody>
              <a:bodyPr rtlCol="0" anchor="ctr"/>
              <a:lstStyle/>
              <a:p>
                <a:endParaRPr lang="en-US"/>
              </a:p>
            </p:txBody>
          </p:sp>
          <p:sp>
            <p:nvSpPr>
              <p:cNvPr id="120" name="Freeform 120">
                <a:extLst>
                  <a:ext uri="{FF2B5EF4-FFF2-40B4-BE49-F238E27FC236}">
                    <a16:creationId xmlns:a16="http://schemas.microsoft.com/office/drawing/2014/main" id="{026B5CB1-692D-9A83-0BF2-B9D3A6F867EA}"/>
                  </a:ext>
                </a:extLst>
              </p:cNvPr>
              <p:cNvSpPr/>
              <p:nvPr/>
            </p:nvSpPr>
            <p:spPr>
              <a:xfrm>
                <a:off x="7426246" y="1039615"/>
                <a:ext cx="126811" cy="66648"/>
              </a:xfrm>
              <a:custGeom>
                <a:avLst/>
                <a:gdLst>
                  <a:gd name="connsiteX0" fmla="*/ 9839 w 126811"/>
                  <a:gd name="connsiteY0" fmla="*/ 64832 h 66648"/>
                  <a:gd name="connsiteX1" fmla="*/ 1566 w 126811"/>
                  <a:gd name="connsiteY1" fmla="*/ 49294 h 66648"/>
                  <a:gd name="connsiteX2" fmla="*/ 960 w 126811"/>
                  <a:gd name="connsiteY2" fmla="*/ 43240 h 66648"/>
                  <a:gd name="connsiteX3" fmla="*/ 8628 w 126811"/>
                  <a:gd name="connsiteY3" fmla="*/ 29115 h 66648"/>
                  <a:gd name="connsiteX4" fmla="*/ 35063 w 126811"/>
                  <a:gd name="connsiteY4" fmla="*/ 26693 h 66648"/>
                  <a:gd name="connsiteX5" fmla="*/ 41318 w 126811"/>
                  <a:gd name="connsiteY5" fmla="*/ 27097 h 66648"/>
                  <a:gd name="connsiteX6" fmla="*/ 50399 w 126811"/>
                  <a:gd name="connsiteY6" fmla="*/ 21245 h 66648"/>
                  <a:gd name="connsiteX7" fmla="*/ 55848 w 126811"/>
                  <a:gd name="connsiteY7" fmla="*/ 8330 h 66648"/>
                  <a:gd name="connsiteX8" fmla="*/ 66542 w 126811"/>
                  <a:gd name="connsiteY8" fmla="*/ 258 h 66648"/>
                  <a:gd name="connsiteX9" fmla="*/ 78045 w 126811"/>
                  <a:gd name="connsiteY9" fmla="*/ 12366 h 66648"/>
                  <a:gd name="connsiteX10" fmla="*/ 76834 w 126811"/>
                  <a:gd name="connsiteY10" fmla="*/ 17612 h 66648"/>
                  <a:gd name="connsiteX11" fmla="*/ 83695 w 126811"/>
                  <a:gd name="connsiteY11" fmla="*/ 23263 h 66648"/>
                  <a:gd name="connsiteX12" fmla="*/ 112753 w 126811"/>
                  <a:gd name="connsiteY12" fmla="*/ 17007 h 66648"/>
                  <a:gd name="connsiteX13" fmla="*/ 123448 w 126811"/>
                  <a:gd name="connsiteY13" fmla="*/ 17612 h 66648"/>
                  <a:gd name="connsiteX14" fmla="*/ 124659 w 126811"/>
                  <a:gd name="connsiteY14" fmla="*/ 25684 h 66648"/>
                  <a:gd name="connsiteX15" fmla="*/ 122843 w 126811"/>
                  <a:gd name="connsiteY15" fmla="*/ 27097 h 66648"/>
                  <a:gd name="connsiteX16" fmla="*/ 114368 w 126811"/>
                  <a:gd name="connsiteY16" fmla="*/ 39003 h 66648"/>
                  <a:gd name="connsiteX17" fmla="*/ 107506 w 126811"/>
                  <a:gd name="connsiteY17" fmla="*/ 47074 h 66648"/>
                  <a:gd name="connsiteX18" fmla="*/ 62103 w 126811"/>
                  <a:gd name="connsiteY18" fmla="*/ 59384 h 66648"/>
                  <a:gd name="connsiteX19" fmla="*/ 29816 w 126811"/>
                  <a:gd name="connsiteY19" fmla="*/ 64832 h 66648"/>
                  <a:gd name="connsiteX20" fmla="*/ 9839 w 126811"/>
                  <a:gd name="connsiteY20" fmla="*/ 64832 h 6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811" h="66648">
                    <a:moveTo>
                      <a:pt x="9839" y="64832"/>
                    </a:moveTo>
                    <a:cubicBezTo>
                      <a:pt x="2171" y="61200"/>
                      <a:pt x="355" y="58173"/>
                      <a:pt x="1566" y="49294"/>
                    </a:cubicBezTo>
                    <a:cubicBezTo>
                      <a:pt x="1767" y="47074"/>
                      <a:pt x="1566" y="45258"/>
                      <a:pt x="960" y="43240"/>
                    </a:cubicBezTo>
                    <a:cubicBezTo>
                      <a:pt x="-1461" y="35168"/>
                      <a:pt x="557" y="31536"/>
                      <a:pt x="8628" y="29115"/>
                    </a:cubicBezTo>
                    <a:cubicBezTo>
                      <a:pt x="17305" y="26491"/>
                      <a:pt x="25983" y="26088"/>
                      <a:pt x="35063" y="26693"/>
                    </a:cubicBezTo>
                    <a:cubicBezTo>
                      <a:pt x="37081" y="26895"/>
                      <a:pt x="39301" y="26895"/>
                      <a:pt x="41318" y="27097"/>
                    </a:cubicBezTo>
                    <a:cubicBezTo>
                      <a:pt x="45758" y="27298"/>
                      <a:pt x="48785" y="25684"/>
                      <a:pt x="50399" y="21245"/>
                    </a:cubicBezTo>
                    <a:cubicBezTo>
                      <a:pt x="52014" y="16805"/>
                      <a:pt x="54233" y="12769"/>
                      <a:pt x="55848" y="8330"/>
                    </a:cubicBezTo>
                    <a:cubicBezTo>
                      <a:pt x="57866" y="3285"/>
                      <a:pt x="61498" y="1065"/>
                      <a:pt x="66542" y="258"/>
                    </a:cubicBezTo>
                    <a:cubicBezTo>
                      <a:pt x="75825" y="-1155"/>
                      <a:pt x="80063" y="3285"/>
                      <a:pt x="78045" y="12366"/>
                    </a:cubicBezTo>
                    <a:cubicBezTo>
                      <a:pt x="77641" y="14182"/>
                      <a:pt x="76834" y="15796"/>
                      <a:pt x="76834" y="17612"/>
                    </a:cubicBezTo>
                    <a:cubicBezTo>
                      <a:pt x="76632" y="22254"/>
                      <a:pt x="78852" y="24272"/>
                      <a:pt x="83695" y="23263"/>
                    </a:cubicBezTo>
                    <a:cubicBezTo>
                      <a:pt x="93381" y="21446"/>
                      <a:pt x="103067" y="19227"/>
                      <a:pt x="112753" y="17007"/>
                    </a:cubicBezTo>
                    <a:cubicBezTo>
                      <a:pt x="116385" y="16200"/>
                      <a:pt x="120017" y="15796"/>
                      <a:pt x="123448" y="17612"/>
                    </a:cubicBezTo>
                    <a:cubicBezTo>
                      <a:pt x="127484" y="19630"/>
                      <a:pt x="127887" y="22455"/>
                      <a:pt x="124659" y="25684"/>
                    </a:cubicBezTo>
                    <a:cubicBezTo>
                      <a:pt x="124053" y="26289"/>
                      <a:pt x="123650" y="26895"/>
                      <a:pt x="122843" y="27097"/>
                    </a:cubicBezTo>
                    <a:cubicBezTo>
                      <a:pt x="117798" y="29518"/>
                      <a:pt x="114973" y="33352"/>
                      <a:pt x="114368" y="39003"/>
                    </a:cubicBezTo>
                    <a:cubicBezTo>
                      <a:pt x="113964" y="42837"/>
                      <a:pt x="110937" y="45258"/>
                      <a:pt x="107506" y="47074"/>
                    </a:cubicBezTo>
                    <a:cubicBezTo>
                      <a:pt x="93381" y="55146"/>
                      <a:pt x="78650" y="59787"/>
                      <a:pt x="62103" y="59384"/>
                    </a:cubicBezTo>
                    <a:cubicBezTo>
                      <a:pt x="51207" y="59182"/>
                      <a:pt x="40309" y="61604"/>
                      <a:pt x="29816" y="64832"/>
                    </a:cubicBezTo>
                    <a:cubicBezTo>
                      <a:pt x="22552" y="67254"/>
                      <a:pt x="14884" y="67254"/>
                      <a:pt x="9839" y="64832"/>
                    </a:cubicBezTo>
                    <a:close/>
                  </a:path>
                </a:pathLst>
              </a:custGeom>
              <a:solidFill>
                <a:srgbClr val="EAAB5E"/>
              </a:solidFill>
              <a:ln w="2018" cap="flat">
                <a:noFill/>
                <a:prstDash val="solid"/>
                <a:miter/>
              </a:ln>
            </p:spPr>
            <p:txBody>
              <a:bodyPr rtlCol="0" anchor="ctr"/>
              <a:lstStyle/>
              <a:p>
                <a:endParaRPr lang="en-US"/>
              </a:p>
            </p:txBody>
          </p:sp>
          <p:sp>
            <p:nvSpPr>
              <p:cNvPr id="121" name="Freeform 121">
                <a:extLst>
                  <a:ext uri="{FF2B5EF4-FFF2-40B4-BE49-F238E27FC236}">
                    <a16:creationId xmlns:a16="http://schemas.microsoft.com/office/drawing/2014/main" id="{1CCA451D-5A09-9A84-5C6D-2896DCB0E6BD}"/>
                  </a:ext>
                </a:extLst>
              </p:cNvPr>
              <p:cNvSpPr/>
              <p:nvPr/>
            </p:nvSpPr>
            <p:spPr>
              <a:xfrm>
                <a:off x="6937356" y="1228834"/>
                <a:ext cx="127909" cy="56293"/>
              </a:xfrm>
              <a:custGeom>
                <a:avLst/>
                <a:gdLst>
                  <a:gd name="connsiteX0" fmla="*/ 35616 w 127909"/>
                  <a:gd name="connsiteY0" fmla="*/ 39269 h 56293"/>
                  <a:gd name="connsiteX1" fmla="*/ 31581 w 127909"/>
                  <a:gd name="connsiteY1" fmla="*/ 36444 h 56293"/>
                  <a:gd name="connsiteX2" fmla="*/ 30975 w 127909"/>
                  <a:gd name="connsiteY2" fmla="*/ 28170 h 56293"/>
                  <a:gd name="connsiteX3" fmla="*/ 34608 w 127909"/>
                  <a:gd name="connsiteY3" fmla="*/ 21915 h 56293"/>
                  <a:gd name="connsiteX4" fmla="*/ 8576 w 127909"/>
                  <a:gd name="connsiteY4" fmla="*/ 25345 h 56293"/>
                  <a:gd name="connsiteX5" fmla="*/ 3935 w 127909"/>
                  <a:gd name="connsiteY5" fmla="*/ 25749 h 56293"/>
                  <a:gd name="connsiteX6" fmla="*/ 101 w 127909"/>
                  <a:gd name="connsiteY6" fmla="*/ 22520 h 56293"/>
                  <a:gd name="connsiteX7" fmla="*/ 2522 w 127909"/>
                  <a:gd name="connsiteY7" fmla="*/ 17273 h 56293"/>
                  <a:gd name="connsiteX8" fmla="*/ 7769 w 127909"/>
                  <a:gd name="connsiteY8" fmla="*/ 16063 h 56293"/>
                  <a:gd name="connsiteX9" fmla="*/ 69921 w 127909"/>
                  <a:gd name="connsiteY9" fmla="*/ 4157 h 56293"/>
                  <a:gd name="connsiteX10" fmla="*/ 102409 w 127909"/>
                  <a:gd name="connsiteY10" fmla="*/ 121 h 56293"/>
                  <a:gd name="connsiteX11" fmla="*/ 106244 w 127909"/>
                  <a:gd name="connsiteY11" fmla="*/ 524 h 56293"/>
                  <a:gd name="connsiteX12" fmla="*/ 118351 w 127909"/>
                  <a:gd name="connsiteY12" fmla="*/ 2139 h 56293"/>
                  <a:gd name="connsiteX13" fmla="*/ 122992 w 127909"/>
                  <a:gd name="connsiteY13" fmla="*/ 2139 h 56293"/>
                  <a:gd name="connsiteX14" fmla="*/ 127633 w 127909"/>
                  <a:gd name="connsiteY14" fmla="*/ 5771 h 56293"/>
                  <a:gd name="connsiteX15" fmla="*/ 125212 w 127909"/>
                  <a:gd name="connsiteY15" fmla="*/ 11018 h 56293"/>
                  <a:gd name="connsiteX16" fmla="*/ 121782 w 127909"/>
                  <a:gd name="connsiteY16" fmla="*/ 19897 h 56293"/>
                  <a:gd name="connsiteX17" fmla="*/ 126624 w 127909"/>
                  <a:gd name="connsiteY17" fmla="*/ 36847 h 56293"/>
                  <a:gd name="connsiteX18" fmla="*/ 124808 w 127909"/>
                  <a:gd name="connsiteY18" fmla="*/ 42094 h 56293"/>
                  <a:gd name="connsiteX19" fmla="*/ 121176 w 127909"/>
                  <a:gd name="connsiteY19" fmla="*/ 43305 h 56293"/>
                  <a:gd name="connsiteX20" fmla="*/ 82634 w 127909"/>
                  <a:gd name="connsiteY20" fmla="*/ 50569 h 56293"/>
                  <a:gd name="connsiteX21" fmla="*/ 43083 w 127909"/>
                  <a:gd name="connsiteY21" fmla="*/ 56220 h 56293"/>
                  <a:gd name="connsiteX22" fmla="*/ 32186 w 127909"/>
                  <a:gd name="connsiteY22" fmla="*/ 51578 h 56293"/>
                  <a:gd name="connsiteX23" fmla="*/ 33397 w 127909"/>
                  <a:gd name="connsiteY23" fmla="*/ 42094 h 56293"/>
                  <a:gd name="connsiteX24" fmla="*/ 34608 w 127909"/>
                  <a:gd name="connsiteY24" fmla="*/ 41085 h 56293"/>
                  <a:gd name="connsiteX25" fmla="*/ 35616 w 127909"/>
                  <a:gd name="connsiteY25" fmla="*/ 39269 h 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909" h="56293">
                    <a:moveTo>
                      <a:pt x="35616" y="39269"/>
                    </a:moveTo>
                    <a:cubicBezTo>
                      <a:pt x="34608" y="37453"/>
                      <a:pt x="32791" y="37453"/>
                      <a:pt x="31581" y="36444"/>
                    </a:cubicBezTo>
                    <a:cubicBezTo>
                      <a:pt x="28150" y="33619"/>
                      <a:pt x="27746" y="31197"/>
                      <a:pt x="30975" y="28170"/>
                    </a:cubicBezTo>
                    <a:cubicBezTo>
                      <a:pt x="32590" y="26556"/>
                      <a:pt x="34608" y="25345"/>
                      <a:pt x="34608" y="21915"/>
                    </a:cubicBezTo>
                    <a:cubicBezTo>
                      <a:pt x="25930" y="23125"/>
                      <a:pt x="17253" y="24336"/>
                      <a:pt x="8576" y="25345"/>
                    </a:cubicBezTo>
                    <a:cubicBezTo>
                      <a:pt x="6962" y="25547"/>
                      <a:pt x="5549" y="25749"/>
                      <a:pt x="3935" y="25749"/>
                    </a:cubicBezTo>
                    <a:cubicBezTo>
                      <a:pt x="1917" y="25547"/>
                      <a:pt x="504" y="24336"/>
                      <a:pt x="101" y="22520"/>
                    </a:cubicBezTo>
                    <a:cubicBezTo>
                      <a:pt x="-303" y="20300"/>
                      <a:pt x="504" y="18282"/>
                      <a:pt x="2522" y="17273"/>
                    </a:cubicBezTo>
                    <a:cubicBezTo>
                      <a:pt x="4137" y="16466"/>
                      <a:pt x="5953" y="16264"/>
                      <a:pt x="7769" y="16063"/>
                    </a:cubicBezTo>
                    <a:cubicBezTo>
                      <a:pt x="28755" y="13843"/>
                      <a:pt x="49136" y="8192"/>
                      <a:pt x="69921" y="4157"/>
                    </a:cubicBezTo>
                    <a:cubicBezTo>
                      <a:pt x="80818" y="2139"/>
                      <a:pt x="91715" y="2340"/>
                      <a:pt x="102409" y="121"/>
                    </a:cubicBezTo>
                    <a:cubicBezTo>
                      <a:pt x="103620" y="-81"/>
                      <a:pt x="105235" y="-81"/>
                      <a:pt x="106244" y="524"/>
                    </a:cubicBezTo>
                    <a:cubicBezTo>
                      <a:pt x="110078" y="2946"/>
                      <a:pt x="114315" y="2340"/>
                      <a:pt x="118351" y="2139"/>
                    </a:cubicBezTo>
                    <a:cubicBezTo>
                      <a:pt x="119966" y="2139"/>
                      <a:pt x="121580" y="2139"/>
                      <a:pt x="122992" y="2139"/>
                    </a:cubicBezTo>
                    <a:cubicBezTo>
                      <a:pt x="125414" y="2139"/>
                      <a:pt x="127028" y="3551"/>
                      <a:pt x="127633" y="5771"/>
                    </a:cubicBezTo>
                    <a:cubicBezTo>
                      <a:pt x="128441" y="7991"/>
                      <a:pt x="127432" y="10210"/>
                      <a:pt x="125212" y="11018"/>
                    </a:cubicBezTo>
                    <a:cubicBezTo>
                      <a:pt x="119966" y="12632"/>
                      <a:pt x="120975" y="16466"/>
                      <a:pt x="121782" y="19897"/>
                    </a:cubicBezTo>
                    <a:cubicBezTo>
                      <a:pt x="123194" y="25547"/>
                      <a:pt x="122791" y="31803"/>
                      <a:pt x="126624" y="36847"/>
                    </a:cubicBezTo>
                    <a:cubicBezTo>
                      <a:pt x="128037" y="38664"/>
                      <a:pt x="126826" y="40883"/>
                      <a:pt x="124808" y="42094"/>
                    </a:cubicBezTo>
                    <a:cubicBezTo>
                      <a:pt x="123597" y="42699"/>
                      <a:pt x="122387" y="43305"/>
                      <a:pt x="121176" y="43305"/>
                    </a:cubicBezTo>
                    <a:cubicBezTo>
                      <a:pt x="108262" y="45121"/>
                      <a:pt x="95549" y="48350"/>
                      <a:pt x="82634" y="50569"/>
                    </a:cubicBezTo>
                    <a:cubicBezTo>
                      <a:pt x="69518" y="52587"/>
                      <a:pt x="56401" y="55211"/>
                      <a:pt x="43083" y="56220"/>
                    </a:cubicBezTo>
                    <a:cubicBezTo>
                      <a:pt x="38441" y="56623"/>
                      <a:pt x="35011" y="55413"/>
                      <a:pt x="32186" y="51578"/>
                    </a:cubicBezTo>
                    <a:cubicBezTo>
                      <a:pt x="28957" y="47139"/>
                      <a:pt x="28957" y="46130"/>
                      <a:pt x="33397" y="42094"/>
                    </a:cubicBezTo>
                    <a:cubicBezTo>
                      <a:pt x="33800" y="41690"/>
                      <a:pt x="34204" y="41489"/>
                      <a:pt x="34608" y="41085"/>
                    </a:cubicBezTo>
                    <a:cubicBezTo>
                      <a:pt x="35414" y="40076"/>
                      <a:pt x="35414" y="39874"/>
                      <a:pt x="35616" y="39269"/>
                    </a:cubicBezTo>
                    <a:close/>
                  </a:path>
                </a:pathLst>
              </a:custGeom>
              <a:solidFill>
                <a:srgbClr val="EAAB5E"/>
              </a:solidFill>
              <a:ln w="2018" cap="flat">
                <a:noFill/>
                <a:prstDash val="solid"/>
                <a:miter/>
              </a:ln>
            </p:spPr>
            <p:txBody>
              <a:bodyPr rtlCol="0" anchor="ctr"/>
              <a:lstStyle/>
              <a:p>
                <a:endParaRPr lang="en-US"/>
              </a:p>
            </p:txBody>
          </p:sp>
          <p:sp>
            <p:nvSpPr>
              <p:cNvPr id="122" name="Freeform 122">
                <a:extLst>
                  <a:ext uri="{FF2B5EF4-FFF2-40B4-BE49-F238E27FC236}">
                    <a16:creationId xmlns:a16="http://schemas.microsoft.com/office/drawing/2014/main" id="{D36B8F0D-6E00-CFDF-2791-896270D7FBD1}"/>
                  </a:ext>
                </a:extLst>
              </p:cNvPr>
              <p:cNvSpPr/>
              <p:nvPr/>
            </p:nvSpPr>
            <p:spPr>
              <a:xfrm>
                <a:off x="6870301" y="1601056"/>
                <a:ext cx="110578" cy="77997"/>
              </a:xfrm>
              <a:custGeom>
                <a:avLst/>
                <a:gdLst>
                  <a:gd name="connsiteX0" fmla="*/ 86326 w 110578"/>
                  <a:gd name="connsiteY0" fmla="*/ 6063 h 77997"/>
                  <a:gd name="connsiteX1" fmla="*/ 91371 w 110578"/>
                  <a:gd name="connsiteY1" fmla="*/ 9 h 77997"/>
                  <a:gd name="connsiteX2" fmla="*/ 97425 w 110578"/>
                  <a:gd name="connsiteY2" fmla="*/ 5256 h 77997"/>
                  <a:gd name="connsiteX3" fmla="*/ 99039 w 110578"/>
                  <a:gd name="connsiteY3" fmla="*/ 12117 h 77997"/>
                  <a:gd name="connsiteX4" fmla="*/ 109331 w 110578"/>
                  <a:gd name="connsiteY4" fmla="*/ 53485 h 77997"/>
                  <a:gd name="connsiteX5" fmla="*/ 110541 w 110578"/>
                  <a:gd name="connsiteY5" fmla="*/ 57117 h 77997"/>
                  <a:gd name="connsiteX6" fmla="*/ 108523 w 110578"/>
                  <a:gd name="connsiteY6" fmla="*/ 61960 h 77997"/>
                  <a:gd name="connsiteX7" fmla="*/ 103478 w 110578"/>
                  <a:gd name="connsiteY7" fmla="*/ 61758 h 77997"/>
                  <a:gd name="connsiteX8" fmla="*/ 71999 w 110578"/>
                  <a:gd name="connsiteY8" fmla="*/ 56915 h 77997"/>
                  <a:gd name="connsiteX9" fmla="*/ 40317 w 110578"/>
                  <a:gd name="connsiteY9" fmla="*/ 60346 h 77997"/>
                  <a:gd name="connsiteX10" fmla="*/ 20946 w 110578"/>
                  <a:gd name="connsiteY10" fmla="*/ 68821 h 77997"/>
                  <a:gd name="connsiteX11" fmla="*/ 12067 w 110578"/>
                  <a:gd name="connsiteY11" fmla="*/ 76288 h 77997"/>
                  <a:gd name="connsiteX12" fmla="*/ 4802 w 110578"/>
                  <a:gd name="connsiteY12" fmla="*/ 76893 h 77997"/>
                  <a:gd name="connsiteX13" fmla="*/ 3591 w 110578"/>
                  <a:gd name="connsiteY13" fmla="*/ 70435 h 77997"/>
                  <a:gd name="connsiteX14" fmla="*/ 4197 w 110578"/>
                  <a:gd name="connsiteY14" fmla="*/ 66601 h 77997"/>
                  <a:gd name="connsiteX15" fmla="*/ 1977 w 110578"/>
                  <a:gd name="connsiteY15" fmla="*/ 38754 h 77997"/>
                  <a:gd name="connsiteX16" fmla="*/ 2179 w 110578"/>
                  <a:gd name="connsiteY16" fmla="*/ 20996 h 77997"/>
                  <a:gd name="connsiteX17" fmla="*/ 8636 w 110578"/>
                  <a:gd name="connsiteY17" fmla="*/ 19381 h 77997"/>
                  <a:gd name="connsiteX18" fmla="*/ 38905 w 110578"/>
                  <a:gd name="connsiteY18" fmla="*/ 21803 h 77997"/>
                  <a:gd name="connsiteX19" fmla="*/ 78456 w 110578"/>
                  <a:gd name="connsiteY19" fmla="*/ 11915 h 77997"/>
                  <a:gd name="connsiteX20" fmla="*/ 86326 w 110578"/>
                  <a:gd name="connsiteY20" fmla="*/ 6063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578" h="77997">
                    <a:moveTo>
                      <a:pt x="86326" y="6063"/>
                    </a:moveTo>
                    <a:cubicBezTo>
                      <a:pt x="87739" y="3036"/>
                      <a:pt x="87941" y="-193"/>
                      <a:pt x="91371" y="9"/>
                    </a:cubicBezTo>
                    <a:cubicBezTo>
                      <a:pt x="94600" y="211"/>
                      <a:pt x="96416" y="2431"/>
                      <a:pt x="97425" y="5256"/>
                    </a:cubicBezTo>
                    <a:cubicBezTo>
                      <a:pt x="98232" y="7475"/>
                      <a:pt x="99039" y="9695"/>
                      <a:pt x="99039" y="12117"/>
                    </a:cubicBezTo>
                    <a:cubicBezTo>
                      <a:pt x="99443" y="26646"/>
                      <a:pt x="102066" y="40570"/>
                      <a:pt x="109331" y="53485"/>
                    </a:cubicBezTo>
                    <a:cubicBezTo>
                      <a:pt x="109936" y="54494"/>
                      <a:pt x="110340" y="55906"/>
                      <a:pt x="110541" y="57117"/>
                    </a:cubicBezTo>
                    <a:cubicBezTo>
                      <a:pt x="110743" y="58933"/>
                      <a:pt x="110138" y="60749"/>
                      <a:pt x="108523" y="61960"/>
                    </a:cubicBezTo>
                    <a:cubicBezTo>
                      <a:pt x="106909" y="63171"/>
                      <a:pt x="104891" y="63171"/>
                      <a:pt x="103478" y="61758"/>
                    </a:cubicBezTo>
                    <a:cubicBezTo>
                      <a:pt x="94196" y="52677"/>
                      <a:pt x="83501" y="54090"/>
                      <a:pt x="71999" y="56915"/>
                    </a:cubicBezTo>
                    <a:cubicBezTo>
                      <a:pt x="61708" y="59337"/>
                      <a:pt x="51012" y="61355"/>
                      <a:pt x="40317" y="60346"/>
                    </a:cubicBezTo>
                    <a:cubicBezTo>
                      <a:pt x="32448" y="59539"/>
                      <a:pt x="26394" y="63776"/>
                      <a:pt x="20946" y="68821"/>
                    </a:cubicBezTo>
                    <a:cubicBezTo>
                      <a:pt x="18120" y="71444"/>
                      <a:pt x="15295" y="74471"/>
                      <a:pt x="12067" y="76288"/>
                    </a:cubicBezTo>
                    <a:cubicBezTo>
                      <a:pt x="9847" y="77498"/>
                      <a:pt x="7426" y="79113"/>
                      <a:pt x="4802" y="76893"/>
                    </a:cubicBezTo>
                    <a:cubicBezTo>
                      <a:pt x="2582" y="75077"/>
                      <a:pt x="2784" y="72857"/>
                      <a:pt x="3591" y="70435"/>
                    </a:cubicBezTo>
                    <a:cubicBezTo>
                      <a:pt x="3995" y="69225"/>
                      <a:pt x="3591" y="67610"/>
                      <a:pt x="4197" y="66601"/>
                    </a:cubicBezTo>
                    <a:cubicBezTo>
                      <a:pt x="9444" y="56915"/>
                      <a:pt x="7426" y="47431"/>
                      <a:pt x="1977" y="38754"/>
                    </a:cubicBezTo>
                    <a:cubicBezTo>
                      <a:pt x="-2059" y="32296"/>
                      <a:pt x="1170" y="26646"/>
                      <a:pt x="2179" y="20996"/>
                    </a:cubicBezTo>
                    <a:cubicBezTo>
                      <a:pt x="2784" y="17969"/>
                      <a:pt x="6417" y="17565"/>
                      <a:pt x="8636" y="19381"/>
                    </a:cubicBezTo>
                    <a:cubicBezTo>
                      <a:pt x="18120" y="27655"/>
                      <a:pt x="28815" y="24628"/>
                      <a:pt x="38905" y="21803"/>
                    </a:cubicBezTo>
                    <a:cubicBezTo>
                      <a:pt x="52021" y="18171"/>
                      <a:pt x="64936" y="14538"/>
                      <a:pt x="78456" y="11915"/>
                    </a:cubicBezTo>
                    <a:cubicBezTo>
                      <a:pt x="82896" y="11108"/>
                      <a:pt x="86326" y="10502"/>
                      <a:pt x="86326" y="6063"/>
                    </a:cubicBezTo>
                    <a:close/>
                  </a:path>
                </a:pathLst>
              </a:custGeom>
              <a:solidFill>
                <a:srgbClr val="EAAB5E"/>
              </a:solidFill>
              <a:ln w="2018" cap="flat">
                <a:noFill/>
                <a:prstDash val="solid"/>
                <a:miter/>
              </a:ln>
            </p:spPr>
            <p:txBody>
              <a:bodyPr rtlCol="0" anchor="ctr"/>
              <a:lstStyle/>
              <a:p>
                <a:endParaRPr lang="en-US"/>
              </a:p>
            </p:txBody>
          </p:sp>
          <p:sp>
            <p:nvSpPr>
              <p:cNvPr id="123" name="Freeform 123">
                <a:extLst>
                  <a:ext uri="{FF2B5EF4-FFF2-40B4-BE49-F238E27FC236}">
                    <a16:creationId xmlns:a16="http://schemas.microsoft.com/office/drawing/2014/main" id="{1422AB73-B35D-C3A1-1C68-52FF7ED5069A}"/>
                  </a:ext>
                </a:extLst>
              </p:cNvPr>
              <p:cNvSpPr/>
              <p:nvPr/>
            </p:nvSpPr>
            <p:spPr>
              <a:xfrm>
                <a:off x="7263397" y="1545042"/>
                <a:ext cx="91942" cy="63295"/>
              </a:xfrm>
              <a:custGeom>
                <a:avLst/>
                <a:gdLst>
                  <a:gd name="connsiteX0" fmla="*/ 87936 w 91942"/>
                  <a:gd name="connsiteY0" fmla="*/ 10619 h 63295"/>
                  <a:gd name="connsiteX1" fmla="*/ 80268 w 91942"/>
                  <a:gd name="connsiteY1" fmla="*/ 17077 h 63295"/>
                  <a:gd name="connsiteX2" fmla="*/ 64124 w 91942"/>
                  <a:gd name="connsiteY2" fmla="*/ 23332 h 63295"/>
                  <a:gd name="connsiteX3" fmla="*/ 59685 w 91942"/>
                  <a:gd name="connsiteY3" fmla="*/ 25148 h 63295"/>
                  <a:gd name="connsiteX4" fmla="*/ 53429 w 91942"/>
                  <a:gd name="connsiteY4" fmla="*/ 31202 h 63295"/>
                  <a:gd name="connsiteX5" fmla="*/ 60896 w 91942"/>
                  <a:gd name="connsiteY5" fmla="*/ 33018 h 63295"/>
                  <a:gd name="connsiteX6" fmla="*/ 84304 w 91942"/>
                  <a:gd name="connsiteY6" fmla="*/ 32413 h 63295"/>
                  <a:gd name="connsiteX7" fmla="*/ 91568 w 91942"/>
                  <a:gd name="connsiteY7" fmla="*/ 41292 h 63295"/>
                  <a:gd name="connsiteX8" fmla="*/ 90963 w 91942"/>
                  <a:gd name="connsiteY8" fmla="*/ 46740 h 63295"/>
                  <a:gd name="connsiteX9" fmla="*/ 83497 w 91942"/>
                  <a:gd name="connsiteY9" fmla="*/ 55821 h 63295"/>
                  <a:gd name="connsiteX10" fmla="*/ 69573 w 91942"/>
                  <a:gd name="connsiteY10" fmla="*/ 57637 h 63295"/>
                  <a:gd name="connsiteX11" fmla="*/ 34058 w 91942"/>
                  <a:gd name="connsiteY11" fmla="*/ 62682 h 63295"/>
                  <a:gd name="connsiteX12" fmla="*/ 17712 w 91942"/>
                  <a:gd name="connsiteY12" fmla="*/ 63086 h 63295"/>
                  <a:gd name="connsiteX13" fmla="*/ 7825 w 91942"/>
                  <a:gd name="connsiteY13" fmla="*/ 54610 h 63295"/>
                  <a:gd name="connsiteX14" fmla="*/ 560 w 91942"/>
                  <a:gd name="connsiteY14" fmla="*/ 27368 h 63295"/>
                  <a:gd name="connsiteX15" fmla="*/ 4798 w 91942"/>
                  <a:gd name="connsiteY15" fmla="*/ 14857 h 63295"/>
                  <a:gd name="connsiteX16" fmla="*/ 15896 w 91942"/>
                  <a:gd name="connsiteY16" fmla="*/ 9207 h 63295"/>
                  <a:gd name="connsiteX17" fmla="*/ 81479 w 91942"/>
                  <a:gd name="connsiteY17" fmla="*/ 126 h 63295"/>
                  <a:gd name="connsiteX18" fmla="*/ 87936 w 91942"/>
                  <a:gd name="connsiteY18" fmla="*/ 10619 h 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942" h="63295">
                    <a:moveTo>
                      <a:pt x="87936" y="10619"/>
                    </a:moveTo>
                    <a:cubicBezTo>
                      <a:pt x="86322" y="13848"/>
                      <a:pt x="83497" y="15664"/>
                      <a:pt x="80268" y="17077"/>
                    </a:cubicBezTo>
                    <a:cubicBezTo>
                      <a:pt x="75021" y="19296"/>
                      <a:pt x="69573" y="21314"/>
                      <a:pt x="64124" y="23332"/>
                    </a:cubicBezTo>
                    <a:cubicBezTo>
                      <a:pt x="62712" y="23938"/>
                      <a:pt x="61098" y="24341"/>
                      <a:pt x="59685" y="25148"/>
                    </a:cubicBezTo>
                    <a:cubicBezTo>
                      <a:pt x="57062" y="26561"/>
                      <a:pt x="52824" y="27368"/>
                      <a:pt x="53429" y="31202"/>
                    </a:cubicBezTo>
                    <a:cubicBezTo>
                      <a:pt x="54237" y="34835"/>
                      <a:pt x="58273" y="33018"/>
                      <a:pt x="60896" y="33018"/>
                    </a:cubicBezTo>
                    <a:cubicBezTo>
                      <a:pt x="68766" y="33018"/>
                      <a:pt x="76635" y="32413"/>
                      <a:pt x="84304" y="32413"/>
                    </a:cubicBezTo>
                    <a:cubicBezTo>
                      <a:pt x="91972" y="32615"/>
                      <a:pt x="92577" y="33624"/>
                      <a:pt x="91568" y="41292"/>
                    </a:cubicBezTo>
                    <a:cubicBezTo>
                      <a:pt x="91366" y="43108"/>
                      <a:pt x="91164" y="44924"/>
                      <a:pt x="90963" y="46740"/>
                    </a:cubicBezTo>
                    <a:cubicBezTo>
                      <a:pt x="90761" y="53803"/>
                      <a:pt x="90357" y="54610"/>
                      <a:pt x="83497" y="55821"/>
                    </a:cubicBezTo>
                    <a:cubicBezTo>
                      <a:pt x="78855" y="56830"/>
                      <a:pt x="74214" y="57436"/>
                      <a:pt x="69573" y="57637"/>
                    </a:cubicBezTo>
                    <a:cubicBezTo>
                      <a:pt x="57465" y="58243"/>
                      <a:pt x="45963" y="61472"/>
                      <a:pt x="34058" y="62682"/>
                    </a:cubicBezTo>
                    <a:cubicBezTo>
                      <a:pt x="28609" y="63288"/>
                      <a:pt x="23161" y="63490"/>
                      <a:pt x="17712" y="63086"/>
                    </a:cubicBezTo>
                    <a:cubicBezTo>
                      <a:pt x="12465" y="62481"/>
                      <a:pt x="9237" y="59655"/>
                      <a:pt x="7825" y="54610"/>
                    </a:cubicBezTo>
                    <a:cubicBezTo>
                      <a:pt x="5403" y="45530"/>
                      <a:pt x="3183" y="36449"/>
                      <a:pt x="560" y="27368"/>
                    </a:cubicBezTo>
                    <a:cubicBezTo>
                      <a:pt x="-1054" y="22122"/>
                      <a:pt x="963" y="18086"/>
                      <a:pt x="4798" y="14857"/>
                    </a:cubicBezTo>
                    <a:cubicBezTo>
                      <a:pt x="8026" y="12234"/>
                      <a:pt x="11861" y="10216"/>
                      <a:pt x="15896" y="9207"/>
                    </a:cubicBezTo>
                    <a:cubicBezTo>
                      <a:pt x="37488" y="4363"/>
                      <a:pt x="59080" y="-883"/>
                      <a:pt x="81479" y="126"/>
                    </a:cubicBezTo>
                    <a:cubicBezTo>
                      <a:pt x="88541" y="529"/>
                      <a:pt x="90761" y="4363"/>
                      <a:pt x="87936" y="10619"/>
                    </a:cubicBezTo>
                    <a:close/>
                  </a:path>
                </a:pathLst>
              </a:custGeom>
              <a:solidFill>
                <a:srgbClr val="EAAB5E"/>
              </a:solidFill>
              <a:ln w="2018" cap="flat">
                <a:noFill/>
                <a:prstDash val="solid"/>
                <a:miter/>
              </a:ln>
            </p:spPr>
            <p:txBody>
              <a:bodyPr rtlCol="0" anchor="ctr"/>
              <a:lstStyle/>
              <a:p>
                <a:endParaRPr lang="en-US"/>
              </a:p>
            </p:txBody>
          </p:sp>
          <p:sp>
            <p:nvSpPr>
              <p:cNvPr id="124" name="Freeform 124">
                <a:extLst>
                  <a:ext uri="{FF2B5EF4-FFF2-40B4-BE49-F238E27FC236}">
                    <a16:creationId xmlns:a16="http://schemas.microsoft.com/office/drawing/2014/main" id="{C4C34715-6098-D412-8F1A-0746B2CCB9E4}"/>
                  </a:ext>
                </a:extLst>
              </p:cNvPr>
              <p:cNvSpPr/>
              <p:nvPr/>
            </p:nvSpPr>
            <p:spPr>
              <a:xfrm>
                <a:off x="7007545" y="1702949"/>
                <a:ext cx="111960" cy="60025"/>
              </a:xfrm>
              <a:custGeom>
                <a:avLst/>
                <a:gdLst>
                  <a:gd name="connsiteX0" fmla="*/ 111121 w 111960"/>
                  <a:gd name="connsiteY0" fmla="*/ 33924 h 60025"/>
                  <a:gd name="connsiteX1" fmla="*/ 109507 w 111960"/>
                  <a:gd name="connsiteY1" fmla="*/ 36749 h 60025"/>
                  <a:gd name="connsiteX2" fmla="*/ 100426 w 111960"/>
                  <a:gd name="connsiteY2" fmla="*/ 37758 h 60025"/>
                  <a:gd name="connsiteX3" fmla="*/ 85897 w 111960"/>
                  <a:gd name="connsiteY3" fmla="*/ 39776 h 60025"/>
                  <a:gd name="connsiteX4" fmla="*/ 77826 w 111960"/>
                  <a:gd name="connsiteY4" fmla="*/ 53095 h 60025"/>
                  <a:gd name="connsiteX5" fmla="*/ 59059 w 111960"/>
                  <a:gd name="connsiteY5" fmla="*/ 57332 h 60025"/>
                  <a:gd name="connsiteX6" fmla="*/ 49575 w 111960"/>
                  <a:gd name="connsiteY6" fmla="*/ 53902 h 60025"/>
                  <a:gd name="connsiteX7" fmla="*/ 41503 w 111960"/>
                  <a:gd name="connsiteY7" fmla="*/ 56929 h 60025"/>
                  <a:gd name="connsiteX8" fmla="*/ 33431 w 111960"/>
                  <a:gd name="connsiteY8" fmla="*/ 55314 h 60025"/>
                  <a:gd name="connsiteX9" fmla="*/ 18700 w 111960"/>
                  <a:gd name="connsiteY9" fmla="*/ 33117 h 60025"/>
                  <a:gd name="connsiteX10" fmla="*/ 14867 w 111960"/>
                  <a:gd name="connsiteY10" fmla="*/ 28476 h 60025"/>
                  <a:gd name="connsiteX11" fmla="*/ 7198 w 111960"/>
                  <a:gd name="connsiteY11" fmla="*/ 20202 h 60025"/>
                  <a:gd name="connsiteX12" fmla="*/ 136 w 111960"/>
                  <a:gd name="connsiteY12" fmla="*/ 13543 h 60025"/>
                  <a:gd name="connsiteX13" fmla="*/ 9216 w 111960"/>
                  <a:gd name="connsiteY13" fmla="*/ 9910 h 60025"/>
                  <a:gd name="connsiteX14" fmla="*/ 47557 w 111960"/>
                  <a:gd name="connsiteY14" fmla="*/ 8094 h 60025"/>
                  <a:gd name="connsiteX15" fmla="*/ 82668 w 111960"/>
                  <a:gd name="connsiteY15" fmla="*/ 6076 h 60025"/>
                  <a:gd name="connsiteX16" fmla="*/ 93767 w 111960"/>
                  <a:gd name="connsiteY16" fmla="*/ 2040 h 60025"/>
                  <a:gd name="connsiteX17" fmla="*/ 108498 w 111960"/>
                  <a:gd name="connsiteY17" fmla="*/ 6278 h 60025"/>
                  <a:gd name="connsiteX18" fmla="*/ 111928 w 111960"/>
                  <a:gd name="connsiteY18" fmla="*/ 31099 h 60025"/>
                  <a:gd name="connsiteX19" fmla="*/ 111121 w 111960"/>
                  <a:gd name="connsiteY19" fmla="*/ 33924 h 6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960" h="60025">
                    <a:moveTo>
                      <a:pt x="111121" y="33924"/>
                    </a:moveTo>
                    <a:cubicBezTo>
                      <a:pt x="110314" y="35337"/>
                      <a:pt x="110112" y="36144"/>
                      <a:pt x="109507" y="36749"/>
                    </a:cubicBezTo>
                    <a:cubicBezTo>
                      <a:pt x="106682" y="41189"/>
                      <a:pt x="104059" y="41592"/>
                      <a:pt x="100426" y="37758"/>
                    </a:cubicBezTo>
                    <a:cubicBezTo>
                      <a:pt x="95987" y="33117"/>
                      <a:pt x="88722" y="33924"/>
                      <a:pt x="85897" y="39776"/>
                    </a:cubicBezTo>
                    <a:cubicBezTo>
                      <a:pt x="83677" y="44417"/>
                      <a:pt x="80853" y="48857"/>
                      <a:pt x="77826" y="53095"/>
                    </a:cubicBezTo>
                    <a:cubicBezTo>
                      <a:pt x="71974" y="60965"/>
                      <a:pt x="67534" y="61772"/>
                      <a:pt x="59059" y="57332"/>
                    </a:cubicBezTo>
                    <a:cubicBezTo>
                      <a:pt x="56032" y="55718"/>
                      <a:pt x="53207" y="54305"/>
                      <a:pt x="49575" y="53902"/>
                    </a:cubicBezTo>
                    <a:cubicBezTo>
                      <a:pt x="46144" y="53498"/>
                      <a:pt x="43723" y="52893"/>
                      <a:pt x="41503" y="56929"/>
                    </a:cubicBezTo>
                    <a:cubicBezTo>
                      <a:pt x="39485" y="60763"/>
                      <a:pt x="34238" y="59754"/>
                      <a:pt x="33431" y="55314"/>
                    </a:cubicBezTo>
                    <a:cubicBezTo>
                      <a:pt x="31615" y="45628"/>
                      <a:pt x="26167" y="38767"/>
                      <a:pt x="18700" y="33117"/>
                    </a:cubicBezTo>
                    <a:cubicBezTo>
                      <a:pt x="17086" y="31906"/>
                      <a:pt x="14665" y="30493"/>
                      <a:pt x="14867" y="28476"/>
                    </a:cubicBezTo>
                    <a:cubicBezTo>
                      <a:pt x="15472" y="22624"/>
                      <a:pt x="11032" y="22018"/>
                      <a:pt x="7198" y="20202"/>
                    </a:cubicBezTo>
                    <a:cubicBezTo>
                      <a:pt x="3970" y="18789"/>
                      <a:pt x="-873" y="18386"/>
                      <a:pt x="136" y="13543"/>
                    </a:cubicBezTo>
                    <a:cubicBezTo>
                      <a:pt x="1145" y="8498"/>
                      <a:pt x="5584" y="9910"/>
                      <a:pt x="9216" y="9910"/>
                    </a:cubicBezTo>
                    <a:cubicBezTo>
                      <a:pt x="21929" y="10314"/>
                      <a:pt x="34642" y="9709"/>
                      <a:pt x="47557" y="8094"/>
                    </a:cubicBezTo>
                    <a:cubicBezTo>
                      <a:pt x="59261" y="6682"/>
                      <a:pt x="70965" y="6480"/>
                      <a:pt x="82668" y="6076"/>
                    </a:cubicBezTo>
                    <a:cubicBezTo>
                      <a:pt x="86906" y="5874"/>
                      <a:pt x="90539" y="5673"/>
                      <a:pt x="93767" y="2040"/>
                    </a:cubicBezTo>
                    <a:cubicBezTo>
                      <a:pt x="97803" y="-2197"/>
                      <a:pt x="107287" y="628"/>
                      <a:pt x="108498" y="6278"/>
                    </a:cubicBezTo>
                    <a:cubicBezTo>
                      <a:pt x="110112" y="14350"/>
                      <a:pt x="110919" y="22825"/>
                      <a:pt x="111928" y="31099"/>
                    </a:cubicBezTo>
                    <a:cubicBezTo>
                      <a:pt x="112130" y="32108"/>
                      <a:pt x="111323" y="33520"/>
                      <a:pt x="111121" y="33924"/>
                    </a:cubicBezTo>
                    <a:close/>
                  </a:path>
                </a:pathLst>
              </a:custGeom>
              <a:solidFill>
                <a:srgbClr val="EAAB5E"/>
              </a:solidFill>
              <a:ln w="2018" cap="flat">
                <a:noFill/>
                <a:prstDash val="solid"/>
                <a:miter/>
              </a:ln>
            </p:spPr>
            <p:txBody>
              <a:bodyPr rtlCol="0" anchor="ctr"/>
              <a:lstStyle/>
              <a:p>
                <a:endParaRPr lang="en-US"/>
              </a:p>
            </p:txBody>
          </p:sp>
          <p:sp>
            <p:nvSpPr>
              <p:cNvPr id="125" name="Freeform 125">
                <a:extLst>
                  <a:ext uri="{FF2B5EF4-FFF2-40B4-BE49-F238E27FC236}">
                    <a16:creationId xmlns:a16="http://schemas.microsoft.com/office/drawing/2014/main" id="{23D048CD-D8E6-660B-96A5-CB270CCF8907}"/>
                  </a:ext>
                </a:extLst>
              </p:cNvPr>
              <p:cNvSpPr/>
              <p:nvPr/>
            </p:nvSpPr>
            <p:spPr>
              <a:xfrm>
                <a:off x="7490569" y="1628716"/>
                <a:ext cx="116495" cy="61816"/>
              </a:xfrm>
              <a:custGeom>
                <a:avLst/>
                <a:gdLst>
                  <a:gd name="connsiteX0" fmla="*/ 115627 w 116495"/>
                  <a:gd name="connsiteY0" fmla="*/ 37730 h 61816"/>
                  <a:gd name="connsiteX1" fmla="*/ 109371 w 116495"/>
                  <a:gd name="connsiteY1" fmla="*/ 42775 h 61816"/>
                  <a:gd name="connsiteX2" fmla="*/ 94035 w 116495"/>
                  <a:gd name="connsiteY2" fmla="*/ 44995 h 61816"/>
                  <a:gd name="connsiteX3" fmla="*/ 57712 w 116495"/>
                  <a:gd name="connsiteY3" fmla="*/ 52260 h 61816"/>
                  <a:gd name="connsiteX4" fmla="*/ 49439 w 116495"/>
                  <a:gd name="connsiteY4" fmla="*/ 54076 h 61816"/>
                  <a:gd name="connsiteX5" fmla="*/ 20179 w 116495"/>
                  <a:gd name="connsiteY5" fmla="*/ 60937 h 61816"/>
                  <a:gd name="connsiteX6" fmla="*/ 12914 w 116495"/>
                  <a:gd name="connsiteY6" fmla="*/ 57708 h 61816"/>
                  <a:gd name="connsiteX7" fmla="*/ 6255 w 116495"/>
                  <a:gd name="connsiteY7" fmla="*/ 41363 h 61816"/>
                  <a:gd name="connsiteX8" fmla="*/ 5045 w 116495"/>
                  <a:gd name="connsiteY8" fmla="*/ 32282 h 61816"/>
                  <a:gd name="connsiteX9" fmla="*/ 1009 w 116495"/>
                  <a:gd name="connsiteY9" fmla="*/ 13112 h 61816"/>
                  <a:gd name="connsiteX10" fmla="*/ 0 w 116495"/>
                  <a:gd name="connsiteY10" fmla="*/ 5443 h 61816"/>
                  <a:gd name="connsiteX11" fmla="*/ 3834 w 116495"/>
                  <a:gd name="connsiteY11" fmla="*/ 197 h 61816"/>
                  <a:gd name="connsiteX12" fmla="*/ 9081 w 116495"/>
                  <a:gd name="connsiteY12" fmla="*/ 2416 h 61816"/>
                  <a:gd name="connsiteX13" fmla="*/ 21794 w 116495"/>
                  <a:gd name="connsiteY13" fmla="*/ 10690 h 61816"/>
                  <a:gd name="connsiteX14" fmla="*/ 25627 w 116495"/>
                  <a:gd name="connsiteY14" fmla="*/ 10488 h 61816"/>
                  <a:gd name="connsiteX15" fmla="*/ 81120 w 116495"/>
                  <a:gd name="connsiteY15" fmla="*/ 21183 h 61816"/>
                  <a:gd name="connsiteX16" fmla="*/ 94842 w 116495"/>
                  <a:gd name="connsiteY16" fmla="*/ 26228 h 61816"/>
                  <a:gd name="connsiteX17" fmla="*/ 112398 w 116495"/>
                  <a:gd name="connsiteY17" fmla="*/ 29659 h 61816"/>
                  <a:gd name="connsiteX18" fmla="*/ 115627 w 116495"/>
                  <a:gd name="connsiteY18" fmla="*/ 37730 h 6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495" h="61816">
                    <a:moveTo>
                      <a:pt x="115627" y="37730"/>
                    </a:moveTo>
                    <a:cubicBezTo>
                      <a:pt x="114618" y="40354"/>
                      <a:pt x="112196" y="41766"/>
                      <a:pt x="109371" y="42775"/>
                    </a:cubicBezTo>
                    <a:cubicBezTo>
                      <a:pt x="104326" y="44592"/>
                      <a:pt x="99080" y="44995"/>
                      <a:pt x="94035" y="44995"/>
                    </a:cubicBezTo>
                    <a:cubicBezTo>
                      <a:pt x="81322" y="44995"/>
                      <a:pt x="69013" y="45802"/>
                      <a:pt x="57712" y="52260"/>
                    </a:cubicBezTo>
                    <a:cubicBezTo>
                      <a:pt x="55291" y="53672"/>
                      <a:pt x="52264" y="53874"/>
                      <a:pt x="49439" y="54076"/>
                    </a:cubicBezTo>
                    <a:cubicBezTo>
                      <a:pt x="39349" y="54883"/>
                      <a:pt x="29260" y="55085"/>
                      <a:pt x="20179" y="60937"/>
                    </a:cubicBezTo>
                    <a:cubicBezTo>
                      <a:pt x="17152" y="62955"/>
                      <a:pt x="13520" y="61341"/>
                      <a:pt x="12914" y="57708"/>
                    </a:cubicBezTo>
                    <a:cubicBezTo>
                      <a:pt x="11906" y="51654"/>
                      <a:pt x="10090" y="46206"/>
                      <a:pt x="6255" y="41363"/>
                    </a:cubicBezTo>
                    <a:cubicBezTo>
                      <a:pt x="4237" y="38739"/>
                      <a:pt x="5650" y="35309"/>
                      <a:pt x="5045" y="32282"/>
                    </a:cubicBezTo>
                    <a:cubicBezTo>
                      <a:pt x="3430" y="26026"/>
                      <a:pt x="2219" y="19569"/>
                      <a:pt x="1009" y="13112"/>
                    </a:cubicBezTo>
                    <a:cubicBezTo>
                      <a:pt x="605" y="10488"/>
                      <a:pt x="0" y="7865"/>
                      <a:pt x="0" y="5443"/>
                    </a:cubicBezTo>
                    <a:cubicBezTo>
                      <a:pt x="0" y="2820"/>
                      <a:pt x="1210" y="802"/>
                      <a:pt x="3834" y="197"/>
                    </a:cubicBezTo>
                    <a:cubicBezTo>
                      <a:pt x="6054" y="-409"/>
                      <a:pt x="8677" y="398"/>
                      <a:pt x="9081" y="2416"/>
                    </a:cubicBezTo>
                    <a:cubicBezTo>
                      <a:pt x="10695" y="9277"/>
                      <a:pt x="17556" y="7865"/>
                      <a:pt x="21794" y="10690"/>
                    </a:cubicBezTo>
                    <a:cubicBezTo>
                      <a:pt x="23004" y="11497"/>
                      <a:pt x="24215" y="10690"/>
                      <a:pt x="25627" y="10488"/>
                    </a:cubicBezTo>
                    <a:cubicBezTo>
                      <a:pt x="46009" y="4031"/>
                      <a:pt x="64170" y="10488"/>
                      <a:pt x="81120" y="21183"/>
                    </a:cubicBezTo>
                    <a:cubicBezTo>
                      <a:pt x="85358" y="23807"/>
                      <a:pt x="89595" y="25623"/>
                      <a:pt x="94842" y="26228"/>
                    </a:cubicBezTo>
                    <a:cubicBezTo>
                      <a:pt x="100694" y="26834"/>
                      <a:pt x="106546" y="28246"/>
                      <a:pt x="112398" y="29659"/>
                    </a:cubicBezTo>
                    <a:cubicBezTo>
                      <a:pt x="116434" y="30466"/>
                      <a:pt x="117443" y="33493"/>
                      <a:pt x="115627" y="37730"/>
                    </a:cubicBezTo>
                    <a:close/>
                  </a:path>
                </a:pathLst>
              </a:custGeom>
              <a:solidFill>
                <a:srgbClr val="EAAB5E"/>
              </a:solidFill>
              <a:ln w="2018" cap="flat">
                <a:noFill/>
                <a:prstDash val="solid"/>
                <a:miter/>
              </a:ln>
            </p:spPr>
            <p:txBody>
              <a:bodyPr rtlCol="0" anchor="ctr"/>
              <a:lstStyle/>
              <a:p>
                <a:endParaRPr lang="en-US"/>
              </a:p>
            </p:txBody>
          </p:sp>
          <p:sp>
            <p:nvSpPr>
              <p:cNvPr id="126" name="Freeform 126">
                <a:extLst>
                  <a:ext uri="{FF2B5EF4-FFF2-40B4-BE49-F238E27FC236}">
                    <a16:creationId xmlns:a16="http://schemas.microsoft.com/office/drawing/2014/main" id="{E238DD57-BA28-2E1C-D9AE-9F83F2EEAAFD}"/>
                  </a:ext>
                </a:extLst>
              </p:cNvPr>
              <p:cNvSpPr/>
              <p:nvPr/>
            </p:nvSpPr>
            <p:spPr>
              <a:xfrm>
                <a:off x="7005306" y="1595451"/>
                <a:ext cx="106529" cy="50362"/>
              </a:xfrm>
              <a:custGeom>
                <a:avLst/>
                <a:gdLst>
                  <a:gd name="connsiteX0" fmla="*/ 30424 w 106529"/>
                  <a:gd name="connsiteY0" fmla="*/ 10457 h 50362"/>
                  <a:gd name="connsiteX1" fmla="*/ 39707 w 106529"/>
                  <a:gd name="connsiteY1" fmla="*/ 1175 h 50362"/>
                  <a:gd name="connsiteX2" fmla="*/ 43541 w 106529"/>
                  <a:gd name="connsiteY2" fmla="*/ 1175 h 50362"/>
                  <a:gd name="connsiteX3" fmla="*/ 72397 w 106529"/>
                  <a:gd name="connsiteY3" fmla="*/ 4605 h 50362"/>
                  <a:gd name="connsiteX4" fmla="*/ 74617 w 106529"/>
                  <a:gd name="connsiteY4" fmla="*/ 5211 h 50362"/>
                  <a:gd name="connsiteX5" fmla="*/ 98226 w 106529"/>
                  <a:gd name="connsiteY5" fmla="*/ 17117 h 50362"/>
                  <a:gd name="connsiteX6" fmla="*/ 103271 w 106529"/>
                  <a:gd name="connsiteY6" fmla="*/ 20547 h 50362"/>
                  <a:gd name="connsiteX7" fmla="*/ 103877 w 106529"/>
                  <a:gd name="connsiteY7" fmla="*/ 30032 h 50362"/>
                  <a:gd name="connsiteX8" fmla="*/ 57868 w 106529"/>
                  <a:gd name="connsiteY8" fmla="*/ 46781 h 50362"/>
                  <a:gd name="connsiteX9" fmla="*/ 22151 w 106529"/>
                  <a:gd name="connsiteY9" fmla="*/ 50211 h 50362"/>
                  <a:gd name="connsiteX10" fmla="*/ 6209 w 106529"/>
                  <a:gd name="connsiteY10" fmla="*/ 42745 h 50362"/>
                  <a:gd name="connsiteX11" fmla="*/ 1164 w 106529"/>
                  <a:gd name="connsiteY11" fmla="*/ 30637 h 50362"/>
                  <a:gd name="connsiteX12" fmla="*/ 11052 w 106529"/>
                  <a:gd name="connsiteY12" fmla="*/ 14090 h 50362"/>
                  <a:gd name="connsiteX13" fmla="*/ 26388 w 106529"/>
                  <a:gd name="connsiteY13" fmla="*/ 11265 h 50362"/>
                  <a:gd name="connsiteX14" fmla="*/ 30424 w 106529"/>
                  <a:gd name="connsiteY14" fmla="*/ 10457 h 5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529" h="50362">
                    <a:moveTo>
                      <a:pt x="30424" y="10457"/>
                    </a:moveTo>
                    <a:cubicBezTo>
                      <a:pt x="30626" y="1780"/>
                      <a:pt x="31433" y="973"/>
                      <a:pt x="39707" y="1175"/>
                    </a:cubicBezTo>
                    <a:cubicBezTo>
                      <a:pt x="40918" y="1175"/>
                      <a:pt x="42330" y="1578"/>
                      <a:pt x="43541" y="1175"/>
                    </a:cubicBezTo>
                    <a:cubicBezTo>
                      <a:pt x="53630" y="-1852"/>
                      <a:pt x="63115" y="1578"/>
                      <a:pt x="72397" y="4605"/>
                    </a:cubicBezTo>
                    <a:cubicBezTo>
                      <a:pt x="73204" y="4807"/>
                      <a:pt x="73809" y="5211"/>
                      <a:pt x="74617" y="5211"/>
                    </a:cubicBezTo>
                    <a:cubicBezTo>
                      <a:pt x="84706" y="5009"/>
                      <a:pt x="91769" y="10457"/>
                      <a:pt x="98226" y="17117"/>
                    </a:cubicBezTo>
                    <a:cubicBezTo>
                      <a:pt x="99639" y="18731"/>
                      <a:pt x="101253" y="19740"/>
                      <a:pt x="103271" y="20547"/>
                    </a:cubicBezTo>
                    <a:cubicBezTo>
                      <a:pt x="108114" y="22363"/>
                      <a:pt x="106904" y="27610"/>
                      <a:pt x="103877" y="30032"/>
                    </a:cubicBezTo>
                    <a:cubicBezTo>
                      <a:pt x="90357" y="40323"/>
                      <a:pt x="75827" y="45368"/>
                      <a:pt x="57868" y="46781"/>
                    </a:cubicBezTo>
                    <a:cubicBezTo>
                      <a:pt x="45963" y="47588"/>
                      <a:pt x="34057" y="49000"/>
                      <a:pt x="22151" y="50211"/>
                    </a:cubicBezTo>
                    <a:cubicBezTo>
                      <a:pt x="15088" y="51018"/>
                      <a:pt x="10043" y="48597"/>
                      <a:pt x="6209" y="42745"/>
                    </a:cubicBezTo>
                    <a:cubicBezTo>
                      <a:pt x="3788" y="38911"/>
                      <a:pt x="2577" y="34875"/>
                      <a:pt x="1164" y="30637"/>
                    </a:cubicBezTo>
                    <a:cubicBezTo>
                      <a:pt x="-1459" y="22162"/>
                      <a:pt x="-248" y="17722"/>
                      <a:pt x="11052" y="14090"/>
                    </a:cubicBezTo>
                    <a:cubicBezTo>
                      <a:pt x="15895" y="12475"/>
                      <a:pt x="21344" y="12274"/>
                      <a:pt x="26388" y="11265"/>
                    </a:cubicBezTo>
                    <a:cubicBezTo>
                      <a:pt x="28003" y="11063"/>
                      <a:pt x="29214" y="10659"/>
                      <a:pt x="30424" y="10457"/>
                    </a:cubicBezTo>
                    <a:close/>
                  </a:path>
                </a:pathLst>
              </a:custGeom>
              <a:solidFill>
                <a:srgbClr val="EAAB5E"/>
              </a:solidFill>
              <a:ln w="2018" cap="flat">
                <a:noFill/>
                <a:prstDash val="solid"/>
                <a:miter/>
              </a:ln>
            </p:spPr>
            <p:txBody>
              <a:bodyPr rtlCol="0" anchor="ctr"/>
              <a:lstStyle/>
              <a:p>
                <a:endParaRPr lang="en-US"/>
              </a:p>
            </p:txBody>
          </p:sp>
          <p:sp>
            <p:nvSpPr>
              <p:cNvPr id="127" name="Freeform 127">
                <a:extLst>
                  <a:ext uri="{FF2B5EF4-FFF2-40B4-BE49-F238E27FC236}">
                    <a16:creationId xmlns:a16="http://schemas.microsoft.com/office/drawing/2014/main" id="{485229B0-04F2-F6DE-9FDB-01E8C79E70D3}"/>
                  </a:ext>
                </a:extLst>
              </p:cNvPr>
              <p:cNvSpPr/>
              <p:nvPr/>
            </p:nvSpPr>
            <p:spPr>
              <a:xfrm>
                <a:off x="6987502" y="1340093"/>
                <a:ext cx="79385" cy="78728"/>
              </a:xfrm>
              <a:custGeom>
                <a:avLst/>
                <a:gdLst>
                  <a:gd name="connsiteX0" fmla="*/ 6861 w 79385"/>
                  <a:gd name="connsiteY0" fmla="*/ 77742 h 78728"/>
                  <a:gd name="connsiteX1" fmla="*/ 2421 w 79385"/>
                  <a:gd name="connsiteY1" fmla="*/ 67653 h 78728"/>
                  <a:gd name="connsiteX2" fmla="*/ 1614 w 79385"/>
                  <a:gd name="connsiteY2" fmla="*/ 55343 h 78728"/>
                  <a:gd name="connsiteX3" fmla="*/ 10896 w 79385"/>
                  <a:gd name="connsiteY3" fmla="*/ 35164 h 78728"/>
                  <a:gd name="connsiteX4" fmla="*/ 39147 w 79385"/>
                  <a:gd name="connsiteY4" fmla="*/ 28908 h 78728"/>
                  <a:gd name="connsiteX5" fmla="*/ 47219 w 79385"/>
                  <a:gd name="connsiteY5" fmla="*/ 26083 h 78728"/>
                  <a:gd name="connsiteX6" fmla="*/ 52869 w 79385"/>
                  <a:gd name="connsiteY6" fmla="*/ 14379 h 78728"/>
                  <a:gd name="connsiteX7" fmla="*/ 52466 w 79385"/>
                  <a:gd name="connsiteY7" fmla="*/ 12159 h 78728"/>
                  <a:gd name="connsiteX8" fmla="*/ 63766 w 79385"/>
                  <a:gd name="connsiteY8" fmla="*/ 1060 h 78728"/>
                  <a:gd name="connsiteX9" fmla="*/ 73654 w 79385"/>
                  <a:gd name="connsiteY9" fmla="*/ 3280 h 78728"/>
                  <a:gd name="connsiteX10" fmla="*/ 74259 w 79385"/>
                  <a:gd name="connsiteY10" fmla="*/ 10141 h 78728"/>
                  <a:gd name="connsiteX11" fmla="*/ 71434 w 79385"/>
                  <a:gd name="connsiteY11" fmla="*/ 20231 h 78728"/>
                  <a:gd name="connsiteX12" fmla="*/ 77892 w 79385"/>
                  <a:gd name="connsiteY12" fmla="*/ 58370 h 78728"/>
                  <a:gd name="connsiteX13" fmla="*/ 68206 w 79385"/>
                  <a:gd name="connsiteY13" fmla="*/ 72899 h 78728"/>
                  <a:gd name="connsiteX14" fmla="*/ 28453 w 79385"/>
                  <a:gd name="connsiteY14" fmla="*/ 76733 h 78728"/>
                  <a:gd name="connsiteX15" fmla="*/ 15336 w 79385"/>
                  <a:gd name="connsiteY15" fmla="*/ 78348 h 78728"/>
                  <a:gd name="connsiteX16" fmla="*/ 6861 w 79385"/>
                  <a:gd name="connsiteY16" fmla="*/ 77742 h 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385" h="78728">
                    <a:moveTo>
                      <a:pt x="6861" y="77742"/>
                    </a:moveTo>
                    <a:cubicBezTo>
                      <a:pt x="2220" y="75725"/>
                      <a:pt x="403" y="72496"/>
                      <a:pt x="2421" y="67653"/>
                    </a:cubicBezTo>
                    <a:cubicBezTo>
                      <a:pt x="4439" y="63213"/>
                      <a:pt x="4238" y="59783"/>
                      <a:pt x="1614" y="55343"/>
                    </a:cubicBezTo>
                    <a:cubicBezTo>
                      <a:pt x="-2825" y="47877"/>
                      <a:pt x="2421" y="36980"/>
                      <a:pt x="10896" y="35164"/>
                    </a:cubicBezTo>
                    <a:cubicBezTo>
                      <a:pt x="20179" y="32944"/>
                      <a:pt x="29462" y="29917"/>
                      <a:pt x="39147" y="28908"/>
                    </a:cubicBezTo>
                    <a:cubicBezTo>
                      <a:pt x="41973" y="28706"/>
                      <a:pt x="44596" y="27495"/>
                      <a:pt x="47219" y="26083"/>
                    </a:cubicBezTo>
                    <a:cubicBezTo>
                      <a:pt x="53273" y="22854"/>
                      <a:pt x="54080" y="21240"/>
                      <a:pt x="52869" y="14379"/>
                    </a:cubicBezTo>
                    <a:cubicBezTo>
                      <a:pt x="52668" y="13572"/>
                      <a:pt x="52264" y="12764"/>
                      <a:pt x="52466" y="12159"/>
                    </a:cubicBezTo>
                    <a:cubicBezTo>
                      <a:pt x="54686" y="6912"/>
                      <a:pt x="59932" y="4491"/>
                      <a:pt x="63766" y="1060"/>
                    </a:cubicBezTo>
                    <a:cubicBezTo>
                      <a:pt x="66591" y="-1563"/>
                      <a:pt x="70829" y="1262"/>
                      <a:pt x="73654" y="3280"/>
                    </a:cubicBezTo>
                    <a:cubicBezTo>
                      <a:pt x="76277" y="5096"/>
                      <a:pt x="76479" y="8123"/>
                      <a:pt x="74259" y="10141"/>
                    </a:cubicBezTo>
                    <a:cubicBezTo>
                      <a:pt x="71031" y="13168"/>
                      <a:pt x="71838" y="16598"/>
                      <a:pt x="71434" y="20231"/>
                    </a:cubicBezTo>
                    <a:cubicBezTo>
                      <a:pt x="70425" y="33549"/>
                      <a:pt x="74461" y="45859"/>
                      <a:pt x="77892" y="58370"/>
                    </a:cubicBezTo>
                    <a:cubicBezTo>
                      <a:pt x="80919" y="69671"/>
                      <a:pt x="80111" y="71487"/>
                      <a:pt x="68206" y="72899"/>
                    </a:cubicBezTo>
                    <a:cubicBezTo>
                      <a:pt x="55089" y="74514"/>
                      <a:pt x="41771" y="75523"/>
                      <a:pt x="28453" y="76733"/>
                    </a:cubicBezTo>
                    <a:cubicBezTo>
                      <a:pt x="24013" y="77137"/>
                      <a:pt x="19574" y="77944"/>
                      <a:pt x="15336" y="78348"/>
                    </a:cubicBezTo>
                    <a:cubicBezTo>
                      <a:pt x="12309" y="78751"/>
                      <a:pt x="9484" y="79155"/>
                      <a:pt x="6861" y="77742"/>
                    </a:cubicBezTo>
                    <a:close/>
                  </a:path>
                </a:pathLst>
              </a:custGeom>
              <a:solidFill>
                <a:srgbClr val="EAAB5E"/>
              </a:solidFill>
              <a:ln w="2018" cap="flat">
                <a:noFill/>
                <a:prstDash val="solid"/>
                <a:miter/>
              </a:ln>
            </p:spPr>
            <p:txBody>
              <a:bodyPr rtlCol="0" anchor="ctr"/>
              <a:lstStyle/>
              <a:p>
                <a:endParaRPr lang="en-US"/>
              </a:p>
            </p:txBody>
          </p:sp>
          <p:sp>
            <p:nvSpPr>
              <p:cNvPr id="128" name="Freeform 128">
                <a:extLst>
                  <a:ext uri="{FF2B5EF4-FFF2-40B4-BE49-F238E27FC236}">
                    <a16:creationId xmlns:a16="http://schemas.microsoft.com/office/drawing/2014/main" id="{E932C77D-5979-6E59-87C9-ECB0907F4340}"/>
                  </a:ext>
                </a:extLst>
              </p:cNvPr>
              <p:cNvSpPr/>
              <p:nvPr/>
            </p:nvSpPr>
            <p:spPr>
              <a:xfrm>
                <a:off x="7221321" y="1315195"/>
                <a:ext cx="104803" cy="63606"/>
              </a:xfrm>
              <a:custGeom>
                <a:avLst/>
                <a:gdLst>
                  <a:gd name="connsiteX0" fmla="*/ 88241 w 104803"/>
                  <a:gd name="connsiteY0" fmla="*/ 51182 h 63606"/>
                  <a:gd name="connsiteX1" fmla="*/ 80371 w 104803"/>
                  <a:gd name="connsiteY1" fmla="*/ 48761 h 63606"/>
                  <a:gd name="connsiteX2" fmla="*/ 47883 w 104803"/>
                  <a:gd name="connsiteY2" fmla="*/ 53200 h 63606"/>
                  <a:gd name="connsiteX3" fmla="*/ 33353 w 104803"/>
                  <a:gd name="connsiteY3" fmla="*/ 56227 h 63606"/>
                  <a:gd name="connsiteX4" fmla="*/ 22255 w 104803"/>
                  <a:gd name="connsiteY4" fmla="*/ 60667 h 63606"/>
                  <a:gd name="connsiteX5" fmla="*/ 4699 w 104803"/>
                  <a:gd name="connsiteY5" fmla="*/ 55017 h 63606"/>
                  <a:gd name="connsiteX6" fmla="*/ 663 w 104803"/>
                  <a:gd name="connsiteY6" fmla="*/ 41496 h 63606"/>
                  <a:gd name="connsiteX7" fmla="*/ 865 w 104803"/>
                  <a:gd name="connsiteY7" fmla="*/ 34635 h 63606"/>
                  <a:gd name="connsiteX8" fmla="*/ 1672 w 104803"/>
                  <a:gd name="connsiteY8" fmla="*/ 22124 h 63606"/>
                  <a:gd name="connsiteX9" fmla="*/ 1067 w 104803"/>
                  <a:gd name="connsiteY9" fmla="*/ 19904 h 63606"/>
                  <a:gd name="connsiteX10" fmla="*/ 5102 w 104803"/>
                  <a:gd name="connsiteY10" fmla="*/ 12438 h 63606"/>
                  <a:gd name="connsiteX11" fmla="*/ 12165 w 104803"/>
                  <a:gd name="connsiteY11" fmla="*/ 16675 h 63606"/>
                  <a:gd name="connsiteX12" fmla="*/ 19833 w 104803"/>
                  <a:gd name="connsiteY12" fmla="*/ 21720 h 63606"/>
                  <a:gd name="connsiteX13" fmla="*/ 79160 w 104803"/>
                  <a:gd name="connsiteY13" fmla="*/ 12841 h 63606"/>
                  <a:gd name="connsiteX14" fmla="*/ 85416 w 104803"/>
                  <a:gd name="connsiteY14" fmla="*/ 5375 h 63606"/>
                  <a:gd name="connsiteX15" fmla="*/ 89250 w 104803"/>
                  <a:gd name="connsiteY15" fmla="*/ 128 h 63606"/>
                  <a:gd name="connsiteX16" fmla="*/ 94900 w 104803"/>
                  <a:gd name="connsiteY16" fmla="*/ 3357 h 63606"/>
                  <a:gd name="connsiteX17" fmla="*/ 97322 w 104803"/>
                  <a:gd name="connsiteY17" fmla="*/ 9007 h 63606"/>
                  <a:gd name="connsiteX18" fmla="*/ 103779 w 104803"/>
                  <a:gd name="connsiteY18" fmla="*/ 33223 h 63606"/>
                  <a:gd name="connsiteX19" fmla="*/ 98734 w 104803"/>
                  <a:gd name="connsiteY19" fmla="*/ 45532 h 63606"/>
                  <a:gd name="connsiteX20" fmla="*/ 95304 w 104803"/>
                  <a:gd name="connsiteY20" fmla="*/ 49770 h 63606"/>
                  <a:gd name="connsiteX21" fmla="*/ 88241 w 104803"/>
                  <a:gd name="connsiteY21" fmla="*/ 51182 h 6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803" h="63606">
                    <a:moveTo>
                      <a:pt x="88241" y="51182"/>
                    </a:moveTo>
                    <a:cubicBezTo>
                      <a:pt x="86223" y="48357"/>
                      <a:pt x="83196" y="48761"/>
                      <a:pt x="80371" y="48761"/>
                    </a:cubicBezTo>
                    <a:cubicBezTo>
                      <a:pt x="69272" y="48963"/>
                      <a:pt x="58577" y="50375"/>
                      <a:pt x="47883" y="53200"/>
                    </a:cubicBezTo>
                    <a:cubicBezTo>
                      <a:pt x="43039" y="54411"/>
                      <a:pt x="38197" y="55420"/>
                      <a:pt x="33353" y="56227"/>
                    </a:cubicBezTo>
                    <a:cubicBezTo>
                      <a:pt x="29317" y="57034"/>
                      <a:pt x="25686" y="57842"/>
                      <a:pt x="22255" y="60667"/>
                    </a:cubicBezTo>
                    <a:cubicBezTo>
                      <a:pt x="15394" y="66317"/>
                      <a:pt x="7322" y="63492"/>
                      <a:pt x="4699" y="55017"/>
                    </a:cubicBezTo>
                    <a:cubicBezTo>
                      <a:pt x="3286" y="50577"/>
                      <a:pt x="1874" y="46138"/>
                      <a:pt x="663" y="41496"/>
                    </a:cubicBezTo>
                    <a:cubicBezTo>
                      <a:pt x="58" y="39277"/>
                      <a:pt x="-547" y="36653"/>
                      <a:pt x="865" y="34635"/>
                    </a:cubicBezTo>
                    <a:cubicBezTo>
                      <a:pt x="3892" y="30599"/>
                      <a:pt x="3488" y="26362"/>
                      <a:pt x="1672" y="22124"/>
                    </a:cubicBezTo>
                    <a:cubicBezTo>
                      <a:pt x="1471" y="21317"/>
                      <a:pt x="1269" y="20510"/>
                      <a:pt x="1067" y="19904"/>
                    </a:cubicBezTo>
                    <a:cubicBezTo>
                      <a:pt x="462" y="16474"/>
                      <a:pt x="1269" y="13649"/>
                      <a:pt x="5102" y="12438"/>
                    </a:cubicBezTo>
                    <a:cubicBezTo>
                      <a:pt x="8331" y="11429"/>
                      <a:pt x="11358" y="12640"/>
                      <a:pt x="12165" y="16675"/>
                    </a:cubicBezTo>
                    <a:cubicBezTo>
                      <a:pt x="12973" y="21720"/>
                      <a:pt x="15797" y="21922"/>
                      <a:pt x="19833" y="21720"/>
                    </a:cubicBezTo>
                    <a:cubicBezTo>
                      <a:pt x="40012" y="20913"/>
                      <a:pt x="59788" y="18895"/>
                      <a:pt x="79160" y="12841"/>
                    </a:cubicBezTo>
                    <a:cubicBezTo>
                      <a:pt x="82994" y="11631"/>
                      <a:pt x="86828" y="11227"/>
                      <a:pt x="85416" y="5375"/>
                    </a:cubicBezTo>
                    <a:cubicBezTo>
                      <a:pt x="84810" y="2953"/>
                      <a:pt x="86425" y="734"/>
                      <a:pt x="89250" y="128"/>
                    </a:cubicBezTo>
                    <a:cubicBezTo>
                      <a:pt x="91873" y="-477"/>
                      <a:pt x="93689" y="1137"/>
                      <a:pt x="94900" y="3357"/>
                    </a:cubicBezTo>
                    <a:cubicBezTo>
                      <a:pt x="95909" y="5173"/>
                      <a:pt x="96716" y="7191"/>
                      <a:pt x="97322" y="9007"/>
                    </a:cubicBezTo>
                    <a:cubicBezTo>
                      <a:pt x="99541" y="17079"/>
                      <a:pt x="101761" y="25151"/>
                      <a:pt x="103779" y="33223"/>
                    </a:cubicBezTo>
                    <a:cubicBezTo>
                      <a:pt x="105595" y="40689"/>
                      <a:pt x="105595" y="40891"/>
                      <a:pt x="98734" y="45532"/>
                    </a:cubicBezTo>
                    <a:cubicBezTo>
                      <a:pt x="97120" y="46541"/>
                      <a:pt x="96514" y="48357"/>
                      <a:pt x="95304" y="49770"/>
                    </a:cubicBezTo>
                    <a:cubicBezTo>
                      <a:pt x="93286" y="52191"/>
                      <a:pt x="90864" y="53200"/>
                      <a:pt x="88241" y="51182"/>
                    </a:cubicBezTo>
                    <a:close/>
                  </a:path>
                </a:pathLst>
              </a:custGeom>
              <a:solidFill>
                <a:srgbClr val="EAAB5E"/>
              </a:solidFill>
              <a:ln w="2018" cap="flat">
                <a:noFill/>
                <a:prstDash val="solid"/>
                <a:miter/>
              </a:ln>
            </p:spPr>
            <p:txBody>
              <a:bodyPr rtlCol="0" anchor="ctr"/>
              <a:lstStyle/>
              <a:p>
                <a:endParaRPr lang="en-US"/>
              </a:p>
            </p:txBody>
          </p:sp>
          <p:sp>
            <p:nvSpPr>
              <p:cNvPr id="129" name="Freeform 129">
                <a:extLst>
                  <a:ext uri="{FF2B5EF4-FFF2-40B4-BE49-F238E27FC236}">
                    <a16:creationId xmlns:a16="http://schemas.microsoft.com/office/drawing/2014/main" id="{9F1E44E3-098A-FFC1-8CFF-84FC039E2697}"/>
                  </a:ext>
                </a:extLst>
              </p:cNvPr>
              <p:cNvSpPr/>
              <p:nvPr/>
            </p:nvSpPr>
            <p:spPr>
              <a:xfrm>
                <a:off x="7354169" y="1297760"/>
                <a:ext cx="85875" cy="78140"/>
              </a:xfrm>
              <a:custGeom>
                <a:avLst/>
                <a:gdLst>
                  <a:gd name="connsiteX0" fmla="*/ 1603 w 85875"/>
                  <a:gd name="connsiteY0" fmla="*/ 50254 h 78140"/>
                  <a:gd name="connsiteX1" fmla="*/ 8464 w 85875"/>
                  <a:gd name="connsiteY1" fmla="*/ 40770 h 78140"/>
                  <a:gd name="connsiteX2" fmla="*/ 24809 w 85875"/>
                  <a:gd name="connsiteY2" fmla="*/ 24020 h 78140"/>
                  <a:gd name="connsiteX3" fmla="*/ 43778 w 85875"/>
                  <a:gd name="connsiteY3" fmla="*/ 14536 h 78140"/>
                  <a:gd name="connsiteX4" fmla="*/ 59316 w 85875"/>
                  <a:gd name="connsiteY4" fmla="*/ 13124 h 78140"/>
                  <a:gd name="connsiteX5" fmla="*/ 63957 w 85875"/>
                  <a:gd name="connsiteY5" fmla="*/ 10500 h 78140"/>
                  <a:gd name="connsiteX6" fmla="*/ 69607 w 85875"/>
                  <a:gd name="connsiteY6" fmla="*/ 3034 h 78140"/>
                  <a:gd name="connsiteX7" fmla="*/ 80302 w 85875"/>
                  <a:gd name="connsiteY7" fmla="*/ 3639 h 78140"/>
                  <a:gd name="connsiteX8" fmla="*/ 85549 w 85875"/>
                  <a:gd name="connsiteY8" fmla="*/ 26240 h 78140"/>
                  <a:gd name="connsiteX9" fmla="*/ 84741 w 85875"/>
                  <a:gd name="connsiteY9" fmla="*/ 42586 h 78140"/>
                  <a:gd name="connsiteX10" fmla="*/ 75459 w 85875"/>
                  <a:gd name="connsiteY10" fmla="*/ 53079 h 78140"/>
                  <a:gd name="connsiteX11" fmla="*/ 71827 w 85875"/>
                  <a:gd name="connsiteY11" fmla="*/ 54290 h 78140"/>
                  <a:gd name="connsiteX12" fmla="*/ 51849 w 85875"/>
                  <a:gd name="connsiteY12" fmla="*/ 60142 h 78140"/>
                  <a:gd name="connsiteX13" fmla="*/ 30863 w 85875"/>
                  <a:gd name="connsiteY13" fmla="*/ 69424 h 78140"/>
                  <a:gd name="connsiteX14" fmla="*/ 21580 w 85875"/>
                  <a:gd name="connsiteY14" fmla="*/ 76689 h 78140"/>
                  <a:gd name="connsiteX15" fmla="*/ 11895 w 85875"/>
                  <a:gd name="connsiteY15" fmla="*/ 72250 h 78140"/>
                  <a:gd name="connsiteX16" fmla="*/ 4832 w 85875"/>
                  <a:gd name="connsiteY16" fmla="*/ 63774 h 78140"/>
                  <a:gd name="connsiteX17" fmla="*/ 1603 w 85875"/>
                  <a:gd name="connsiteY17" fmla="*/ 50254 h 7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875" h="78140">
                    <a:moveTo>
                      <a:pt x="1603" y="50254"/>
                    </a:moveTo>
                    <a:cubicBezTo>
                      <a:pt x="3016" y="46622"/>
                      <a:pt x="5437" y="43191"/>
                      <a:pt x="8464" y="40770"/>
                    </a:cubicBezTo>
                    <a:cubicBezTo>
                      <a:pt x="14720" y="35725"/>
                      <a:pt x="19563" y="29873"/>
                      <a:pt x="24809" y="24020"/>
                    </a:cubicBezTo>
                    <a:cubicBezTo>
                      <a:pt x="30056" y="18370"/>
                      <a:pt x="35706" y="14536"/>
                      <a:pt x="43778" y="14536"/>
                    </a:cubicBezTo>
                    <a:cubicBezTo>
                      <a:pt x="49024" y="14536"/>
                      <a:pt x="53867" y="11913"/>
                      <a:pt x="59316" y="13124"/>
                    </a:cubicBezTo>
                    <a:cubicBezTo>
                      <a:pt x="61334" y="13527"/>
                      <a:pt x="62746" y="11913"/>
                      <a:pt x="63957" y="10500"/>
                    </a:cubicBezTo>
                    <a:cubicBezTo>
                      <a:pt x="66177" y="8280"/>
                      <a:pt x="67993" y="5657"/>
                      <a:pt x="69607" y="3034"/>
                    </a:cubicBezTo>
                    <a:cubicBezTo>
                      <a:pt x="72432" y="-1204"/>
                      <a:pt x="78284" y="-1002"/>
                      <a:pt x="80302" y="3639"/>
                    </a:cubicBezTo>
                    <a:cubicBezTo>
                      <a:pt x="83531" y="10702"/>
                      <a:pt x="86961" y="17765"/>
                      <a:pt x="85549" y="26240"/>
                    </a:cubicBezTo>
                    <a:cubicBezTo>
                      <a:pt x="84741" y="31487"/>
                      <a:pt x="84943" y="37137"/>
                      <a:pt x="84741" y="42586"/>
                    </a:cubicBezTo>
                    <a:cubicBezTo>
                      <a:pt x="84338" y="50456"/>
                      <a:pt x="83127" y="51666"/>
                      <a:pt x="75459" y="53079"/>
                    </a:cubicBezTo>
                    <a:cubicBezTo>
                      <a:pt x="74248" y="53281"/>
                      <a:pt x="72836" y="53684"/>
                      <a:pt x="71827" y="54290"/>
                    </a:cubicBezTo>
                    <a:cubicBezTo>
                      <a:pt x="65773" y="58326"/>
                      <a:pt x="58912" y="59536"/>
                      <a:pt x="51849" y="60142"/>
                    </a:cubicBezTo>
                    <a:cubicBezTo>
                      <a:pt x="43778" y="60747"/>
                      <a:pt x="36715" y="63572"/>
                      <a:pt x="30863" y="69424"/>
                    </a:cubicBezTo>
                    <a:cubicBezTo>
                      <a:pt x="28240" y="72250"/>
                      <a:pt x="25011" y="74671"/>
                      <a:pt x="21580" y="76689"/>
                    </a:cubicBezTo>
                    <a:cubicBezTo>
                      <a:pt x="16738" y="79716"/>
                      <a:pt x="12500" y="77900"/>
                      <a:pt x="11895" y="72250"/>
                    </a:cubicBezTo>
                    <a:cubicBezTo>
                      <a:pt x="11289" y="67406"/>
                      <a:pt x="9675" y="64985"/>
                      <a:pt x="4832" y="63774"/>
                    </a:cubicBezTo>
                    <a:cubicBezTo>
                      <a:pt x="-415" y="62362"/>
                      <a:pt x="-1222" y="56510"/>
                      <a:pt x="1603" y="50254"/>
                    </a:cubicBezTo>
                    <a:close/>
                  </a:path>
                </a:pathLst>
              </a:custGeom>
              <a:solidFill>
                <a:srgbClr val="EAAB5E"/>
              </a:solidFill>
              <a:ln w="2018" cap="flat">
                <a:noFill/>
                <a:prstDash val="solid"/>
                <a:miter/>
              </a:ln>
            </p:spPr>
            <p:txBody>
              <a:bodyPr rtlCol="0" anchor="ctr"/>
              <a:lstStyle/>
              <a:p>
                <a:endParaRPr lang="en-US"/>
              </a:p>
            </p:txBody>
          </p:sp>
          <p:sp>
            <p:nvSpPr>
              <p:cNvPr id="130" name="Freeform 130">
                <a:extLst>
                  <a:ext uri="{FF2B5EF4-FFF2-40B4-BE49-F238E27FC236}">
                    <a16:creationId xmlns:a16="http://schemas.microsoft.com/office/drawing/2014/main" id="{5964A873-B65E-3C0D-F5AA-54670847CC3D}"/>
                  </a:ext>
                </a:extLst>
              </p:cNvPr>
              <p:cNvSpPr/>
              <p:nvPr/>
            </p:nvSpPr>
            <p:spPr>
              <a:xfrm>
                <a:off x="7402955" y="1355190"/>
                <a:ext cx="144666" cy="55266"/>
              </a:xfrm>
              <a:custGeom>
                <a:avLst/>
                <a:gdLst>
                  <a:gd name="connsiteX0" fmla="*/ 97301 w 144666"/>
                  <a:gd name="connsiteY0" fmla="*/ 54573 h 55266"/>
                  <a:gd name="connsiteX1" fmla="*/ 85798 w 144666"/>
                  <a:gd name="connsiteY1" fmla="*/ 46299 h 55266"/>
                  <a:gd name="connsiteX2" fmla="*/ 65821 w 144666"/>
                  <a:gd name="connsiteY2" fmla="*/ 36008 h 55266"/>
                  <a:gd name="connsiteX3" fmla="*/ 43826 w 144666"/>
                  <a:gd name="connsiteY3" fmla="*/ 33788 h 55266"/>
                  <a:gd name="connsiteX4" fmla="*/ 14364 w 144666"/>
                  <a:gd name="connsiteY4" fmla="*/ 35403 h 55266"/>
                  <a:gd name="connsiteX5" fmla="*/ 7301 w 144666"/>
                  <a:gd name="connsiteY5" fmla="*/ 36008 h 55266"/>
                  <a:gd name="connsiteX6" fmla="*/ 36 w 144666"/>
                  <a:gd name="connsiteY6" fmla="*/ 31770 h 55266"/>
                  <a:gd name="connsiteX7" fmla="*/ 5485 w 144666"/>
                  <a:gd name="connsiteY7" fmla="*/ 26322 h 55266"/>
                  <a:gd name="connsiteX8" fmla="*/ 27884 w 144666"/>
                  <a:gd name="connsiteY8" fmla="*/ 22891 h 55266"/>
                  <a:gd name="connsiteX9" fmla="*/ 97099 w 144666"/>
                  <a:gd name="connsiteY9" fmla="*/ 10985 h 55266"/>
                  <a:gd name="connsiteX10" fmla="*/ 117076 w 144666"/>
                  <a:gd name="connsiteY10" fmla="*/ 4326 h 55266"/>
                  <a:gd name="connsiteX11" fmla="*/ 139071 w 144666"/>
                  <a:gd name="connsiteY11" fmla="*/ 88 h 55266"/>
                  <a:gd name="connsiteX12" fmla="*/ 144116 w 144666"/>
                  <a:gd name="connsiteY12" fmla="*/ 2914 h 55266"/>
                  <a:gd name="connsiteX13" fmla="*/ 143107 w 144666"/>
                  <a:gd name="connsiteY13" fmla="*/ 8766 h 55266"/>
                  <a:gd name="connsiteX14" fmla="*/ 139071 w 144666"/>
                  <a:gd name="connsiteY14" fmla="*/ 12600 h 55266"/>
                  <a:gd name="connsiteX15" fmla="*/ 135237 w 144666"/>
                  <a:gd name="connsiteY15" fmla="*/ 24102 h 55266"/>
                  <a:gd name="connsiteX16" fmla="*/ 135842 w 144666"/>
                  <a:gd name="connsiteY16" fmla="*/ 39640 h 55266"/>
                  <a:gd name="connsiteX17" fmla="*/ 125551 w 144666"/>
                  <a:gd name="connsiteY17" fmla="*/ 50537 h 55266"/>
                  <a:gd name="connsiteX18" fmla="*/ 115462 w 144666"/>
                  <a:gd name="connsiteY18" fmla="*/ 50941 h 55266"/>
                  <a:gd name="connsiteX19" fmla="*/ 105977 w 144666"/>
                  <a:gd name="connsiteY19" fmla="*/ 53968 h 55266"/>
                  <a:gd name="connsiteX20" fmla="*/ 97301 w 144666"/>
                  <a:gd name="connsiteY20" fmla="*/ 54573 h 5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666" h="55266">
                    <a:moveTo>
                      <a:pt x="97301" y="54573"/>
                    </a:moveTo>
                    <a:cubicBezTo>
                      <a:pt x="93265" y="51748"/>
                      <a:pt x="89229" y="49326"/>
                      <a:pt x="85798" y="46299"/>
                    </a:cubicBezTo>
                    <a:cubicBezTo>
                      <a:pt x="79946" y="41255"/>
                      <a:pt x="72883" y="37824"/>
                      <a:pt x="65821" y="36008"/>
                    </a:cubicBezTo>
                    <a:cubicBezTo>
                      <a:pt x="58758" y="34192"/>
                      <a:pt x="51493" y="32577"/>
                      <a:pt x="43826" y="33788"/>
                    </a:cubicBezTo>
                    <a:cubicBezTo>
                      <a:pt x="34140" y="35403"/>
                      <a:pt x="24251" y="36412"/>
                      <a:pt x="14364" y="35403"/>
                    </a:cubicBezTo>
                    <a:cubicBezTo>
                      <a:pt x="12144" y="35201"/>
                      <a:pt x="9722" y="36008"/>
                      <a:pt x="7301" y="36008"/>
                    </a:cubicBezTo>
                    <a:cubicBezTo>
                      <a:pt x="3063" y="36210"/>
                      <a:pt x="238" y="34595"/>
                      <a:pt x="36" y="31770"/>
                    </a:cubicBezTo>
                    <a:cubicBezTo>
                      <a:pt x="-367" y="27936"/>
                      <a:pt x="2660" y="26927"/>
                      <a:pt x="5485" y="26322"/>
                    </a:cubicBezTo>
                    <a:cubicBezTo>
                      <a:pt x="12951" y="24909"/>
                      <a:pt x="20418" y="23295"/>
                      <a:pt x="27884" y="22891"/>
                    </a:cubicBezTo>
                    <a:cubicBezTo>
                      <a:pt x="51292" y="21075"/>
                      <a:pt x="74094" y="15425"/>
                      <a:pt x="97099" y="10985"/>
                    </a:cubicBezTo>
                    <a:cubicBezTo>
                      <a:pt x="103959" y="9573"/>
                      <a:pt x="110417" y="6546"/>
                      <a:pt x="117076" y="4326"/>
                    </a:cubicBezTo>
                    <a:cubicBezTo>
                      <a:pt x="124340" y="2106"/>
                      <a:pt x="131403" y="-517"/>
                      <a:pt x="139071" y="88"/>
                    </a:cubicBezTo>
                    <a:cubicBezTo>
                      <a:pt x="141291" y="290"/>
                      <a:pt x="143107" y="694"/>
                      <a:pt x="144116" y="2914"/>
                    </a:cubicBezTo>
                    <a:cubicBezTo>
                      <a:pt x="145125" y="5133"/>
                      <a:pt x="144722" y="7151"/>
                      <a:pt x="143107" y="8766"/>
                    </a:cubicBezTo>
                    <a:cubicBezTo>
                      <a:pt x="141896" y="10178"/>
                      <a:pt x="140282" y="11187"/>
                      <a:pt x="139071" y="12600"/>
                    </a:cubicBezTo>
                    <a:cubicBezTo>
                      <a:pt x="136246" y="15828"/>
                      <a:pt x="135036" y="19864"/>
                      <a:pt x="135237" y="24102"/>
                    </a:cubicBezTo>
                    <a:cubicBezTo>
                      <a:pt x="135439" y="29349"/>
                      <a:pt x="135842" y="34595"/>
                      <a:pt x="135842" y="39640"/>
                    </a:cubicBezTo>
                    <a:cubicBezTo>
                      <a:pt x="135842" y="46905"/>
                      <a:pt x="133018" y="49932"/>
                      <a:pt x="125551" y="50537"/>
                    </a:cubicBezTo>
                    <a:cubicBezTo>
                      <a:pt x="122121" y="50739"/>
                      <a:pt x="118690" y="50537"/>
                      <a:pt x="115462" y="50941"/>
                    </a:cubicBezTo>
                    <a:cubicBezTo>
                      <a:pt x="112233" y="51344"/>
                      <a:pt x="108601" y="51748"/>
                      <a:pt x="105977" y="53968"/>
                    </a:cubicBezTo>
                    <a:cubicBezTo>
                      <a:pt x="102950" y="56187"/>
                      <a:pt x="100125" y="54977"/>
                      <a:pt x="97301" y="54573"/>
                    </a:cubicBezTo>
                    <a:close/>
                  </a:path>
                </a:pathLst>
              </a:custGeom>
              <a:solidFill>
                <a:srgbClr val="EAAB5E"/>
              </a:solidFill>
              <a:ln w="2018" cap="flat">
                <a:noFill/>
                <a:prstDash val="solid"/>
                <a:miter/>
              </a:ln>
            </p:spPr>
            <p:txBody>
              <a:bodyPr rtlCol="0" anchor="ctr"/>
              <a:lstStyle/>
              <a:p>
                <a:endParaRPr lang="en-US"/>
              </a:p>
            </p:txBody>
          </p:sp>
          <p:sp>
            <p:nvSpPr>
              <p:cNvPr id="131" name="Freeform 131">
                <a:extLst>
                  <a:ext uri="{FF2B5EF4-FFF2-40B4-BE49-F238E27FC236}">
                    <a16:creationId xmlns:a16="http://schemas.microsoft.com/office/drawing/2014/main" id="{3061B484-5F72-0674-C5CF-5E9F58F81087}"/>
                  </a:ext>
                </a:extLst>
              </p:cNvPr>
              <p:cNvSpPr/>
              <p:nvPr/>
            </p:nvSpPr>
            <p:spPr>
              <a:xfrm>
                <a:off x="7385574" y="1648866"/>
                <a:ext cx="99388" cy="64419"/>
              </a:xfrm>
              <a:custGeom>
                <a:avLst/>
                <a:gdLst>
                  <a:gd name="connsiteX0" fmla="*/ 84614 w 99388"/>
                  <a:gd name="connsiteY0" fmla="*/ 630 h 64419"/>
                  <a:gd name="connsiteX1" fmla="*/ 87238 w 99388"/>
                  <a:gd name="connsiteY1" fmla="*/ 5877 h 64419"/>
                  <a:gd name="connsiteX2" fmla="*/ 88449 w 99388"/>
                  <a:gd name="connsiteY2" fmla="*/ 12738 h 64419"/>
                  <a:gd name="connsiteX3" fmla="*/ 99143 w 99388"/>
                  <a:gd name="connsiteY3" fmla="*/ 49868 h 64419"/>
                  <a:gd name="connsiteX4" fmla="*/ 93089 w 99388"/>
                  <a:gd name="connsiteY4" fmla="*/ 61774 h 64419"/>
                  <a:gd name="connsiteX5" fmla="*/ 86632 w 99388"/>
                  <a:gd name="connsiteY5" fmla="*/ 58343 h 64419"/>
                  <a:gd name="connsiteX6" fmla="*/ 84211 w 99388"/>
                  <a:gd name="connsiteY6" fmla="*/ 50473 h 64419"/>
                  <a:gd name="connsiteX7" fmla="*/ 75130 w 99388"/>
                  <a:gd name="connsiteY7" fmla="*/ 51684 h 64419"/>
                  <a:gd name="connsiteX8" fmla="*/ 35377 w 99388"/>
                  <a:gd name="connsiteY8" fmla="*/ 63186 h 64419"/>
                  <a:gd name="connsiteX9" fmla="*/ 20243 w 99388"/>
                  <a:gd name="connsiteY9" fmla="*/ 56124 h 64419"/>
                  <a:gd name="connsiteX10" fmla="*/ 6723 w 99388"/>
                  <a:gd name="connsiteY10" fmla="*/ 38971 h 64419"/>
                  <a:gd name="connsiteX11" fmla="*/ 64 w 99388"/>
                  <a:gd name="connsiteY11" fmla="*/ 29083 h 64419"/>
                  <a:gd name="connsiteX12" fmla="*/ 9144 w 99388"/>
                  <a:gd name="connsiteY12" fmla="*/ 22827 h 64419"/>
                  <a:gd name="connsiteX13" fmla="*/ 48494 w 99388"/>
                  <a:gd name="connsiteY13" fmla="*/ 16370 h 64419"/>
                  <a:gd name="connsiteX14" fmla="*/ 66251 w 99388"/>
                  <a:gd name="connsiteY14" fmla="*/ 15765 h 64419"/>
                  <a:gd name="connsiteX15" fmla="*/ 77551 w 99388"/>
                  <a:gd name="connsiteY15" fmla="*/ 7087 h 64419"/>
                  <a:gd name="connsiteX16" fmla="*/ 79166 w 99388"/>
                  <a:gd name="connsiteY16" fmla="*/ 1841 h 64419"/>
                  <a:gd name="connsiteX17" fmla="*/ 84614 w 99388"/>
                  <a:gd name="connsiteY17" fmla="*/ 630 h 6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88" h="64419">
                    <a:moveTo>
                      <a:pt x="84614" y="630"/>
                    </a:moveTo>
                    <a:cubicBezTo>
                      <a:pt x="86632" y="1639"/>
                      <a:pt x="87036" y="3657"/>
                      <a:pt x="87238" y="5877"/>
                    </a:cubicBezTo>
                    <a:cubicBezTo>
                      <a:pt x="87440" y="8096"/>
                      <a:pt x="87036" y="10720"/>
                      <a:pt x="88449" y="12738"/>
                    </a:cubicBezTo>
                    <a:cubicBezTo>
                      <a:pt x="96520" y="23836"/>
                      <a:pt x="95713" y="37357"/>
                      <a:pt x="99143" y="49868"/>
                    </a:cubicBezTo>
                    <a:cubicBezTo>
                      <a:pt x="100556" y="55115"/>
                      <a:pt x="95511" y="58142"/>
                      <a:pt x="93089" y="61774"/>
                    </a:cubicBezTo>
                    <a:cubicBezTo>
                      <a:pt x="91677" y="63792"/>
                      <a:pt x="87641" y="61572"/>
                      <a:pt x="86632" y="58343"/>
                    </a:cubicBezTo>
                    <a:cubicBezTo>
                      <a:pt x="85825" y="55720"/>
                      <a:pt x="87440" y="51886"/>
                      <a:pt x="84211" y="50473"/>
                    </a:cubicBezTo>
                    <a:cubicBezTo>
                      <a:pt x="81386" y="49263"/>
                      <a:pt x="77955" y="50877"/>
                      <a:pt x="75130" y="51684"/>
                    </a:cubicBezTo>
                    <a:cubicBezTo>
                      <a:pt x="61812" y="55316"/>
                      <a:pt x="48494" y="59151"/>
                      <a:pt x="35377" y="63186"/>
                    </a:cubicBezTo>
                    <a:cubicBezTo>
                      <a:pt x="27103" y="65810"/>
                      <a:pt x="23068" y="64599"/>
                      <a:pt x="20243" y="56124"/>
                    </a:cubicBezTo>
                    <a:cubicBezTo>
                      <a:pt x="17619" y="48657"/>
                      <a:pt x="13382" y="43209"/>
                      <a:pt x="6723" y="38971"/>
                    </a:cubicBezTo>
                    <a:cubicBezTo>
                      <a:pt x="3292" y="36953"/>
                      <a:pt x="-542" y="33926"/>
                      <a:pt x="64" y="29083"/>
                    </a:cubicBezTo>
                    <a:cubicBezTo>
                      <a:pt x="669" y="24240"/>
                      <a:pt x="5512" y="23836"/>
                      <a:pt x="9144" y="22827"/>
                    </a:cubicBezTo>
                    <a:cubicBezTo>
                      <a:pt x="22059" y="19397"/>
                      <a:pt x="35175" y="18186"/>
                      <a:pt x="48494" y="16370"/>
                    </a:cubicBezTo>
                    <a:cubicBezTo>
                      <a:pt x="54345" y="15563"/>
                      <a:pt x="60198" y="14352"/>
                      <a:pt x="66251" y="15765"/>
                    </a:cubicBezTo>
                    <a:cubicBezTo>
                      <a:pt x="69278" y="16572"/>
                      <a:pt x="76946" y="10518"/>
                      <a:pt x="77551" y="7087"/>
                    </a:cubicBezTo>
                    <a:cubicBezTo>
                      <a:pt x="77955" y="5271"/>
                      <a:pt x="78157" y="3455"/>
                      <a:pt x="79166" y="1841"/>
                    </a:cubicBezTo>
                    <a:cubicBezTo>
                      <a:pt x="80377" y="25"/>
                      <a:pt x="82193" y="-581"/>
                      <a:pt x="84614" y="630"/>
                    </a:cubicBezTo>
                    <a:close/>
                  </a:path>
                </a:pathLst>
              </a:custGeom>
              <a:solidFill>
                <a:srgbClr val="EAAB5E"/>
              </a:solidFill>
              <a:ln w="2018" cap="flat">
                <a:noFill/>
                <a:prstDash val="solid"/>
                <a:miter/>
              </a:ln>
            </p:spPr>
            <p:txBody>
              <a:bodyPr rtlCol="0" anchor="ctr"/>
              <a:lstStyle/>
              <a:p>
                <a:endParaRPr lang="en-US"/>
              </a:p>
            </p:txBody>
          </p:sp>
          <p:sp>
            <p:nvSpPr>
              <p:cNvPr id="132" name="Freeform 132">
                <a:extLst>
                  <a:ext uri="{FF2B5EF4-FFF2-40B4-BE49-F238E27FC236}">
                    <a16:creationId xmlns:a16="http://schemas.microsoft.com/office/drawing/2014/main" id="{30158A78-E349-254D-7E4B-822E2AB0FE0C}"/>
                  </a:ext>
                </a:extLst>
              </p:cNvPr>
              <p:cNvSpPr/>
              <p:nvPr/>
            </p:nvSpPr>
            <p:spPr>
              <a:xfrm>
                <a:off x="6904239" y="1735048"/>
                <a:ext cx="97999" cy="58381"/>
              </a:xfrm>
              <a:custGeom>
                <a:avLst/>
                <a:gdLst>
                  <a:gd name="connsiteX0" fmla="*/ 5371 w 97999"/>
                  <a:gd name="connsiteY0" fmla="*/ 45211 h 58381"/>
                  <a:gd name="connsiteX1" fmla="*/ 528 w 97999"/>
                  <a:gd name="connsiteY1" fmla="*/ 34112 h 58381"/>
                  <a:gd name="connsiteX2" fmla="*/ 3152 w 97999"/>
                  <a:gd name="connsiteY2" fmla="*/ 21198 h 58381"/>
                  <a:gd name="connsiteX3" fmla="*/ 9407 w 97999"/>
                  <a:gd name="connsiteY3" fmla="*/ 15749 h 58381"/>
                  <a:gd name="connsiteX4" fmla="*/ 79227 w 97999"/>
                  <a:gd name="connsiteY4" fmla="*/ 7274 h 58381"/>
                  <a:gd name="connsiteX5" fmla="*/ 86492 w 97999"/>
                  <a:gd name="connsiteY5" fmla="*/ 3440 h 58381"/>
                  <a:gd name="connsiteX6" fmla="*/ 91537 w 97999"/>
                  <a:gd name="connsiteY6" fmla="*/ 211 h 58381"/>
                  <a:gd name="connsiteX7" fmla="*/ 97186 w 97999"/>
                  <a:gd name="connsiteY7" fmla="*/ 1825 h 58381"/>
                  <a:gd name="connsiteX8" fmla="*/ 96985 w 97999"/>
                  <a:gd name="connsiteY8" fmla="*/ 6870 h 58381"/>
                  <a:gd name="connsiteX9" fmla="*/ 91335 w 97999"/>
                  <a:gd name="connsiteY9" fmla="*/ 32095 h 58381"/>
                  <a:gd name="connsiteX10" fmla="*/ 82657 w 97999"/>
                  <a:gd name="connsiteY10" fmla="*/ 45211 h 58381"/>
                  <a:gd name="connsiteX11" fmla="*/ 28174 w 97999"/>
                  <a:gd name="connsiteY11" fmla="*/ 58328 h 58381"/>
                  <a:gd name="connsiteX12" fmla="*/ 22120 w 97999"/>
                  <a:gd name="connsiteY12" fmla="*/ 50861 h 58381"/>
                  <a:gd name="connsiteX13" fmla="*/ 18891 w 97999"/>
                  <a:gd name="connsiteY13" fmla="*/ 46018 h 58381"/>
                  <a:gd name="connsiteX14" fmla="*/ 5371 w 97999"/>
                  <a:gd name="connsiteY14" fmla="*/ 45211 h 5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99" h="58381">
                    <a:moveTo>
                      <a:pt x="5371" y="45211"/>
                    </a:moveTo>
                    <a:cubicBezTo>
                      <a:pt x="1134" y="43395"/>
                      <a:pt x="-1086" y="39359"/>
                      <a:pt x="528" y="34112"/>
                    </a:cubicBezTo>
                    <a:cubicBezTo>
                      <a:pt x="1739" y="29875"/>
                      <a:pt x="2546" y="25435"/>
                      <a:pt x="3152" y="21198"/>
                    </a:cubicBezTo>
                    <a:cubicBezTo>
                      <a:pt x="3555" y="17364"/>
                      <a:pt x="5573" y="15547"/>
                      <a:pt x="9407" y="15749"/>
                    </a:cubicBezTo>
                    <a:cubicBezTo>
                      <a:pt x="33017" y="16355"/>
                      <a:pt x="55819" y="8686"/>
                      <a:pt x="79227" y="7274"/>
                    </a:cubicBezTo>
                    <a:cubicBezTo>
                      <a:pt x="82254" y="7072"/>
                      <a:pt x="84877" y="6467"/>
                      <a:pt x="86492" y="3440"/>
                    </a:cubicBezTo>
                    <a:cubicBezTo>
                      <a:pt x="87501" y="1422"/>
                      <a:pt x="89519" y="615"/>
                      <a:pt x="91537" y="211"/>
                    </a:cubicBezTo>
                    <a:cubicBezTo>
                      <a:pt x="93756" y="-193"/>
                      <a:pt x="95774" y="-193"/>
                      <a:pt x="97186" y="1825"/>
                    </a:cubicBezTo>
                    <a:cubicBezTo>
                      <a:pt x="98397" y="3641"/>
                      <a:pt x="98195" y="5659"/>
                      <a:pt x="96985" y="6870"/>
                    </a:cubicBezTo>
                    <a:cubicBezTo>
                      <a:pt x="90124" y="14135"/>
                      <a:pt x="91738" y="23417"/>
                      <a:pt x="91335" y="32095"/>
                    </a:cubicBezTo>
                    <a:cubicBezTo>
                      <a:pt x="90931" y="41377"/>
                      <a:pt x="91335" y="41781"/>
                      <a:pt x="82657" y="45211"/>
                    </a:cubicBezTo>
                    <a:cubicBezTo>
                      <a:pt x="65102" y="52072"/>
                      <a:pt x="46940" y="56915"/>
                      <a:pt x="28174" y="58328"/>
                    </a:cubicBezTo>
                    <a:cubicBezTo>
                      <a:pt x="21514" y="58732"/>
                      <a:pt x="20102" y="56915"/>
                      <a:pt x="22120" y="50861"/>
                    </a:cubicBezTo>
                    <a:cubicBezTo>
                      <a:pt x="23734" y="46422"/>
                      <a:pt x="23532" y="46018"/>
                      <a:pt x="18891" y="46018"/>
                    </a:cubicBezTo>
                    <a:cubicBezTo>
                      <a:pt x="14048" y="46018"/>
                      <a:pt x="9609" y="47229"/>
                      <a:pt x="5371" y="45211"/>
                    </a:cubicBezTo>
                    <a:close/>
                  </a:path>
                </a:pathLst>
              </a:custGeom>
              <a:solidFill>
                <a:srgbClr val="EAAB5E"/>
              </a:solidFill>
              <a:ln w="2018" cap="flat">
                <a:noFill/>
                <a:prstDash val="solid"/>
                <a:miter/>
              </a:ln>
            </p:spPr>
            <p:txBody>
              <a:bodyPr rtlCol="0" anchor="ctr"/>
              <a:lstStyle/>
              <a:p>
                <a:endParaRPr lang="en-US"/>
              </a:p>
            </p:txBody>
          </p:sp>
          <p:sp>
            <p:nvSpPr>
              <p:cNvPr id="133" name="Freeform 133">
                <a:extLst>
                  <a:ext uri="{FF2B5EF4-FFF2-40B4-BE49-F238E27FC236}">
                    <a16:creationId xmlns:a16="http://schemas.microsoft.com/office/drawing/2014/main" id="{ECAC5A25-2B59-DCBE-776C-84AB0FF61FC3}"/>
                  </a:ext>
                </a:extLst>
              </p:cNvPr>
              <p:cNvSpPr/>
              <p:nvPr/>
            </p:nvSpPr>
            <p:spPr>
              <a:xfrm>
                <a:off x="7095057" y="1357133"/>
                <a:ext cx="94147" cy="51907"/>
              </a:xfrm>
              <a:custGeom>
                <a:avLst/>
                <a:gdLst>
                  <a:gd name="connsiteX0" fmla="*/ 68004 w 94147"/>
                  <a:gd name="connsiteY0" fmla="*/ 1778 h 51907"/>
                  <a:gd name="connsiteX1" fmla="*/ 75067 w 94147"/>
                  <a:gd name="connsiteY1" fmla="*/ 3594 h 51907"/>
                  <a:gd name="connsiteX2" fmla="*/ 88385 w 94147"/>
                  <a:gd name="connsiteY2" fmla="*/ 2787 h 51907"/>
                  <a:gd name="connsiteX3" fmla="*/ 93430 w 94147"/>
                  <a:gd name="connsiteY3" fmla="*/ 10455 h 51907"/>
                  <a:gd name="connsiteX4" fmla="*/ 92421 w 94147"/>
                  <a:gd name="connsiteY4" fmla="*/ 12473 h 51907"/>
                  <a:gd name="connsiteX5" fmla="*/ 83542 w 94147"/>
                  <a:gd name="connsiteY5" fmla="*/ 28415 h 51907"/>
                  <a:gd name="connsiteX6" fmla="*/ 75067 w 94147"/>
                  <a:gd name="connsiteY6" fmla="*/ 34671 h 51907"/>
                  <a:gd name="connsiteX7" fmla="*/ 61345 w 94147"/>
                  <a:gd name="connsiteY7" fmla="*/ 37092 h 51907"/>
                  <a:gd name="connsiteX8" fmla="*/ 36323 w 94147"/>
                  <a:gd name="connsiteY8" fmla="*/ 38707 h 51907"/>
                  <a:gd name="connsiteX9" fmla="*/ 19372 w 94147"/>
                  <a:gd name="connsiteY9" fmla="*/ 48191 h 51907"/>
                  <a:gd name="connsiteX10" fmla="*/ 7870 w 94147"/>
                  <a:gd name="connsiteY10" fmla="*/ 47586 h 51907"/>
                  <a:gd name="connsiteX11" fmla="*/ 7063 w 94147"/>
                  <a:gd name="connsiteY11" fmla="*/ 45366 h 51907"/>
                  <a:gd name="connsiteX12" fmla="*/ 403 w 94147"/>
                  <a:gd name="connsiteY12" fmla="*/ 13684 h 51907"/>
                  <a:gd name="connsiteX13" fmla="*/ 0 w 94147"/>
                  <a:gd name="connsiteY13" fmla="*/ 9043 h 51907"/>
                  <a:gd name="connsiteX14" fmla="*/ 11099 w 94147"/>
                  <a:gd name="connsiteY14" fmla="*/ 1374 h 51907"/>
                  <a:gd name="connsiteX15" fmla="*/ 31681 w 94147"/>
                  <a:gd name="connsiteY15" fmla="*/ 3796 h 51907"/>
                  <a:gd name="connsiteX16" fmla="*/ 62757 w 94147"/>
                  <a:gd name="connsiteY16" fmla="*/ 971 h 51907"/>
                  <a:gd name="connsiteX17" fmla="*/ 68004 w 94147"/>
                  <a:gd name="connsiteY17" fmla="*/ 1778 h 5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147" h="51907">
                    <a:moveTo>
                      <a:pt x="68004" y="1778"/>
                    </a:moveTo>
                    <a:cubicBezTo>
                      <a:pt x="70425" y="4603"/>
                      <a:pt x="72847" y="3796"/>
                      <a:pt x="75067" y="3594"/>
                    </a:cubicBezTo>
                    <a:cubicBezTo>
                      <a:pt x="79506" y="3392"/>
                      <a:pt x="83945" y="2585"/>
                      <a:pt x="88385" y="2787"/>
                    </a:cubicBezTo>
                    <a:cubicBezTo>
                      <a:pt x="93631" y="2787"/>
                      <a:pt x="95246" y="5612"/>
                      <a:pt x="93430" y="10455"/>
                    </a:cubicBezTo>
                    <a:cubicBezTo>
                      <a:pt x="93228" y="11262"/>
                      <a:pt x="92824" y="11868"/>
                      <a:pt x="92421" y="12473"/>
                    </a:cubicBezTo>
                    <a:cubicBezTo>
                      <a:pt x="88586" y="17316"/>
                      <a:pt x="84753" y="21756"/>
                      <a:pt x="83542" y="28415"/>
                    </a:cubicBezTo>
                    <a:cubicBezTo>
                      <a:pt x="82936" y="32047"/>
                      <a:pt x="78699" y="33662"/>
                      <a:pt x="75067" y="34671"/>
                    </a:cubicBezTo>
                    <a:cubicBezTo>
                      <a:pt x="70627" y="35881"/>
                      <a:pt x="65986" y="36890"/>
                      <a:pt x="61345" y="37092"/>
                    </a:cubicBezTo>
                    <a:cubicBezTo>
                      <a:pt x="53071" y="37496"/>
                      <a:pt x="44798" y="38303"/>
                      <a:pt x="36323" y="38707"/>
                    </a:cubicBezTo>
                    <a:cubicBezTo>
                      <a:pt x="29260" y="39110"/>
                      <a:pt x="23408" y="41532"/>
                      <a:pt x="19372" y="48191"/>
                    </a:cubicBezTo>
                    <a:cubicBezTo>
                      <a:pt x="16143" y="53438"/>
                      <a:pt x="10897" y="53034"/>
                      <a:pt x="7870" y="47586"/>
                    </a:cubicBezTo>
                    <a:cubicBezTo>
                      <a:pt x="7466" y="46980"/>
                      <a:pt x="7063" y="46173"/>
                      <a:pt x="7063" y="45366"/>
                    </a:cubicBezTo>
                    <a:cubicBezTo>
                      <a:pt x="7264" y="34267"/>
                      <a:pt x="3430" y="23976"/>
                      <a:pt x="403" y="13684"/>
                    </a:cubicBezTo>
                    <a:cubicBezTo>
                      <a:pt x="0" y="12271"/>
                      <a:pt x="0" y="10657"/>
                      <a:pt x="0" y="9043"/>
                    </a:cubicBezTo>
                    <a:cubicBezTo>
                      <a:pt x="0" y="567"/>
                      <a:pt x="3430" y="-1854"/>
                      <a:pt x="11099" y="1374"/>
                    </a:cubicBezTo>
                    <a:cubicBezTo>
                      <a:pt x="17758" y="4200"/>
                      <a:pt x="24417" y="4805"/>
                      <a:pt x="31681" y="3796"/>
                    </a:cubicBezTo>
                    <a:cubicBezTo>
                      <a:pt x="41973" y="2182"/>
                      <a:pt x="52466" y="1778"/>
                      <a:pt x="62757" y="971"/>
                    </a:cubicBezTo>
                    <a:cubicBezTo>
                      <a:pt x="64977" y="567"/>
                      <a:pt x="67197" y="365"/>
                      <a:pt x="68004" y="1778"/>
                    </a:cubicBezTo>
                    <a:close/>
                  </a:path>
                </a:pathLst>
              </a:custGeom>
              <a:solidFill>
                <a:srgbClr val="EAAB5E"/>
              </a:solidFill>
              <a:ln w="2018" cap="flat">
                <a:noFill/>
                <a:prstDash val="solid"/>
                <a:miter/>
              </a:ln>
            </p:spPr>
            <p:txBody>
              <a:bodyPr rtlCol="0" anchor="ctr"/>
              <a:lstStyle/>
              <a:p>
                <a:endParaRPr lang="en-US"/>
              </a:p>
            </p:txBody>
          </p:sp>
          <p:sp>
            <p:nvSpPr>
              <p:cNvPr id="134" name="Freeform 134">
                <a:extLst>
                  <a:ext uri="{FF2B5EF4-FFF2-40B4-BE49-F238E27FC236}">
                    <a16:creationId xmlns:a16="http://schemas.microsoft.com/office/drawing/2014/main" id="{92E81A34-EB4B-331F-D07E-9A6C8A4C399F}"/>
                  </a:ext>
                </a:extLst>
              </p:cNvPr>
              <p:cNvSpPr/>
              <p:nvPr/>
            </p:nvSpPr>
            <p:spPr>
              <a:xfrm>
                <a:off x="7253049" y="1373768"/>
                <a:ext cx="114405" cy="39106"/>
              </a:xfrm>
              <a:custGeom>
                <a:avLst/>
                <a:gdLst>
                  <a:gd name="connsiteX0" fmla="*/ 60347 w 114405"/>
                  <a:gd name="connsiteY0" fmla="*/ 17431 h 39106"/>
                  <a:gd name="connsiteX1" fmla="*/ 60347 w 114405"/>
                  <a:gd name="connsiteY1" fmla="*/ 15413 h 39106"/>
                  <a:gd name="connsiteX2" fmla="*/ 69225 w 114405"/>
                  <a:gd name="connsiteY2" fmla="*/ 6332 h 39106"/>
                  <a:gd name="connsiteX3" fmla="*/ 76086 w 114405"/>
                  <a:gd name="connsiteY3" fmla="*/ 10166 h 39106"/>
                  <a:gd name="connsiteX4" fmla="*/ 87185 w 114405"/>
                  <a:gd name="connsiteY4" fmla="*/ 13596 h 39106"/>
                  <a:gd name="connsiteX5" fmla="*/ 98687 w 114405"/>
                  <a:gd name="connsiteY5" fmla="*/ 5121 h 39106"/>
                  <a:gd name="connsiteX6" fmla="*/ 99494 w 114405"/>
                  <a:gd name="connsiteY6" fmla="*/ 2901 h 39106"/>
                  <a:gd name="connsiteX7" fmla="*/ 108171 w 114405"/>
                  <a:gd name="connsiteY7" fmla="*/ 2700 h 39106"/>
                  <a:gd name="connsiteX8" fmla="*/ 109382 w 114405"/>
                  <a:gd name="connsiteY8" fmla="*/ 5525 h 39106"/>
                  <a:gd name="connsiteX9" fmla="*/ 114023 w 114405"/>
                  <a:gd name="connsiteY9" fmla="*/ 22072 h 39106"/>
                  <a:gd name="connsiteX10" fmla="*/ 114023 w 114405"/>
                  <a:gd name="connsiteY10" fmla="*/ 29740 h 39106"/>
                  <a:gd name="connsiteX11" fmla="*/ 110391 w 114405"/>
                  <a:gd name="connsiteY11" fmla="*/ 33372 h 39106"/>
                  <a:gd name="connsiteX12" fmla="*/ 105952 w 114405"/>
                  <a:gd name="connsiteY12" fmla="*/ 31153 h 39106"/>
                  <a:gd name="connsiteX13" fmla="*/ 100503 w 114405"/>
                  <a:gd name="connsiteY13" fmla="*/ 27318 h 39106"/>
                  <a:gd name="connsiteX14" fmla="*/ 31692 w 114405"/>
                  <a:gd name="connsiteY14" fmla="*/ 35794 h 39106"/>
                  <a:gd name="connsiteX15" fmla="*/ 10101 w 114405"/>
                  <a:gd name="connsiteY15" fmla="*/ 38821 h 39106"/>
                  <a:gd name="connsiteX16" fmla="*/ 6266 w 114405"/>
                  <a:gd name="connsiteY16" fmla="*/ 39023 h 39106"/>
                  <a:gd name="connsiteX17" fmla="*/ 11 w 114405"/>
                  <a:gd name="connsiteY17" fmla="*/ 34381 h 39106"/>
                  <a:gd name="connsiteX18" fmla="*/ 5056 w 114405"/>
                  <a:gd name="connsiteY18" fmla="*/ 29336 h 39106"/>
                  <a:gd name="connsiteX19" fmla="*/ 14338 w 114405"/>
                  <a:gd name="connsiteY19" fmla="*/ 27722 h 39106"/>
                  <a:gd name="connsiteX20" fmla="*/ 23621 w 114405"/>
                  <a:gd name="connsiteY20" fmla="*/ 24292 h 39106"/>
                  <a:gd name="connsiteX21" fmla="*/ 31087 w 114405"/>
                  <a:gd name="connsiteY21" fmla="*/ 22274 h 39106"/>
                  <a:gd name="connsiteX22" fmla="*/ 60347 w 114405"/>
                  <a:gd name="connsiteY22" fmla="*/ 17431 h 3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405" h="39106">
                    <a:moveTo>
                      <a:pt x="60347" y="17431"/>
                    </a:moveTo>
                    <a:cubicBezTo>
                      <a:pt x="60347" y="16422"/>
                      <a:pt x="60549" y="16018"/>
                      <a:pt x="60347" y="15413"/>
                    </a:cubicBezTo>
                    <a:cubicBezTo>
                      <a:pt x="58329" y="7139"/>
                      <a:pt x="61356" y="4112"/>
                      <a:pt x="69225" y="6332"/>
                    </a:cubicBezTo>
                    <a:cubicBezTo>
                      <a:pt x="71849" y="6937"/>
                      <a:pt x="74270" y="8148"/>
                      <a:pt x="76086" y="10166"/>
                    </a:cubicBezTo>
                    <a:cubicBezTo>
                      <a:pt x="79315" y="13395"/>
                      <a:pt x="82544" y="14807"/>
                      <a:pt x="87185" y="13596"/>
                    </a:cubicBezTo>
                    <a:cubicBezTo>
                      <a:pt x="92230" y="12386"/>
                      <a:pt x="96266" y="9762"/>
                      <a:pt x="98687" y="5121"/>
                    </a:cubicBezTo>
                    <a:cubicBezTo>
                      <a:pt x="99091" y="4516"/>
                      <a:pt x="99091" y="3507"/>
                      <a:pt x="99494" y="2901"/>
                    </a:cubicBezTo>
                    <a:cubicBezTo>
                      <a:pt x="101916" y="-933"/>
                      <a:pt x="105750" y="-933"/>
                      <a:pt x="108171" y="2700"/>
                    </a:cubicBezTo>
                    <a:cubicBezTo>
                      <a:pt x="108777" y="3507"/>
                      <a:pt x="109180" y="4516"/>
                      <a:pt x="109382" y="5525"/>
                    </a:cubicBezTo>
                    <a:cubicBezTo>
                      <a:pt x="110997" y="10973"/>
                      <a:pt x="112812" y="16422"/>
                      <a:pt x="114023" y="22072"/>
                    </a:cubicBezTo>
                    <a:cubicBezTo>
                      <a:pt x="114628" y="24493"/>
                      <a:pt x="114427" y="27318"/>
                      <a:pt x="114023" y="29740"/>
                    </a:cubicBezTo>
                    <a:cubicBezTo>
                      <a:pt x="113821" y="31758"/>
                      <a:pt x="112207" y="32767"/>
                      <a:pt x="110391" y="33372"/>
                    </a:cubicBezTo>
                    <a:cubicBezTo>
                      <a:pt x="108373" y="33978"/>
                      <a:pt x="106759" y="32969"/>
                      <a:pt x="105952" y="31153"/>
                    </a:cubicBezTo>
                    <a:cubicBezTo>
                      <a:pt x="104741" y="28933"/>
                      <a:pt x="104337" y="27318"/>
                      <a:pt x="100503" y="27318"/>
                    </a:cubicBezTo>
                    <a:cubicBezTo>
                      <a:pt x="77297" y="27722"/>
                      <a:pt x="54495" y="31758"/>
                      <a:pt x="31692" y="35794"/>
                    </a:cubicBezTo>
                    <a:cubicBezTo>
                      <a:pt x="24428" y="37005"/>
                      <a:pt x="17163" y="37812"/>
                      <a:pt x="10101" y="38821"/>
                    </a:cubicBezTo>
                    <a:cubicBezTo>
                      <a:pt x="8890" y="39023"/>
                      <a:pt x="7477" y="39224"/>
                      <a:pt x="6266" y="39023"/>
                    </a:cubicBezTo>
                    <a:cubicBezTo>
                      <a:pt x="3239" y="38821"/>
                      <a:pt x="414" y="38014"/>
                      <a:pt x="11" y="34381"/>
                    </a:cubicBezTo>
                    <a:cubicBezTo>
                      <a:pt x="-191" y="30951"/>
                      <a:pt x="2432" y="29942"/>
                      <a:pt x="5056" y="29336"/>
                    </a:cubicBezTo>
                    <a:cubicBezTo>
                      <a:pt x="8083" y="28529"/>
                      <a:pt x="11110" y="28126"/>
                      <a:pt x="14338" y="27722"/>
                    </a:cubicBezTo>
                    <a:cubicBezTo>
                      <a:pt x="17567" y="27117"/>
                      <a:pt x="20997" y="27117"/>
                      <a:pt x="23621" y="24292"/>
                    </a:cubicBezTo>
                    <a:cubicBezTo>
                      <a:pt x="25436" y="22274"/>
                      <a:pt x="28463" y="22677"/>
                      <a:pt x="31087" y="22274"/>
                    </a:cubicBezTo>
                    <a:cubicBezTo>
                      <a:pt x="41176" y="20659"/>
                      <a:pt x="50862" y="19045"/>
                      <a:pt x="60347" y="17431"/>
                    </a:cubicBezTo>
                    <a:close/>
                  </a:path>
                </a:pathLst>
              </a:custGeom>
              <a:solidFill>
                <a:srgbClr val="EAAB5E"/>
              </a:solidFill>
              <a:ln w="2018" cap="flat">
                <a:noFill/>
                <a:prstDash val="solid"/>
                <a:miter/>
              </a:ln>
            </p:spPr>
            <p:txBody>
              <a:bodyPr rtlCol="0" anchor="ctr"/>
              <a:lstStyle/>
              <a:p>
                <a:endParaRPr lang="en-US"/>
              </a:p>
            </p:txBody>
          </p:sp>
          <p:sp>
            <p:nvSpPr>
              <p:cNvPr id="135" name="Freeform 135">
                <a:extLst>
                  <a:ext uri="{FF2B5EF4-FFF2-40B4-BE49-F238E27FC236}">
                    <a16:creationId xmlns:a16="http://schemas.microsoft.com/office/drawing/2014/main" id="{E7BC20EC-E62A-A1AA-5909-9CBB605A2284}"/>
                  </a:ext>
                </a:extLst>
              </p:cNvPr>
              <p:cNvSpPr/>
              <p:nvPr/>
            </p:nvSpPr>
            <p:spPr>
              <a:xfrm>
                <a:off x="6859350" y="1683196"/>
                <a:ext cx="115716" cy="42541"/>
              </a:xfrm>
              <a:custGeom>
                <a:avLst/>
                <a:gdLst>
                  <a:gd name="connsiteX0" fmla="*/ 93645 w 115716"/>
                  <a:gd name="connsiteY0" fmla="*/ 21592 h 42541"/>
                  <a:gd name="connsiteX1" fmla="*/ 97278 w 115716"/>
                  <a:gd name="connsiteY1" fmla="*/ 29866 h 42541"/>
                  <a:gd name="connsiteX2" fmla="*/ 88197 w 115716"/>
                  <a:gd name="connsiteY2" fmla="*/ 33094 h 42541"/>
                  <a:gd name="connsiteX3" fmla="*/ 59543 w 115716"/>
                  <a:gd name="connsiteY3" fmla="*/ 36727 h 42541"/>
                  <a:gd name="connsiteX4" fmla="*/ 11516 w 115716"/>
                  <a:gd name="connsiteY4" fmla="*/ 42377 h 42541"/>
                  <a:gd name="connsiteX5" fmla="*/ 3848 w 115716"/>
                  <a:gd name="connsiteY5" fmla="*/ 41772 h 42541"/>
                  <a:gd name="connsiteX6" fmla="*/ 14 w 115716"/>
                  <a:gd name="connsiteY6" fmla="*/ 37534 h 42541"/>
                  <a:gd name="connsiteX7" fmla="*/ 4050 w 115716"/>
                  <a:gd name="connsiteY7" fmla="*/ 32489 h 42541"/>
                  <a:gd name="connsiteX8" fmla="*/ 7884 w 115716"/>
                  <a:gd name="connsiteY8" fmla="*/ 31884 h 42541"/>
                  <a:gd name="connsiteX9" fmla="*/ 32704 w 115716"/>
                  <a:gd name="connsiteY9" fmla="*/ 24215 h 42541"/>
                  <a:gd name="connsiteX10" fmla="*/ 56718 w 115716"/>
                  <a:gd name="connsiteY10" fmla="*/ 17960 h 42541"/>
                  <a:gd name="connsiteX11" fmla="*/ 93444 w 115716"/>
                  <a:gd name="connsiteY11" fmla="*/ 10292 h 42541"/>
                  <a:gd name="connsiteX12" fmla="*/ 98287 w 115716"/>
                  <a:gd name="connsiteY12" fmla="*/ 4439 h 42541"/>
                  <a:gd name="connsiteX13" fmla="*/ 103331 w 115716"/>
                  <a:gd name="connsiteY13" fmla="*/ 0 h 42541"/>
                  <a:gd name="connsiteX14" fmla="*/ 114632 w 115716"/>
                  <a:gd name="connsiteY14" fmla="*/ 6256 h 42541"/>
                  <a:gd name="connsiteX15" fmla="*/ 111000 w 115716"/>
                  <a:gd name="connsiteY15" fmla="*/ 14933 h 42541"/>
                  <a:gd name="connsiteX16" fmla="*/ 99901 w 115716"/>
                  <a:gd name="connsiteY16" fmla="*/ 18565 h 42541"/>
                  <a:gd name="connsiteX17" fmla="*/ 93645 w 115716"/>
                  <a:gd name="connsiteY17" fmla="*/ 21592 h 4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16" h="42541">
                    <a:moveTo>
                      <a:pt x="93645" y="21592"/>
                    </a:moveTo>
                    <a:cubicBezTo>
                      <a:pt x="95462" y="24014"/>
                      <a:pt x="99094" y="26233"/>
                      <a:pt x="97278" y="29866"/>
                    </a:cubicBezTo>
                    <a:cubicBezTo>
                      <a:pt x="95462" y="33498"/>
                      <a:pt x="91627" y="32893"/>
                      <a:pt x="88197" y="33094"/>
                    </a:cubicBezTo>
                    <a:cubicBezTo>
                      <a:pt x="78511" y="33498"/>
                      <a:pt x="69027" y="34911"/>
                      <a:pt x="59543" y="36727"/>
                    </a:cubicBezTo>
                    <a:cubicBezTo>
                      <a:pt x="43601" y="39754"/>
                      <a:pt x="27659" y="41368"/>
                      <a:pt x="11516" y="42377"/>
                    </a:cubicBezTo>
                    <a:cubicBezTo>
                      <a:pt x="8893" y="42579"/>
                      <a:pt x="6270" y="42780"/>
                      <a:pt x="3848" y="41772"/>
                    </a:cubicBezTo>
                    <a:cubicBezTo>
                      <a:pt x="1830" y="40964"/>
                      <a:pt x="-188" y="40157"/>
                      <a:pt x="14" y="37534"/>
                    </a:cubicBezTo>
                    <a:cubicBezTo>
                      <a:pt x="216" y="34911"/>
                      <a:pt x="1628" y="33094"/>
                      <a:pt x="4050" y="32489"/>
                    </a:cubicBezTo>
                    <a:cubicBezTo>
                      <a:pt x="5261" y="32085"/>
                      <a:pt x="6673" y="32085"/>
                      <a:pt x="7884" y="31884"/>
                    </a:cubicBezTo>
                    <a:cubicBezTo>
                      <a:pt x="16561" y="30471"/>
                      <a:pt x="25036" y="29664"/>
                      <a:pt x="32704" y="24215"/>
                    </a:cubicBezTo>
                    <a:cubicBezTo>
                      <a:pt x="39363" y="19574"/>
                      <a:pt x="48646" y="19574"/>
                      <a:pt x="56718" y="17960"/>
                    </a:cubicBezTo>
                    <a:cubicBezTo>
                      <a:pt x="69027" y="15740"/>
                      <a:pt x="81336" y="13722"/>
                      <a:pt x="93444" y="10292"/>
                    </a:cubicBezTo>
                    <a:cubicBezTo>
                      <a:pt x="96269" y="9484"/>
                      <a:pt x="99901" y="9686"/>
                      <a:pt x="98287" y="4439"/>
                    </a:cubicBezTo>
                    <a:cubicBezTo>
                      <a:pt x="97278" y="1412"/>
                      <a:pt x="100305" y="0"/>
                      <a:pt x="103331" y="0"/>
                    </a:cubicBezTo>
                    <a:cubicBezTo>
                      <a:pt x="108175" y="0"/>
                      <a:pt x="111605" y="3027"/>
                      <a:pt x="114632" y="6256"/>
                    </a:cubicBezTo>
                    <a:cubicBezTo>
                      <a:pt x="117053" y="8879"/>
                      <a:pt x="115237" y="13117"/>
                      <a:pt x="111000" y="14933"/>
                    </a:cubicBezTo>
                    <a:cubicBezTo>
                      <a:pt x="107367" y="16547"/>
                      <a:pt x="103533" y="17354"/>
                      <a:pt x="99901" y="18565"/>
                    </a:cubicBezTo>
                    <a:cubicBezTo>
                      <a:pt x="97681" y="19574"/>
                      <a:pt x="95462" y="19776"/>
                      <a:pt x="93645" y="21592"/>
                    </a:cubicBezTo>
                    <a:close/>
                  </a:path>
                </a:pathLst>
              </a:custGeom>
              <a:solidFill>
                <a:srgbClr val="EAAB5E"/>
              </a:solidFill>
              <a:ln w="2018" cap="flat">
                <a:noFill/>
                <a:prstDash val="solid"/>
                <a:miter/>
              </a:ln>
            </p:spPr>
            <p:txBody>
              <a:bodyPr rtlCol="0" anchor="ctr"/>
              <a:lstStyle/>
              <a:p>
                <a:endParaRPr lang="en-US"/>
              </a:p>
            </p:txBody>
          </p:sp>
          <p:sp>
            <p:nvSpPr>
              <p:cNvPr id="136" name="Freeform 136">
                <a:extLst>
                  <a:ext uri="{FF2B5EF4-FFF2-40B4-BE49-F238E27FC236}">
                    <a16:creationId xmlns:a16="http://schemas.microsoft.com/office/drawing/2014/main" id="{1004D053-3023-1EFB-2606-A9F344340127}"/>
                  </a:ext>
                </a:extLst>
              </p:cNvPr>
              <p:cNvSpPr/>
              <p:nvPr/>
            </p:nvSpPr>
            <p:spPr>
              <a:xfrm>
                <a:off x="7057303" y="1056824"/>
                <a:ext cx="93466" cy="47113"/>
              </a:xfrm>
              <a:custGeom>
                <a:avLst/>
                <a:gdLst>
                  <a:gd name="connsiteX0" fmla="*/ 92843 w 93466"/>
                  <a:gd name="connsiteY0" fmla="*/ 7063 h 47113"/>
                  <a:gd name="connsiteX1" fmla="*/ 82955 w 93466"/>
                  <a:gd name="connsiteY1" fmla="*/ 15740 h 47113"/>
                  <a:gd name="connsiteX2" fmla="*/ 68023 w 93466"/>
                  <a:gd name="connsiteY2" fmla="*/ 20381 h 47113"/>
                  <a:gd name="connsiteX3" fmla="*/ 63584 w 93466"/>
                  <a:gd name="connsiteY3" fmla="*/ 26032 h 47113"/>
                  <a:gd name="connsiteX4" fmla="*/ 58740 w 93466"/>
                  <a:gd name="connsiteY4" fmla="*/ 35112 h 47113"/>
                  <a:gd name="connsiteX5" fmla="*/ 39570 w 93466"/>
                  <a:gd name="connsiteY5" fmla="*/ 42175 h 47113"/>
                  <a:gd name="connsiteX6" fmla="*/ 17373 w 93466"/>
                  <a:gd name="connsiteY6" fmla="*/ 46413 h 47113"/>
                  <a:gd name="connsiteX7" fmla="*/ 8494 w 93466"/>
                  <a:gd name="connsiteY7" fmla="*/ 44193 h 47113"/>
                  <a:gd name="connsiteX8" fmla="*/ 3651 w 93466"/>
                  <a:gd name="connsiteY8" fmla="*/ 41973 h 47113"/>
                  <a:gd name="connsiteX9" fmla="*/ 19 w 93466"/>
                  <a:gd name="connsiteY9" fmla="*/ 38341 h 47113"/>
                  <a:gd name="connsiteX10" fmla="*/ 3651 w 93466"/>
                  <a:gd name="connsiteY10" fmla="*/ 32893 h 47113"/>
                  <a:gd name="connsiteX11" fmla="*/ 13539 w 93466"/>
                  <a:gd name="connsiteY11" fmla="*/ 30673 h 47113"/>
                  <a:gd name="connsiteX12" fmla="*/ 39974 w 93466"/>
                  <a:gd name="connsiteY12" fmla="*/ 24014 h 47113"/>
                  <a:gd name="connsiteX13" fmla="*/ 41790 w 93466"/>
                  <a:gd name="connsiteY13" fmla="*/ 19171 h 47113"/>
                  <a:gd name="connsiteX14" fmla="*/ 48247 w 93466"/>
                  <a:gd name="connsiteY14" fmla="*/ 4440 h 47113"/>
                  <a:gd name="connsiteX15" fmla="*/ 85377 w 93466"/>
                  <a:gd name="connsiteY15" fmla="*/ 0 h 47113"/>
                  <a:gd name="connsiteX16" fmla="*/ 90018 w 93466"/>
                  <a:gd name="connsiteY16" fmla="*/ 404 h 47113"/>
                  <a:gd name="connsiteX17" fmla="*/ 92843 w 93466"/>
                  <a:gd name="connsiteY17" fmla="*/ 7063 h 4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66" h="47113">
                    <a:moveTo>
                      <a:pt x="92843" y="7063"/>
                    </a:moveTo>
                    <a:cubicBezTo>
                      <a:pt x="89615" y="9484"/>
                      <a:pt x="88202" y="14529"/>
                      <a:pt x="82955" y="15740"/>
                    </a:cubicBezTo>
                    <a:cubicBezTo>
                      <a:pt x="77911" y="16951"/>
                      <a:pt x="73269" y="19574"/>
                      <a:pt x="68023" y="20381"/>
                    </a:cubicBezTo>
                    <a:cubicBezTo>
                      <a:pt x="64794" y="20785"/>
                      <a:pt x="62776" y="22197"/>
                      <a:pt x="63584" y="26032"/>
                    </a:cubicBezTo>
                    <a:cubicBezTo>
                      <a:pt x="64391" y="30067"/>
                      <a:pt x="61767" y="32691"/>
                      <a:pt x="58740" y="35112"/>
                    </a:cubicBezTo>
                    <a:cubicBezTo>
                      <a:pt x="53292" y="40157"/>
                      <a:pt x="47036" y="42377"/>
                      <a:pt x="39570" y="42175"/>
                    </a:cubicBezTo>
                    <a:cubicBezTo>
                      <a:pt x="31902" y="41973"/>
                      <a:pt x="24638" y="44395"/>
                      <a:pt x="17373" y="46413"/>
                    </a:cubicBezTo>
                    <a:cubicBezTo>
                      <a:pt x="13741" y="47422"/>
                      <a:pt x="10714" y="47825"/>
                      <a:pt x="8494" y="44193"/>
                    </a:cubicBezTo>
                    <a:cubicBezTo>
                      <a:pt x="7485" y="42377"/>
                      <a:pt x="5467" y="42579"/>
                      <a:pt x="3651" y="41973"/>
                    </a:cubicBezTo>
                    <a:cubicBezTo>
                      <a:pt x="1835" y="41368"/>
                      <a:pt x="19" y="40561"/>
                      <a:pt x="19" y="38341"/>
                    </a:cubicBezTo>
                    <a:cubicBezTo>
                      <a:pt x="-183" y="35718"/>
                      <a:pt x="1230" y="33700"/>
                      <a:pt x="3651" y="32893"/>
                    </a:cubicBezTo>
                    <a:cubicBezTo>
                      <a:pt x="6880" y="31884"/>
                      <a:pt x="10109" y="31076"/>
                      <a:pt x="13539" y="30673"/>
                    </a:cubicBezTo>
                    <a:cubicBezTo>
                      <a:pt x="22620" y="29260"/>
                      <a:pt x="31297" y="26435"/>
                      <a:pt x="39974" y="24014"/>
                    </a:cubicBezTo>
                    <a:cubicBezTo>
                      <a:pt x="43000" y="23206"/>
                      <a:pt x="43606" y="21996"/>
                      <a:pt x="41790" y="19171"/>
                    </a:cubicBezTo>
                    <a:cubicBezTo>
                      <a:pt x="36745" y="11301"/>
                      <a:pt x="39167" y="5448"/>
                      <a:pt x="48247" y="4440"/>
                    </a:cubicBezTo>
                    <a:cubicBezTo>
                      <a:pt x="60557" y="3027"/>
                      <a:pt x="72866" y="0"/>
                      <a:pt x="85377" y="0"/>
                    </a:cubicBezTo>
                    <a:cubicBezTo>
                      <a:pt x="86991" y="0"/>
                      <a:pt x="88606" y="0"/>
                      <a:pt x="90018" y="404"/>
                    </a:cubicBezTo>
                    <a:cubicBezTo>
                      <a:pt x="93247" y="1413"/>
                      <a:pt x="94256" y="4036"/>
                      <a:pt x="92843" y="7063"/>
                    </a:cubicBezTo>
                    <a:close/>
                  </a:path>
                </a:pathLst>
              </a:custGeom>
              <a:solidFill>
                <a:srgbClr val="EAAB5E"/>
              </a:solidFill>
              <a:ln w="2018" cap="flat">
                <a:noFill/>
                <a:prstDash val="solid"/>
                <a:miter/>
              </a:ln>
            </p:spPr>
            <p:txBody>
              <a:bodyPr rtlCol="0" anchor="ctr"/>
              <a:lstStyle/>
              <a:p>
                <a:endParaRPr lang="en-US"/>
              </a:p>
            </p:txBody>
          </p:sp>
          <p:sp>
            <p:nvSpPr>
              <p:cNvPr id="137" name="Freeform 137">
                <a:extLst>
                  <a:ext uri="{FF2B5EF4-FFF2-40B4-BE49-F238E27FC236}">
                    <a16:creationId xmlns:a16="http://schemas.microsoft.com/office/drawing/2014/main" id="{3217D887-EBE5-0988-80D8-F5EBDB41DF77}"/>
                  </a:ext>
                </a:extLst>
              </p:cNvPr>
              <p:cNvSpPr/>
              <p:nvPr/>
            </p:nvSpPr>
            <p:spPr>
              <a:xfrm>
                <a:off x="7384616" y="1003751"/>
                <a:ext cx="103935" cy="50215"/>
              </a:xfrm>
              <a:custGeom>
                <a:avLst/>
                <a:gdLst>
                  <a:gd name="connsiteX0" fmla="*/ 6268 w 103935"/>
                  <a:gd name="connsiteY0" fmla="*/ 49440 h 50215"/>
                  <a:gd name="connsiteX1" fmla="*/ 13 w 103935"/>
                  <a:gd name="connsiteY1" fmla="*/ 42579 h 50215"/>
                  <a:gd name="connsiteX2" fmla="*/ 4856 w 103935"/>
                  <a:gd name="connsiteY2" fmla="*/ 36323 h 50215"/>
                  <a:gd name="connsiteX3" fmla="*/ 13936 w 103935"/>
                  <a:gd name="connsiteY3" fmla="*/ 33902 h 50215"/>
                  <a:gd name="connsiteX4" fmla="*/ 16963 w 103935"/>
                  <a:gd name="connsiteY4" fmla="*/ 27041 h 50215"/>
                  <a:gd name="connsiteX5" fmla="*/ 20797 w 103935"/>
                  <a:gd name="connsiteY5" fmla="*/ 15135 h 50215"/>
                  <a:gd name="connsiteX6" fmla="*/ 67008 w 103935"/>
                  <a:gd name="connsiteY6" fmla="*/ 1211 h 50215"/>
                  <a:gd name="connsiteX7" fmla="*/ 94452 w 103935"/>
                  <a:gd name="connsiteY7" fmla="*/ 0 h 50215"/>
                  <a:gd name="connsiteX8" fmla="*/ 99900 w 103935"/>
                  <a:gd name="connsiteY8" fmla="*/ 404 h 50215"/>
                  <a:gd name="connsiteX9" fmla="*/ 103936 w 103935"/>
                  <a:gd name="connsiteY9" fmla="*/ 5448 h 50215"/>
                  <a:gd name="connsiteX10" fmla="*/ 99900 w 103935"/>
                  <a:gd name="connsiteY10" fmla="*/ 9484 h 50215"/>
                  <a:gd name="connsiteX11" fmla="*/ 64384 w 103935"/>
                  <a:gd name="connsiteY11" fmla="*/ 15740 h 50215"/>
                  <a:gd name="connsiteX12" fmla="*/ 39564 w 103935"/>
                  <a:gd name="connsiteY12" fmla="*/ 24619 h 50215"/>
                  <a:gd name="connsiteX13" fmla="*/ 34115 w 103935"/>
                  <a:gd name="connsiteY13" fmla="*/ 36727 h 50215"/>
                  <a:gd name="connsiteX14" fmla="*/ 27053 w 103935"/>
                  <a:gd name="connsiteY14" fmla="*/ 46615 h 50215"/>
                  <a:gd name="connsiteX15" fmla="*/ 10506 w 103935"/>
                  <a:gd name="connsiteY15" fmla="*/ 50045 h 50215"/>
                  <a:gd name="connsiteX16" fmla="*/ 6268 w 103935"/>
                  <a:gd name="connsiteY16" fmla="*/ 49440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935" h="50215">
                    <a:moveTo>
                      <a:pt x="6268" y="49440"/>
                    </a:moveTo>
                    <a:cubicBezTo>
                      <a:pt x="1829" y="47825"/>
                      <a:pt x="214" y="45807"/>
                      <a:pt x="13" y="42579"/>
                    </a:cubicBezTo>
                    <a:cubicBezTo>
                      <a:pt x="-189" y="38946"/>
                      <a:pt x="2031" y="37332"/>
                      <a:pt x="4856" y="36323"/>
                    </a:cubicBezTo>
                    <a:cubicBezTo>
                      <a:pt x="7882" y="35314"/>
                      <a:pt x="10909" y="34911"/>
                      <a:pt x="13936" y="33902"/>
                    </a:cubicBezTo>
                    <a:cubicBezTo>
                      <a:pt x="18174" y="32489"/>
                      <a:pt x="18780" y="31076"/>
                      <a:pt x="16963" y="27041"/>
                    </a:cubicBezTo>
                    <a:cubicBezTo>
                      <a:pt x="14340" y="20987"/>
                      <a:pt x="14945" y="17758"/>
                      <a:pt x="20797" y="15135"/>
                    </a:cubicBezTo>
                    <a:cubicBezTo>
                      <a:pt x="35528" y="8677"/>
                      <a:pt x="50864" y="3027"/>
                      <a:pt x="67008" y="1211"/>
                    </a:cubicBezTo>
                    <a:cubicBezTo>
                      <a:pt x="76088" y="202"/>
                      <a:pt x="85169" y="404"/>
                      <a:pt x="94452" y="0"/>
                    </a:cubicBezTo>
                    <a:cubicBezTo>
                      <a:pt x="96267" y="0"/>
                      <a:pt x="98083" y="0"/>
                      <a:pt x="99900" y="404"/>
                    </a:cubicBezTo>
                    <a:cubicBezTo>
                      <a:pt x="102321" y="1009"/>
                      <a:pt x="103936" y="2623"/>
                      <a:pt x="103936" y="5448"/>
                    </a:cubicBezTo>
                    <a:cubicBezTo>
                      <a:pt x="103734" y="8072"/>
                      <a:pt x="101716" y="8677"/>
                      <a:pt x="99900" y="9484"/>
                    </a:cubicBezTo>
                    <a:cubicBezTo>
                      <a:pt x="88398" y="14126"/>
                      <a:pt x="76290" y="15135"/>
                      <a:pt x="64384" y="15740"/>
                    </a:cubicBezTo>
                    <a:cubicBezTo>
                      <a:pt x="55102" y="16345"/>
                      <a:pt x="47232" y="20180"/>
                      <a:pt x="39564" y="24619"/>
                    </a:cubicBezTo>
                    <a:cubicBezTo>
                      <a:pt x="34923" y="27242"/>
                      <a:pt x="33914" y="32085"/>
                      <a:pt x="34115" y="36727"/>
                    </a:cubicBezTo>
                    <a:cubicBezTo>
                      <a:pt x="34317" y="42175"/>
                      <a:pt x="31694" y="44798"/>
                      <a:pt x="27053" y="46615"/>
                    </a:cubicBezTo>
                    <a:cubicBezTo>
                      <a:pt x="21604" y="48633"/>
                      <a:pt x="16358" y="50852"/>
                      <a:pt x="10506" y="50045"/>
                    </a:cubicBezTo>
                    <a:cubicBezTo>
                      <a:pt x="8488" y="50045"/>
                      <a:pt x="6672" y="49642"/>
                      <a:pt x="6268" y="49440"/>
                    </a:cubicBezTo>
                    <a:close/>
                  </a:path>
                </a:pathLst>
              </a:custGeom>
              <a:solidFill>
                <a:srgbClr val="EAAB5E"/>
              </a:solidFill>
              <a:ln w="2018" cap="flat">
                <a:noFill/>
                <a:prstDash val="solid"/>
                <a:miter/>
              </a:ln>
            </p:spPr>
            <p:txBody>
              <a:bodyPr rtlCol="0" anchor="ctr"/>
              <a:lstStyle/>
              <a:p>
                <a:endParaRPr lang="en-US"/>
              </a:p>
            </p:txBody>
          </p:sp>
          <p:sp>
            <p:nvSpPr>
              <p:cNvPr id="138" name="Freeform 138">
                <a:extLst>
                  <a:ext uri="{FF2B5EF4-FFF2-40B4-BE49-F238E27FC236}">
                    <a16:creationId xmlns:a16="http://schemas.microsoft.com/office/drawing/2014/main" id="{08CEE153-BBD4-53C0-41B4-6240C10619EC}"/>
                  </a:ext>
                </a:extLst>
              </p:cNvPr>
              <p:cNvSpPr/>
              <p:nvPr/>
            </p:nvSpPr>
            <p:spPr>
              <a:xfrm>
                <a:off x="7447568" y="1307433"/>
                <a:ext cx="105091" cy="34325"/>
              </a:xfrm>
              <a:custGeom>
                <a:avLst/>
                <a:gdLst>
                  <a:gd name="connsiteX0" fmla="*/ 104144 w 105091"/>
                  <a:gd name="connsiteY0" fmla="*/ 10513 h 34325"/>
                  <a:gd name="connsiteX1" fmla="*/ 99704 w 105091"/>
                  <a:gd name="connsiteY1" fmla="*/ 15962 h 34325"/>
                  <a:gd name="connsiteX2" fmla="*/ 80736 w 105091"/>
                  <a:gd name="connsiteY2" fmla="*/ 24034 h 34325"/>
                  <a:gd name="connsiteX3" fmla="*/ 29077 w 105091"/>
                  <a:gd name="connsiteY3" fmla="*/ 32509 h 34325"/>
                  <a:gd name="connsiteX4" fmla="*/ 9705 w 105091"/>
                  <a:gd name="connsiteY4" fmla="*/ 34325 h 34325"/>
                  <a:gd name="connsiteX5" fmla="*/ 3450 w 105091"/>
                  <a:gd name="connsiteY5" fmla="*/ 33720 h 34325"/>
                  <a:gd name="connsiteX6" fmla="*/ 19 w 105091"/>
                  <a:gd name="connsiteY6" fmla="*/ 29079 h 34325"/>
                  <a:gd name="connsiteX7" fmla="*/ 3046 w 105091"/>
                  <a:gd name="connsiteY7" fmla="*/ 25043 h 34325"/>
                  <a:gd name="connsiteX8" fmla="*/ 25445 w 105091"/>
                  <a:gd name="connsiteY8" fmla="*/ 18787 h 34325"/>
                  <a:gd name="connsiteX9" fmla="*/ 30490 w 105091"/>
                  <a:gd name="connsiteY9" fmla="*/ 17173 h 34325"/>
                  <a:gd name="connsiteX10" fmla="*/ 43607 w 105091"/>
                  <a:gd name="connsiteY10" fmla="*/ 11926 h 34325"/>
                  <a:gd name="connsiteX11" fmla="*/ 59144 w 105091"/>
                  <a:gd name="connsiteY11" fmla="*/ 10312 h 34325"/>
                  <a:gd name="connsiteX12" fmla="*/ 70848 w 105091"/>
                  <a:gd name="connsiteY12" fmla="*/ 6477 h 34325"/>
                  <a:gd name="connsiteX13" fmla="*/ 84368 w 105091"/>
                  <a:gd name="connsiteY13" fmla="*/ 2643 h 34325"/>
                  <a:gd name="connsiteX14" fmla="*/ 95870 w 105091"/>
                  <a:gd name="connsiteY14" fmla="*/ 424 h 34325"/>
                  <a:gd name="connsiteX15" fmla="*/ 102933 w 105091"/>
                  <a:gd name="connsiteY15" fmla="*/ 2038 h 34325"/>
                  <a:gd name="connsiteX16" fmla="*/ 104144 w 105091"/>
                  <a:gd name="connsiteY16" fmla="*/ 10513 h 3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091" h="34325">
                    <a:moveTo>
                      <a:pt x="104144" y="10513"/>
                    </a:moveTo>
                    <a:cubicBezTo>
                      <a:pt x="103337" y="12935"/>
                      <a:pt x="101722" y="14549"/>
                      <a:pt x="99704" y="15962"/>
                    </a:cubicBezTo>
                    <a:cubicBezTo>
                      <a:pt x="93853" y="19796"/>
                      <a:pt x="87799" y="22419"/>
                      <a:pt x="80736" y="24034"/>
                    </a:cubicBezTo>
                    <a:cubicBezTo>
                      <a:pt x="63584" y="28271"/>
                      <a:pt x="46229" y="29482"/>
                      <a:pt x="29077" y="32509"/>
                    </a:cubicBezTo>
                    <a:cubicBezTo>
                      <a:pt x="22620" y="33720"/>
                      <a:pt x="16163" y="34325"/>
                      <a:pt x="9705" y="34325"/>
                    </a:cubicBezTo>
                    <a:cubicBezTo>
                      <a:pt x="7687" y="34325"/>
                      <a:pt x="5468" y="34123"/>
                      <a:pt x="3450" y="33720"/>
                    </a:cubicBezTo>
                    <a:cubicBezTo>
                      <a:pt x="1028" y="33114"/>
                      <a:pt x="221" y="31298"/>
                      <a:pt x="19" y="29079"/>
                    </a:cubicBezTo>
                    <a:cubicBezTo>
                      <a:pt x="-183" y="26859"/>
                      <a:pt x="1230" y="25850"/>
                      <a:pt x="3046" y="25043"/>
                    </a:cubicBezTo>
                    <a:cubicBezTo>
                      <a:pt x="10311" y="22218"/>
                      <a:pt x="17374" y="19191"/>
                      <a:pt x="25445" y="18787"/>
                    </a:cubicBezTo>
                    <a:cubicBezTo>
                      <a:pt x="27261" y="18585"/>
                      <a:pt x="29481" y="18787"/>
                      <a:pt x="30490" y="17173"/>
                    </a:cubicBezTo>
                    <a:cubicBezTo>
                      <a:pt x="33718" y="12128"/>
                      <a:pt x="38763" y="12330"/>
                      <a:pt x="43607" y="11926"/>
                    </a:cubicBezTo>
                    <a:cubicBezTo>
                      <a:pt x="48853" y="11522"/>
                      <a:pt x="54100" y="10917"/>
                      <a:pt x="59144" y="10312"/>
                    </a:cubicBezTo>
                    <a:cubicBezTo>
                      <a:pt x="63180" y="9706"/>
                      <a:pt x="67216" y="8899"/>
                      <a:pt x="70848" y="6477"/>
                    </a:cubicBezTo>
                    <a:cubicBezTo>
                      <a:pt x="74884" y="3854"/>
                      <a:pt x="79727" y="3451"/>
                      <a:pt x="84368" y="2643"/>
                    </a:cubicBezTo>
                    <a:cubicBezTo>
                      <a:pt x="88202" y="2038"/>
                      <a:pt x="92037" y="1029"/>
                      <a:pt x="95870" y="424"/>
                    </a:cubicBezTo>
                    <a:cubicBezTo>
                      <a:pt x="98494" y="20"/>
                      <a:pt x="101117" y="-787"/>
                      <a:pt x="102933" y="2038"/>
                    </a:cubicBezTo>
                    <a:cubicBezTo>
                      <a:pt x="104951" y="4460"/>
                      <a:pt x="105960" y="7285"/>
                      <a:pt x="104144" y="10513"/>
                    </a:cubicBezTo>
                    <a:close/>
                  </a:path>
                </a:pathLst>
              </a:custGeom>
              <a:solidFill>
                <a:srgbClr val="EAAB5E"/>
              </a:solidFill>
              <a:ln w="2018" cap="flat">
                <a:noFill/>
                <a:prstDash val="solid"/>
                <a:miter/>
              </a:ln>
            </p:spPr>
            <p:txBody>
              <a:bodyPr rtlCol="0" anchor="ctr"/>
              <a:lstStyle/>
              <a:p>
                <a:endParaRPr lang="en-US"/>
              </a:p>
            </p:txBody>
          </p:sp>
          <p:sp>
            <p:nvSpPr>
              <p:cNvPr id="139" name="Freeform 139">
                <a:extLst>
                  <a:ext uri="{FF2B5EF4-FFF2-40B4-BE49-F238E27FC236}">
                    <a16:creationId xmlns:a16="http://schemas.microsoft.com/office/drawing/2014/main" id="{C6FBCA28-840D-AED4-BBC5-BB833B7810EC}"/>
                  </a:ext>
                </a:extLst>
              </p:cNvPr>
              <p:cNvSpPr/>
              <p:nvPr/>
            </p:nvSpPr>
            <p:spPr>
              <a:xfrm>
                <a:off x="7074466" y="1545327"/>
                <a:ext cx="100802" cy="28574"/>
              </a:xfrm>
              <a:custGeom>
                <a:avLst/>
                <a:gdLst>
                  <a:gd name="connsiteX0" fmla="*/ 8484 w 100802"/>
                  <a:gd name="connsiteY0" fmla="*/ 26074 h 28574"/>
                  <a:gd name="connsiteX1" fmla="*/ 2430 w 100802"/>
                  <a:gd name="connsiteY1" fmla="*/ 22846 h 28574"/>
                  <a:gd name="connsiteX2" fmla="*/ 3035 w 100802"/>
                  <a:gd name="connsiteY2" fmla="*/ 14774 h 28574"/>
                  <a:gd name="connsiteX3" fmla="*/ 8282 w 100802"/>
                  <a:gd name="connsiteY3" fmla="*/ 13361 h 28574"/>
                  <a:gd name="connsiteX4" fmla="*/ 62968 w 100802"/>
                  <a:gd name="connsiteY4" fmla="*/ 3473 h 28574"/>
                  <a:gd name="connsiteX5" fmla="*/ 86174 w 100802"/>
                  <a:gd name="connsiteY5" fmla="*/ 245 h 28574"/>
                  <a:gd name="connsiteX6" fmla="*/ 100703 w 100802"/>
                  <a:gd name="connsiteY6" fmla="*/ 11142 h 28574"/>
                  <a:gd name="connsiteX7" fmla="*/ 98079 w 100802"/>
                  <a:gd name="connsiteY7" fmla="*/ 16388 h 28574"/>
                  <a:gd name="connsiteX8" fmla="*/ 92227 w 100802"/>
                  <a:gd name="connsiteY8" fmla="*/ 18204 h 28574"/>
                  <a:gd name="connsiteX9" fmla="*/ 18573 w 100802"/>
                  <a:gd name="connsiteY9" fmla="*/ 28496 h 28574"/>
                  <a:gd name="connsiteX10" fmla="*/ 8484 w 100802"/>
                  <a:gd name="connsiteY10" fmla="*/ 26074 h 2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802" h="28574">
                    <a:moveTo>
                      <a:pt x="8484" y="26074"/>
                    </a:moveTo>
                    <a:cubicBezTo>
                      <a:pt x="6062" y="24864"/>
                      <a:pt x="4044" y="24057"/>
                      <a:pt x="2430" y="22846"/>
                    </a:cubicBezTo>
                    <a:cubicBezTo>
                      <a:pt x="-1000" y="20424"/>
                      <a:pt x="-799" y="16590"/>
                      <a:pt x="3035" y="14774"/>
                    </a:cubicBezTo>
                    <a:cubicBezTo>
                      <a:pt x="4649" y="13967"/>
                      <a:pt x="6466" y="13563"/>
                      <a:pt x="8282" y="13361"/>
                    </a:cubicBezTo>
                    <a:cubicBezTo>
                      <a:pt x="26443" y="9931"/>
                      <a:pt x="44604" y="6702"/>
                      <a:pt x="62968" y="3473"/>
                    </a:cubicBezTo>
                    <a:cubicBezTo>
                      <a:pt x="70636" y="2061"/>
                      <a:pt x="78505" y="1859"/>
                      <a:pt x="86174" y="245"/>
                    </a:cubicBezTo>
                    <a:cubicBezTo>
                      <a:pt x="93236" y="-1168"/>
                      <a:pt x="99290" y="3675"/>
                      <a:pt x="100703" y="11142"/>
                    </a:cubicBezTo>
                    <a:cubicBezTo>
                      <a:pt x="101106" y="13361"/>
                      <a:pt x="100299" y="15379"/>
                      <a:pt x="98079" y="16388"/>
                    </a:cubicBezTo>
                    <a:cubicBezTo>
                      <a:pt x="96263" y="17195"/>
                      <a:pt x="94245" y="17801"/>
                      <a:pt x="92227" y="18204"/>
                    </a:cubicBezTo>
                    <a:cubicBezTo>
                      <a:pt x="68012" y="23048"/>
                      <a:pt x="43192" y="25066"/>
                      <a:pt x="18573" y="28496"/>
                    </a:cubicBezTo>
                    <a:cubicBezTo>
                      <a:pt x="14537" y="28900"/>
                      <a:pt x="11107" y="27689"/>
                      <a:pt x="8484" y="26074"/>
                    </a:cubicBezTo>
                    <a:close/>
                  </a:path>
                </a:pathLst>
              </a:custGeom>
              <a:solidFill>
                <a:srgbClr val="EAAB5E"/>
              </a:solidFill>
              <a:ln w="2018" cap="flat">
                <a:noFill/>
                <a:prstDash val="solid"/>
                <a:miter/>
              </a:ln>
            </p:spPr>
            <p:txBody>
              <a:bodyPr rtlCol="0" anchor="ctr"/>
              <a:lstStyle/>
              <a:p>
                <a:endParaRPr lang="en-US"/>
              </a:p>
            </p:txBody>
          </p:sp>
          <p:sp>
            <p:nvSpPr>
              <p:cNvPr id="140" name="Freeform 140">
                <a:extLst>
                  <a:ext uri="{FF2B5EF4-FFF2-40B4-BE49-F238E27FC236}">
                    <a16:creationId xmlns:a16="http://schemas.microsoft.com/office/drawing/2014/main" id="{FC61FB36-97F1-FABF-9739-F2B88AE71071}"/>
                  </a:ext>
                </a:extLst>
              </p:cNvPr>
              <p:cNvSpPr/>
              <p:nvPr/>
            </p:nvSpPr>
            <p:spPr>
              <a:xfrm>
                <a:off x="7165363" y="1152715"/>
                <a:ext cx="67333" cy="38958"/>
              </a:xfrm>
              <a:custGeom>
                <a:avLst/>
                <a:gdLst>
                  <a:gd name="connsiteX0" fmla="*/ 5366 w 67333"/>
                  <a:gd name="connsiteY0" fmla="*/ 38504 h 38958"/>
                  <a:gd name="connsiteX1" fmla="*/ 1330 w 67333"/>
                  <a:gd name="connsiteY1" fmla="*/ 27002 h 38958"/>
                  <a:gd name="connsiteX2" fmla="*/ 10613 w 67333"/>
                  <a:gd name="connsiteY2" fmla="*/ 17518 h 38958"/>
                  <a:gd name="connsiteX3" fmla="*/ 14043 w 67333"/>
                  <a:gd name="connsiteY3" fmla="*/ 8639 h 38958"/>
                  <a:gd name="connsiteX4" fmla="*/ 19290 w 67333"/>
                  <a:gd name="connsiteY4" fmla="*/ 163 h 38958"/>
                  <a:gd name="connsiteX5" fmla="*/ 28169 w 67333"/>
                  <a:gd name="connsiteY5" fmla="*/ 6015 h 38958"/>
                  <a:gd name="connsiteX6" fmla="*/ 28774 w 67333"/>
                  <a:gd name="connsiteY6" fmla="*/ 9042 h 38958"/>
                  <a:gd name="connsiteX7" fmla="*/ 36442 w 67333"/>
                  <a:gd name="connsiteY7" fmla="*/ 17518 h 38958"/>
                  <a:gd name="connsiteX8" fmla="*/ 57429 w 67333"/>
                  <a:gd name="connsiteY8" fmla="*/ 16509 h 38958"/>
                  <a:gd name="connsiteX9" fmla="*/ 67114 w 67333"/>
                  <a:gd name="connsiteY9" fmla="*/ 22764 h 38958"/>
                  <a:gd name="connsiteX10" fmla="*/ 62675 w 67333"/>
                  <a:gd name="connsiteY10" fmla="*/ 29424 h 38958"/>
                  <a:gd name="connsiteX11" fmla="*/ 15052 w 67333"/>
                  <a:gd name="connsiteY11" fmla="*/ 38504 h 38958"/>
                  <a:gd name="connsiteX12" fmla="*/ 5366 w 67333"/>
                  <a:gd name="connsiteY12" fmla="*/ 38504 h 3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333" h="38958">
                    <a:moveTo>
                      <a:pt x="5366" y="38504"/>
                    </a:moveTo>
                    <a:cubicBezTo>
                      <a:pt x="-82" y="36083"/>
                      <a:pt x="-1293" y="31845"/>
                      <a:pt x="1330" y="27002"/>
                    </a:cubicBezTo>
                    <a:cubicBezTo>
                      <a:pt x="3550" y="22966"/>
                      <a:pt x="7182" y="20343"/>
                      <a:pt x="10613" y="17518"/>
                    </a:cubicBezTo>
                    <a:cubicBezTo>
                      <a:pt x="13438" y="15096"/>
                      <a:pt x="14648" y="12675"/>
                      <a:pt x="14043" y="8639"/>
                    </a:cubicBezTo>
                    <a:cubicBezTo>
                      <a:pt x="13236" y="3190"/>
                      <a:pt x="14850" y="971"/>
                      <a:pt x="19290" y="163"/>
                    </a:cubicBezTo>
                    <a:cubicBezTo>
                      <a:pt x="23326" y="-644"/>
                      <a:pt x="26756" y="1576"/>
                      <a:pt x="28169" y="6015"/>
                    </a:cubicBezTo>
                    <a:cubicBezTo>
                      <a:pt x="28572" y="7024"/>
                      <a:pt x="28572" y="8033"/>
                      <a:pt x="28774" y="9042"/>
                    </a:cubicBezTo>
                    <a:cubicBezTo>
                      <a:pt x="29783" y="16105"/>
                      <a:pt x="29783" y="16105"/>
                      <a:pt x="36442" y="17518"/>
                    </a:cubicBezTo>
                    <a:cubicBezTo>
                      <a:pt x="43505" y="19132"/>
                      <a:pt x="50366" y="17316"/>
                      <a:pt x="57429" y="16509"/>
                    </a:cubicBezTo>
                    <a:cubicBezTo>
                      <a:pt x="63684" y="15702"/>
                      <a:pt x="65904" y="17316"/>
                      <a:pt x="67114" y="22764"/>
                    </a:cubicBezTo>
                    <a:cubicBezTo>
                      <a:pt x="67922" y="26599"/>
                      <a:pt x="66509" y="29020"/>
                      <a:pt x="62675" y="29424"/>
                    </a:cubicBezTo>
                    <a:cubicBezTo>
                      <a:pt x="46532" y="31240"/>
                      <a:pt x="31196" y="36285"/>
                      <a:pt x="15052" y="38504"/>
                    </a:cubicBezTo>
                    <a:cubicBezTo>
                      <a:pt x="11622" y="39110"/>
                      <a:pt x="7990" y="39110"/>
                      <a:pt x="5366" y="38504"/>
                    </a:cubicBezTo>
                    <a:close/>
                  </a:path>
                </a:pathLst>
              </a:custGeom>
              <a:solidFill>
                <a:srgbClr val="EAAB5E"/>
              </a:solidFill>
              <a:ln w="2018" cap="flat">
                <a:noFill/>
                <a:prstDash val="solid"/>
                <a:miter/>
              </a:ln>
            </p:spPr>
            <p:txBody>
              <a:bodyPr rtlCol="0" anchor="ctr"/>
              <a:lstStyle/>
              <a:p>
                <a:endParaRPr lang="en-US"/>
              </a:p>
            </p:txBody>
          </p:sp>
          <p:sp>
            <p:nvSpPr>
              <p:cNvPr id="141" name="Freeform 141">
                <a:extLst>
                  <a:ext uri="{FF2B5EF4-FFF2-40B4-BE49-F238E27FC236}">
                    <a16:creationId xmlns:a16="http://schemas.microsoft.com/office/drawing/2014/main" id="{71CFB840-85B7-9F2A-0CDD-81E519DB084E}"/>
                  </a:ext>
                </a:extLst>
              </p:cNvPr>
              <p:cNvSpPr/>
              <p:nvPr/>
            </p:nvSpPr>
            <p:spPr>
              <a:xfrm>
                <a:off x="7012322" y="1192589"/>
                <a:ext cx="96925" cy="26541"/>
              </a:xfrm>
              <a:custGeom>
                <a:avLst/>
                <a:gdLst>
                  <a:gd name="connsiteX0" fmla="*/ 96255 w 96925"/>
                  <a:gd name="connsiteY0" fmla="*/ 8922 h 26541"/>
                  <a:gd name="connsiteX1" fmla="*/ 90403 w 96925"/>
                  <a:gd name="connsiteY1" fmla="*/ 12151 h 26541"/>
                  <a:gd name="connsiteX2" fmla="*/ 42982 w 96925"/>
                  <a:gd name="connsiteY2" fmla="*/ 22039 h 26541"/>
                  <a:gd name="connsiteX3" fmla="*/ 31681 w 96925"/>
                  <a:gd name="connsiteY3" fmla="*/ 24864 h 26541"/>
                  <a:gd name="connsiteX4" fmla="*/ 20785 w 96925"/>
                  <a:gd name="connsiteY4" fmla="*/ 24662 h 26541"/>
                  <a:gd name="connsiteX5" fmla="*/ 14731 w 96925"/>
                  <a:gd name="connsiteY5" fmla="*/ 24662 h 26541"/>
                  <a:gd name="connsiteX6" fmla="*/ 4641 w 96925"/>
                  <a:gd name="connsiteY6" fmla="*/ 24864 h 26541"/>
                  <a:gd name="connsiteX7" fmla="*/ 0 w 96925"/>
                  <a:gd name="connsiteY7" fmla="*/ 19415 h 26541"/>
                  <a:gd name="connsiteX8" fmla="*/ 4641 w 96925"/>
                  <a:gd name="connsiteY8" fmla="*/ 14976 h 26541"/>
                  <a:gd name="connsiteX9" fmla="*/ 18565 w 96925"/>
                  <a:gd name="connsiteY9" fmla="*/ 13563 h 26541"/>
                  <a:gd name="connsiteX10" fmla="*/ 28654 w 96925"/>
                  <a:gd name="connsiteY10" fmla="*/ 11949 h 26541"/>
                  <a:gd name="connsiteX11" fmla="*/ 31681 w 96925"/>
                  <a:gd name="connsiteY11" fmla="*/ 11343 h 26541"/>
                  <a:gd name="connsiteX12" fmla="*/ 48228 w 96925"/>
                  <a:gd name="connsiteY12" fmla="*/ 2666 h 26541"/>
                  <a:gd name="connsiteX13" fmla="*/ 65582 w 96925"/>
                  <a:gd name="connsiteY13" fmla="*/ 1455 h 26541"/>
                  <a:gd name="connsiteX14" fmla="*/ 86972 w 96925"/>
                  <a:gd name="connsiteY14" fmla="*/ 2464 h 26541"/>
                  <a:gd name="connsiteX15" fmla="*/ 93228 w 96925"/>
                  <a:gd name="connsiteY15" fmla="*/ 2061 h 26541"/>
                  <a:gd name="connsiteX16" fmla="*/ 96255 w 96925"/>
                  <a:gd name="connsiteY16" fmla="*/ 8922 h 2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925" h="26541">
                    <a:moveTo>
                      <a:pt x="96255" y="8922"/>
                    </a:moveTo>
                    <a:cubicBezTo>
                      <a:pt x="95044" y="11343"/>
                      <a:pt x="92622" y="11747"/>
                      <a:pt x="90403" y="12151"/>
                    </a:cubicBezTo>
                    <a:cubicBezTo>
                      <a:pt x="74663" y="15379"/>
                      <a:pt x="58721" y="18810"/>
                      <a:pt x="42982" y="22039"/>
                    </a:cubicBezTo>
                    <a:cubicBezTo>
                      <a:pt x="39147" y="22846"/>
                      <a:pt x="35314" y="23451"/>
                      <a:pt x="31681" y="24864"/>
                    </a:cubicBezTo>
                    <a:cubicBezTo>
                      <a:pt x="28049" y="26276"/>
                      <a:pt x="24417" y="27891"/>
                      <a:pt x="20785" y="24662"/>
                    </a:cubicBezTo>
                    <a:cubicBezTo>
                      <a:pt x="19170" y="23249"/>
                      <a:pt x="16749" y="24258"/>
                      <a:pt x="14731" y="24662"/>
                    </a:cubicBezTo>
                    <a:cubicBezTo>
                      <a:pt x="11300" y="25267"/>
                      <a:pt x="7870" y="25469"/>
                      <a:pt x="4641" y="24864"/>
                    </a:cubicBezTo>
                    <a:cubicBezTo>
                      <a:pt x="1816" y="24460"/>
                      <a:pt x="0" y="22442"/>
                      <a:pt x="0" y="19415"/>
                    </a:cubicBezTo>
                    <a:cubicBezTo>
                      <a:pt x="201" y="16590"/>
                      <a:pt x="2219" y="15379"/>
                      <a:pt x="4641" y="14976"/>
                    </a:cubicBezTo>
                    <a:cubicBezTo>
                      <a:pt x="9282" y="14370"/>
                      <a:pt x="13923" y="14169"/>
                      <a:pt x="18565" y="13563"/>
                    </a:cubicBezTo>
                    <a:cubicBezTo>
                      <a:pt x="21995" y="13160"/>
                      <a:pt x="25224" y="12554"/>
                      <a:pt x="28654" y="11949"/>
                    </a:cubicBezTo>
                    <a:cubicBezTo>
                      <a:pt x="29663" y="11747"/>
                      <a:pt x="31278" y="11747"/>
                      <a:pt x="31681" y="11343"/>
                    </a:cubicBezTo>
                    <a:cubicBezTo>
                      <a:pt x="35112" y="4482"/>
                      <a:pt x="42982" y="6299"/>
                      <a:pt x="48228" y="2666"/>
                    </a:cubicBezTo>
                    <a:cubicBezTo>
                      <a:pt x="53273" y="-764"/>
                      <a:pt x="60134" y="-562"/>
                      <a:pt x="65582" y="1455"/>
                    </a:cubicBezTo>
                    <a:cubicBezTo>
                      <a:pt x="72847" y="3877"/>
                      <a:pt x="79909" y="3473"/>
                      <a:pt x="86972" y="2464"/>
                    </a:cubicBezTo>
                    <a:cubicBezTo>
                      <a:pt x="88990" y="2263"/>
                      <a:pt x="91008" y="1455"/>
                      <a:pt x="93228" y="2061"/>
                    </a:cubicBezTo>
                    <a:cubicBezTo>
                      <a:pt x="96457" y="3070"/>
                      <a:pt x="97869" y="6299"/>
                      <a:pt x="96255" y="8922"/>
                    </a:cubicBezTo>
                    <a:close/>
                  </a:path>
                </a:pathLst>
              </a:custGeom>
              <a:solidFill>
                <a:srgbClr val="EAAB5E"/>
              </a:solidFill>
              <a:ln w="2018" cap="flat">
                <a:noFill/>
                <a:prstDash val="solid"/>
                <a:miter/>
              </a:ln>
            </p:spPr>
            <p:txBody>
              <a:bodyPr rtlCol="0" anchor="ctr"/>
              <a:lstStyle/>
              <a:p>
                <a:endParaRPr lang="en-US"/>
              </a:p>
            </p:txBody>
          </p:sp>
          <p:sp>
            <p:nvSpPr>
              <p:cNvPr id="142" name="Freeform 142">
                <a:extLst>
                  <a:ext uri="{FF2B5EF4-FFF2-40B4-BE49-F238E27FC236}">
                    <a16:creationId xmlns:a16="http://schemas.microsoft.com/office/drawing/2014/main" id="{BB63F3F0-0EE9-657B-5888-1955381A2B26}"/>
                  </a:ext>
                </a:extLst>
              </p:cNvPr>
              <p:cNvSpPr/>
              <p:nvPr/>
            </p:nvSpPr>
            <p:spPr>
              <a:xfrm>
                <a:off x="6838996" y="1352227"/>
                <a:ext cx="128654" cy="29060"/>
              </a:xfrm>
              <a:custGeom>
                <a:avLst/>
                <a:gdLst>
                  <a:gd name="connsiteX0" fmla="*/ 1803 w 128654"/>
                  <a:gd name="connsiteY0" fmla="*/ 28478 h 29060"/>
                  <a:gd name="connsiteX1" fmla="*/ 996 w 128654"/>
                  <a:gd name="connsiteY1" fmla="*/ 21819 h 29060"/>
                  <a:gd name="connsiteX2" fmla="*/ 10278 w 128654"/>
                  <a:gd name="connsiteY2" fmla="*/ 16774 h 29060"/>
                  <a:gd name="connsiteX3" fmla="*/ 73641 w 128654"/>
                  <a:gd name="connsiteY3" fmla="*/ 7693 h 29060"/>
                  <a:gd name="connsiteX4" fmla="*/ 116825 w 128654"/>
                  <a:gd name="connsiteY4" fmla="*/ 1034 h 29060"/>
                  <a:gd name="connsiteX5" fmla="*/ 123080 w 128654"/>
                  <a:gd name="connsiteY5" fmla="*/ 25 h 29060"/>
                  <a:gd name="connsiteX6" fmla="*/ 128529 w 128654"/>
                  <a:gd name="connsiteY6" fmla="*/ 3456 h 29060"/>
                  <a:gd name="connsiteX7" fmla="*/ 124493 w 128654"/>
                  <a:gd name="connsiteY7" fmla="*/ 9106 h 29060"/>
                  <a:gd name="connsiteX8" fmla="*/ 106130 w 128654"/>
                  <a:gd name="connsiteY8" fmla="*/ 12738 h 29060"/>
                  <a:gd name="connsiteX9" fmla="*/ 61130 w 128654"/>
                  <a:gd name="connsiteY9" fmla="*/ 18187 h 29060"/>
                  <a:gd name="connsiteX10" fmla="*/ 25615 w 128654"/>
                  <a:gd name="connsiteY10" fmla="*/ 23635 h 29060"/>
                  <a:gd name="connsiteX11" fmla="*/ 5839 w 128654"/>
                  <a:gd name="connsiteY11" fmla="*/ 28276 h 29060"/>
                  <a:gd name="connsiteX12" fmla="*/ 1803 w 128654"/>
                  <a:gd name="connsiteY12" fmla="*/ 28478 h 2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654" h="29060">
                    <a:moveTo>
                      <a:pt x="1803" y="28478"/>
                    </a:moveTo>
                    <a:cubicBezTo>
                      <a:pt x="-215" y="27469"/>
                      <a:pt x="-618" y="24442"/>
                      <a:pt x="996" y="21819"/>
                    </a:cubicBezTo>
                    <a:cubicBezTo>
                      <a:pt x="3216" y="18388"/>
                      <a:pt x="6848" y="17379"/>
                      <a:pt x="10278" y="16774"/>
                    </a:cubicBezTo>
                    <a:cubicBezTo>
                      <a:pt x="31265" y="13343"/>
                      <a:pt x="52251" y="9106"/>
                      <a:pt x="73641" y="7693"/>
                    </a:cubicBezTo>
                    <a:cubicBezTo>
                      <a:pt x="88170" y="6684"/>
                      <a:pt x="102497" y="3859"/>
                      <a:pt x="116825" y="1034"/>
                    </a:cubicBezTo>
                    <a:cubicBezTo>
                      <a:pt x="118843" y="630"/>
                      <a:pt x="120861" y="227"/>
                      <a:pt x="123080" y="25"/>
                    </a:cubicBezTo>
                    <a:cubicBezTo>
                      <a:pt x="125703" y="-177"/>
                      <a:pt x="127923" y="832"/>
                      <a:pt x="128529" y="3456"/>
                    </a:cubicBezTo>
                    <a:cubicBezTo>
                      <a:pt x="129134" y="6482"/>
                      <a:pt x="127520" y="8500"/>
                      <a:pt x="124493" y="9106"/>
                    </a:cubicBezTo>
                    <a:cubicBezTo>
                      <a:pt x="118439" y="10518"/>
                      <a:pt x="112183" y="11729"/>
                      <a:pt x="106130" y="12738"/>
                    </a:cubicBezTo>
                    <a:cubicBezTo>
                      <a:pt x="91197" y="15160"/>
                      <a:pt x="76264" y="17178"/>
                      <a:pt x="61130" y="18187"/>
                    </a:cubicBezTo>
                    <a:cubicBezTo>
                      <a:pt x="49224" y="18994"/>
                      <a:pt x="37318" y="21213"/>
                      <a:pt x="25615" y="23635"/>
                    </a:cubicBezTo>
                    <a:cubicBezTo>
                      <a:pt x="18956" y="25048"/>
                      <a:pt x="12094" y="24846"/>
                      <a:pt x="5839" y="28276"/>
                    </a:cubicBezTo>
                    <a:cubicBezTo>
                      <a:pt x="4628" y="29285"/>
                      <a:pt x="3216" y="29285"/>
                      <a:pt x="1803" y="28478"/>
                    </a:cubicBezTo>
                    <a:close/>
                  </a:path>
                </a:pathLst>
              </a:custGeom>
              <a:solidFill>
                <a:srgbClr val="EAAB5E"/>
              </a:solidFill>
              <a:ln w="2018" cap="flat">
                <a:noFill/>
                <a:prstDash val="solid"/>
                <a:miter/>
              </a:ln>
            </p:spPr>
            <p:txBody>
              <a:bodyPr rtlCol="0" anchor="ctr"/>
              <a:lstStyle/>
              <a:p>
                <a:endParaRPr lang="en-US"/>
              </a:p>
            </p:txBody>
          </p:sp>
          <p:sp>
            <p:nvSpPr>
              <p:cNvPr id="143" name="Freeform 143">
                <a:extLst>
                  <a:ext uri="{FF2B5EF4-FFF2-40B4-BE49-F238E27FC236}">
                    <a16:creationId xmlns:a16="http://schemas.microsoft.com/office/drawing/2014/main" id="{3ECA3225-6B8C-4533-197A-38647989C3B5}"/>
                  </a:ext>
                </a:extLst>
              </p:cNvPr>
              <p:cNvSpPr/>
              <p:nvPr/>
            </p:nvSpPr>
            <p:spPr>
              <a:xfrm>
                <a:off x="7113025" y="1488954"/>
                <a:ext cx="83331" cy="23065"/>
              </a:xfrm>
              <a:custGeom>
                <a:avLst/>
                <a:gdLst>
                  <a:gd name="connsiteX0" fmla="*/ 81314 w 83331"/>
                  <a:gd name="connsiteY0" fmla="*/ 4151 h 23065"/>
                  <a:gd name="connsiteX1" fmla="*/ 83332 w 83331"/>
                  <a:gd name="connsiteY1" fmla="*/ 8590 h 23065"/>
                  <a:gd name="connsiteX2" fmla="*/ 80305 w 83331"/>
                  <a:gd name="connsiteY2" fmla="*/ 12626 h 23065"/>
                  <a:gd name="connsiteX3" fmla="*/ 72637 w 83331"/>
                  <a:gd name="connsiteY3" fmla="*/ 14240 h 23065"/>
                  <a:gd name="connsiteX4" fmla="*/ 8467 w 83331"/>
                  <a:gd name="connsiteY4" fmla="*/ 22716 h 23065"/>
                  <a:gd name="connsiteX5" fmla="*/ 1000 w 83331"/>
                  <a:gd name="connsiteY5" fmla="*/ 17469 h 23065"/>
                  <a:gd name="connsiteX6" fmla="*/ 11090 w 83331"/>
                  <a:gd name="connsiteY6" fmla="*/ 5563 h 23065"/>
                  <a:gd name="connsiteX7" fmla="*/ 56090 w 83331"/>
                  <a:gd name="connsiteY7" fmla="*/ 518 h 23065"/>
                  <a:gd name="connsiteX8" fmla="*/ 81314 w 83331"/>
                  <a:gd name="connsiteY8" fmla="*/ 4151 h 2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31" h="23065">
                    <a:moveTo>
                      <a:pt x="81314" y="4151"/>
                    </a:moveTo>
                    <a:cubicBezTo>
                      <a:pt x="82323" y="4756"/>
                      <a:pt x="83332" y="6370"/>
                      <a:pt x="83332" y="8590"/>
                    </a:cubicBezTo>
                    <a:cubicBezTo>
                      <a:pt x="83332" y="10608"/>
                      <a:pt x="82121" y="12020"/>
                      <a:pt x="80305" y="12626"/>
                    </a:cubicBezTo>
                    <a:cubicBezTo>
                      <a:pt x="77883" y="13433"/>
                      <a:pt x="75260" y="14038"/>
                      <a:pt x="72637" y="14240"/>
                    </a:cubicBezTo>
                    <a:cubicBezTo>
                      <a:pt x="51247" y="16662"/>
                      <a:pt x="29655" y="18882"/>
                      <a:pt x="8467" y="22716"/>
                    </a:cubicBezTo>
                    <a:cubicBezTo>
                      <a:pt x="3220" y="23725"/>
                      <a:pt x="2009" y="22716"/>
                      <a:pt x="1000" y="17469"/>
                    </a:cubicBezTo>
                    <a:cubicBezTo>
                      <a:pt x="-1018" y="6168"/>
                      <a:pt x="-1018" y="6370"/>
                      <a:pt x="11090" y="5563"/>
                    </a:cubicBezTo>
                    <a:cubicBezTo>
                      <a:pt x="26224" y="4554"/>
                      <a:pt x="41157" y="3142"/>
                      <a:pt x="56090" y="518"/>
                    </a:cubicBezTo>
                    <a:cubicBezTo>
                      <a:pt x="64767" y="-1096"/>
                      <a:pt x="72435" y="1325"/>
                      <a:pt x="81314" y="4151"/>
                    </a:cubicBezTo>
                    <a:close/>
                  </a:path>
                </a:pathLst>
              </a:custGeom>
              <a:solidFill>
                <a:srgbClr val="EAAB5E"/>
              </a:solidFill>
              <a:ln w="2018" cap="flat">
                <a:noFill/>
                <a:prstDash val="solid"/>
                <a:miter/>
              </a:ln>
            </p:spPr>
            <p:txBody>
              <a:bodyPr rtlCol="0" anchor="ctr"/>
              <a:lstStyle/>
              <a:p>
                <a:endParaRPr lang="en-US"/>
              </a:p>
            </p:txBody>
          </p:sp>
          <p:sp>
            <p:nvSpPr>
              <p:cNvPr id="144" name="Freeform 144">
                <a:extLst>
                  <a:ext uri="{FF2B5EF4-FFF2-40B4-BE49-F238E27FC236}">
                    <a16:creationId xmlns:a16="http://schemas.microsoft.com/office/drawing/2014/main" id="{B5596F51-E265-3B3E-08F0-B5DB11481B94}"/>
                  </a:ext>
                </a:extLst>
              </p:cNvPr>
              <p:cNvSpPr/>
              <p:nvPr/>
            </p:nvSpPr>
            <p:spPr>
              <a:xfrm>
                <a:off x="7470974" y="1175883"/>
                <a:ext cx="119336" cy="25742"/>
              </a:xfrm>
              <a:custGeom>
                <a:avLst/>
                <a:gdLst>
                  <a:gd name="connsiteX0" fmla="*/ 3452 w 119336"/>
                  <a:gd name="connsiteY0" fmla="*/ 25224 h 25742"/>
                  <a:gd name="connsiteX1" fmla="*/ 22 w 119336"/>
                  <a:gd name="connsiteY1" fmla="*/ 21188 h 25742"/>
                  <a:gd name="connsiteX2" fmla="*/ 2847 w 119336"/>
                  <a:gd name="connsiteY2" fmla="*/ 16951 h 25742"/>
                  <a:gd name="connsiteX3" fmla="*/ 6479 w 119336"/>
                  <a:gd name="connsiteY3" fmla="*/ 15538 h 25742"/>
                  <a:gd name="connsiteX4" fmla="*/ 48048 w 119336"/>
                  <a:gd name="connsiteY4" fmla="*/ 9081 h 25742"/>
                  <a:gd name="connsiteX5" fmla="*/ 83564 w 119336"/>
                  <a:gd name="connsiteY5" fmla="*/ 4238 h 25742"/>
                  <a:gd name="connsiteX6" fmla="*/ 109797 w 119336"/>
                  <a:gd name="connsiteY6" fmla="*/ 202 h 25742"/>
                  <a:gd name="connsiteX7" fmla="*/ 114438 w 119336"/>
                  <a:gd name="connsiteY7" fmla="*/ 0 h 25742"/>
                  <a:gd name="connsiteX8" fmla="*/ 119281 w 119336"/>
                  <a:gd name="connsiteY8" fmla="*/ 4036 h 25742"/>
                  <a:gd name="connsiteX9" fmla="*/ 114841 w 119336"/>
                  <a:gd name="connsiteY9" fmla="*/ 9283 h 25742"/>
                  <a:gd name="connsiteX10" fmla="*/ 103137 w 119336"/>
                  <a:gd name="connsiteY10" fmla="*/ 10897 h 25742"/>
                  <a:gd name="connsiteX11" fmla="*/ 71456 w 119336"/>
                  <a:gd name="connsiteY11" fmla="*/ 15942 h 25742"/>
                  <a:gd name="connsiteX12" fmla="*/ 44416 w 119336"/>
                  <a:gd name="connsiteY12" fmla="*/ 18565 h 25742"/>
                  <a:gd name="connsiteX13" fmla="*/ 9910 w 119336"/>
                  <a:gd name="connsiteY13" fmla="*/ 24619 h 25742"/>
                  <a:gd name="connsiteX14" fmla="*/ 3452 w 119336"/>
                  <a:gd name="connsiteY14" fmla="*/ 25224 h 2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336" h="25742">
                    <a:moveTo>
                      <a:pt x="3452" y="25224"/>
                    </a:moveTo>
                    <a:cubicBezTo>
                      <a:pt x="1434" y="24417"/>
                      <a:pt x="223" y="23206"/>
                      <a:pt x="22" y="21188"/>
                    </a:cubicBezTo>
                    <a:cubicBezTo>
                      <a:pt x="-180" y="19171"/>
                      <a:pt x="1031" y="17758"/>
                      <a:pt x="2847" y="16951"/>
                    </a:cubicBezTo>
                    <a:cubicBezTo>
                      <a:pt x="4058" y="16345"/>
                      <a:pt x="5268" y="15942"/>
                      <a:pt x="6479" y="15538"/>
                    </a:cubicBezTo>
                    <a:cubicBezTo>
                      <a:pt x="20201" y="12310"/>
                      <a:pt x="33923" y="8879"/>
                      <a:pt x="48048" y="9081"/>
                    </a:cubicBezTo>
                    <a:cubicBezTo>
                      <a:pt x="60156" y="9283"/>
                      <a:pt x="71658" y="6054"/>
                      <a:pt x="83564" y="4238"/>
                    </a:cubicBezTo>
                    <a:cubicBezTo>
                      <a:pt x="92241" y="3027"/>
                      <a:pt x="101119" y="1614"/>
                      <a:pt x="109797" y="202"/>
                    </a:cubicBezTo>
                    <a:cubicBezTo>
                      <a:pt x="111411" y="0"/>
                      <a:pt x="112823" y="0"/>
                      <a:pt x="114438" y="0"/>
                    </a:cubicBezTo>
                    <a:cubicBezTo>
                      <a:pt x="117061" y="202"/>
                      <a:pt x="119079" y="1413"/>
                      <a:pt x="119281" y="4036"/>
                    </a:cubicBezTo>
                    <a:cubicBezTo>
                      <a:pt x="119684" y="7063"/>
                      <a:pt x="117868" y="8879"/>
                      <a:pt x="114841" y="9283"/>
                    </a:cubicBezTo>
                    <a:cubicBezTo>
                      <a:pt x="111008" y="9888"/>
                      <a:pt x="107173" y="10695"/>
                      <a:pt x="103137" y="10897"/>
                    </a:cubicBezTo>
                    <a:cubicBezTo>
                      <a:pt x="92442" y="11704"/>
                      <a:pt x="81949" y="14126"/>
                      <a:pt x="71456" y="15942"/>
                    </a:cubicBezTo>
                    <a:cubicBezTo>
                      <a:pt x="62375" y="17556"/>
                      <a:pt x="53497" y="18363"/>
                      <a:pt x="44416" y="18565"/>
                    </a:cubicBezTo>
                    <a:cubicBezTo>
                      <a:pt x="32712" y="18767"/>
                      <a:pt x="21210" y="21390"/>
                      <a:pt x="9910" y="24619"/>
                    </a:cubicBezTo>
                    <a:cubicBezTo>
                      <a:pt x="7690" y="25628"/>
                      <a:pt x="5470" y="26233"/>
                      <a:pt x="3452" y="25224"/>
                    </a:cubicBezTo>
                    <a:close/>
                  </a:path>
                </a:pathLst>
              </a:custGeom>
              <a:solidFill>
                <a:srgbClr val="EAAB5E"/>
              </a:solidFill>
              <a:ln w="2018" cap="flat">
                <a:noFill/>
                <a:prstDash val="solid"/>
                <a:miter/>
              </a:ln>
            </p:spPr>
            <p:txBody>
              <a:bodyPr rtlCol="0" anchor="ctr"/>
              <a:lstStyle/>
              <a:p>
                <a:endParaRPr lang="en-US"/>
              </a:p>
            </p:txBody>
          </p:sp>
          <p:sp>
            <p:nvSpPr>
              <p:cNvPr id="145" name="Freeform 145">
                <a:extLst>
                  <a:ext uri="{FF2B5EF4-FFF2-40B4-BE49-F238E27FC236}">
                    <a16:creationId xmlns:a16="http://schemas.microsoft.com/office/drawing/2014/main" id="{C325D161-C1FD-A532-0AA7-6F9461F2E172}"/>
                  </a:ext>
                </a:extLst>
              </p:cNvPr>
              <p:cNvSpPr/>
              <p:nvPr/>
            </p:nvSpPr>
            <p:spPr>
              <a:xfrm>
                <a:off x="7584825" y="1483294"/>
                <a:ext cx="72075" cy="20304"/>
              </a:xfrm>
              <a:custGeom>
                <a:avLst/>
                <a:gdLst>
                  <a:gd name="connsiteX0" fmla="*/ 1393 w 72075"/>
                  <a:gd name="connsiteY0" fmla="*/ 9004 h 20304"/>
                  <a:gd name="connsiteX1" fmla="*/ 6034 w 72075"/>
                  <a:gd name="connsiteY1" fmla="*/ 5371 h 20304"/>
                  <a:gd name="connsiteX2" fmla="*/ 13097 w 72075"/>
                  <a:gd name="connsiteY2" fmla="*/ 5170 h 20304"/>
                  <a:gd name="connsiteX3" fmla="*/ 46595 w 72075"/>
                  <a:gd name="connsiteY3" fmla="*/ 3959 h 20304"/>
                  <a:gd name="connsiteX4" fmla="*/ 58702 w 72075"/>
                  <a:gd name="connsiteY4" fmla="*/ 1134 h 20304"/>
                  <a:gd name="connsiteX5" fmla="*/ 65563 w 72075"/>
                  <a:gd name="connsiteY5" fmla="*/ 125 h 20304"/>
                  <a:gd name="connsiteX6" fmla="*/ 72020 w 72075"/>
                  <a:gd name="connsiteY6" fmla="*/ 3959 h 20304"/>
                  <a:gd name="connsiteX7" fmla="*/ 67379 w 72075"/>
                  <a:gd name="connsiteY7" fmla="*/ 10416 h 20304"/>
                  <a:gd name="connsiteX8" fmla="*/ 53052 w 72075"/>
                  <a:gd name="connsiteY8" fmla="*/ 14048 h 20304"/>
                  <a:gd name="connsiteX9" fmla="*/ 8254 w 72075"/>
                  <a:gd name="connsiteY9" fmla="*/ 20304 h 20304"/>
                  <a:gd name="connsiteX10" fmla="*/ 1393 w 72075"/>
                  <a:gd name="connsiteY10" fmla="*/ 9004 h 2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75" h="20304">
                    <a:moveTo>
                      <a:pt x="1393" y="9004"/>
                    </a:moveTo>
                    <a:cubicBezTo>
                      <a:pt x="2201" y="6784"/>
                      <a:pt x="3613" y="5573"/>
                      <a:pt x="6034" y="5371"/>
                    </a:cubicBezTo>
                    <a:cubicBezTo>
                      <a:pt x="8456" y="5371"/>
                      <a:pt x="10676" y="4968"/>
                      <a:pt x="13097" y="5170"/>
                    </a:cubicBezTo>
                    <a:cubicBezTo>
                      <a:pt x="24398" y="6582"/>
                      <a:pt x="35294" y="3353"/>
                      <a:pt x="46595" y="3959"/>
                    </a:cubicBezTo>
                    <a:cubicBezTo>
                      <a:pt x="50631" y="4161"/>
                      <a:pt x="54666" y="2143"/>
                      <a:pt x="58702" y="1134"/>
                    </a:cubicBezTo>
                    <a:cubicBezTo>
                      <a:pt x="60922" y="528"/>
                      <a:pt x="63343" y="326"/>
                      <a:pt x="65563" y="125"/>
                    </a:cubicBezTo>
                    <a:cubicBezTo>
                      <a:pt x="68590" y="-279"/>
                      <a:pt x="71617" y="125"/>
                      <a:pt x="72020" y="3959"/>
                    </a:cubicBezTo>
                    <a:cubicBezTo>
                      <a:pt x="72424" y="7187"/>
                      <a:pt x="70608" y="9407"/>
                      <a:pt x="67379" y="10416"/>
                    </a:cubicBezTo>
                    <a:cubicBezTo>
                      <a:pt x="62536" y="11627"/>
                      <a:pt x="57895" y="13039"/>
                      <a:pt x="53052" y="14048"/>
                    </a:cubicBezTo>
                    <a:cubicBezTo>
                      <a:pt x="38321" y="17075"/>
                      <a:pt x="23389" y="20102"/>
                      <a:pt x="8254" y="20304"/>
                    </a:cubicBezTo>
                    <a:cubicBezTo>
                      <a:pt x="586" y="19901"/>
                      <a:pt x="-1835" y="16066"/>
                      <a:pt x="1393" y="9004"/>
                    </a:cubicBezTo>
                    <a:close/>
                  </a:path>
                </a:pathLst>
              </a:custGeom>
              <a:solidFill>
                <a:srgbClr val="EAAB5E"/>
              </a:solidFill>
              <a:ln w="2018" cap="flat">
                <a:noFill/>
                <a:prstDash val="solid"/>
                <a:miter/>
              </a:ln>
            </p:spPr>
            <p:txBody>
              <a:bodyPr rtlCol="0" anchor="ctr"/>
              <a:lstStyle/>
              <a:p>
                <a:endParaRPr lang="en-US"/>
              </a:p>
            </p:txBody>
          </p:sp>
          <p:sp>
            <p:nvSpPr>
              <p:cNvPr id="146" name="Freeform 146">
                <a:extLst>
                  <a:ext uri="{FF2B5EF4-FFF2-40B4-BE49-F238E27FC236}">
                    <a16:creationId xmlns:a16="http://schemas.microsoft.com/office/drawing/2014/main" id="{94B32C5C-C5FA-E658-02CE-5138AB73E7C9}"/>
                  </a:ext>
                </a:extLst>
              </p:cNvPr>
              <p:cNvSpPr/>
              <p:nvPr/>
            </p:nvSpPr>
            <p:spPr>
              <a:xfrm>
                <a:off x="7263307" y="1264579"/>
                <a:ext cx="78409" cy="20952"/>
              </a:xfrm>
              <a:custGeom>
                <a:avLst/>
                <a:gdLst>
                  <a:gd name="connsiteX0" fmla="*/ 77936 w 78409"/>
                  <a:gd name="connsiteY0" fmla="*/ 8165 h 20952"/>
                  <a:gd name="connsiteX1" fmla="*/ 73093 w 78409"/>
                  <a:gd name="connsiteY1" fmla="*/ 11596 h 20952"/>
                  <a:gd name="connsiteX2" fmla="*/ 37779 w 78409"/>
                  <a:gd name="connsiteY2" fmla="*/ 15834 h 20952"/>
                  <a:gd name="connsiteX3" fmla="*/ 32533 w 78409"/>
                  <a:gd name="connsiteY3" fmla="*/ 16842 h 20952"/>
                  <a:gd name="connsiteX4" fmla="*/ 6300 w 78409"/>
                  <a:gd name="connsiteY4" fmla="*/ 20878 h 20952"/>
                  <a:gd name="connsiteX5" fmla="*/ 44 w 78409"/>
                  <a:gd name="connsiteY5" fmla="*/ 16641 h 20952"/>
                  <a:gd name="connsiteX6" fmla="*/ 4686 w 78409"/>
                  <a:gd name="connsiteY6" fmla="*/ 11596 h 20952"/>
                  <a:gd name="connsiteX7" fmla="*/ 22241 w 78409"/>
                  <a:gd name="connsiteY7" fmla="*/ 7762 h 20952"/>
                  <a:gd name="connsiteX8" fmla="*/ 49483 w 78409"/>
                  <a:gd name="connsiteY8" fmla="*/ 1102 h 20952"/>
                  <a:gd name="connsiteX9" fmla="*/ 53923 w 78409"/>
                  <a:gd name="connsiteY9" fmla="*/ 94 h 20952"/>
                  <a:gd name="connsiteX10" fmla="*/ 71680 w 78409"/>
                  <a:gd name="connsiteY10" fmla="*/ 1304 h 20952"/>
                  <a:gd name="connsiteX11" fmla="*/ 76120 w 78409"/>
                  <a:gd name="connsiteY11" fmla="*/ 2717 h 20952"/>
                  <a:gd name="connsiteX12" fmla="*/ 77936 w 78409"/>
                  <a:gd name="connsiteY12" fmla="*/ 8165 h 2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409" h="20952">
                    <a:moveTo>
                      <a:pt x="77936" y="8165"/>
                    </a:moveTo>
                    <a:cubicBezTo>
                      <a:pt x="77129" y="10385"/>
                      <a:pt x="75313" y="11394"/>
                      <a:pt x="73093" y="11596"/>
                    </a:cubicBezTo>
                    <a:cubicBezTo>
                      <a:pt x="61187" y="12201"/>
                      <a:pt x="49887" y="17044"/>
                      <a:pt x="37779" y="15834"/>
                    </a:cubicBezTo>
                    <a:cubicBezTo>
                      <a:pt x="35963" y="15632"/>
                      <a:pt x="34147" y="16439"/>
                      <a:pt x="32533" y="16842"/>
                    </a:cubicBezTo>
                    <a:cubicBezTo>
                      <a:pt x="23856" y="19062"/>
                      <a:pt x="15179" y="19869"/>
                      <a:pt x="6300" y="20878"/>
                    </a:cubicBezTo>
                    <a:cubicBezTo>
                      <a:pt x="2870" y="21282"/>
                      <a:pt x="650" y="20071"/>
                      <a:pt x="44" y="16641"/>
                    </a:cubicBezTo>
                    <a:cubicBezTo>
                      <a:pt x="-359" y="13412"/>
                      <a:pt x="2062" y="12201"/>
                      <a:pt x="4686" y="11596"/>
                    </a:cubicBezTo>
                    <a:cubicBezTo>
                      <a:pt x="10537" y="10183"/>
                      <a:pt x="16390" y="8972"/>
                      <a:pt x="22241" y="7762"/>
                    </a:cubicBezTo>
                    <a:cubicBezTo>
                      <a:pt x="31524" y="5946"/>
                      <a:pt x="40605" y="3928"/>
                      <a:pt x="49483" y="1102"/>
                    </a:cubicBezTo>
                    <a:cubicBezTo>
                      <a:pt x="50896" y="699"/>
                      <a:pt x="52712" y="-310"/>
                      <a:pt x="53923" y="94"/>
                    </a:cubicBezTo>
                    <a:cubicBezTo>
                      <a:pt x="59775" y="2111"/>
                      <a:pt x="65829" y="901"/>
                      <a:pt x="71680" y="1304"/>
                    </a:cubicBezTo>
                    <a:cubicBezTo>
                      <a:pt x="73093" y="1304"/>
                      <a:pt x="74707" y="1910"/>
                      <a:pt x="76120" y="2717"/>
                    </a:cubicBezTo>
                    <a:cubicBezTo>
                      <a:pt x="78340" y="3928"/>
                      <a:pt x="78945" y="5946"/>
                      <a:pt x="77936" y="8165"/>
                    </a:cubicBezTo>
                    <a:close/>
                  </a:path>
                </a:pathLst>
              </a:custGeom>
              <a:solidFill>
                <a:srgbClr val="EAAB5E"/>
              </a:solidFill>
              <a:ln w="2018" cap="flat">
                <a:noFill/>
                <a:prstDash val="solid"/>
                <a:miter/>
              </a:ln>
            </p:spPr>
            <p:txBody>
              <a:bodyPr rtlCol="0" anchor="ctr"/>
              <a:lstStyle/>
              <a:p>
                <a:endParaRPr lang="en-US"/>
              </a:p>
            </p:txBody>
          </p:sp>
          <p:sp>
            <p:nvSpPr>
              <p:cNvPr id="147" name="Freeform 147">
                <a:extLst>
                  <a:ext uri="{FF2B5EF4-FFF2-40B4-BE49-F238E27FC236}">
                    <a16:creationId xmlns:a16="http://schemas.microsoft.com/office/drawing/2014/main" id="{0F2837FD-5E51-1E71-E739-4549BFC212B3}"/>
                  </a:ext>
                </a:extLst>
              </p:cNvPr>
              <p:cNvSpPr/>
              <p:nvPr/>
            </p:nvSpPr>
            <p:spPr>
              <a:xfrm>
                <a:off x="7499164" y="991240"/>
                <a:ext cx="68217" cy="23013"/>
              </a:xfrm>
              <a:custGeom>
                <a:avLst/>
                <a:gdLst>
                  <a:gd name="connsiteX0" fmla="*/ 4118 w 68217"/>
                  <a:gd name="connsiteY0" fmla="*/ 21188 h 23013"/>
                  <a:gd name="connsiteX1" fmla="*/ 2100 w 68217"/>
                  <a:gd name="connsiteY1" fmla="*/ 19776 h 23013"/>
                  <a:gd name="connsiteX2" fmla="*/ 284 w 68217"/>
                  <a:gd name="connsiteY2" fmla="*/ 14126 h 23013"/>
                  <a:gd name="connsiteX3" fmla="*/ 5732 w 68217"/>
                  <a:gd name="connsiteY3" fmla="*/ 10493 h 23013"/>
                  <a:gd name="connsiteX4" fmla="*/ 26719 w 68217"/>
                  <a:gd name="connsiteY4" fmla="*/ 8475 h 23013"/>
                  <a:gd name="connsiteX5" fmla="*/ 28938 w 68217"/>
                  <a:gd name="connsiteY5" fmla="*/ 8072 h 23013"/>
                  <a:gd name="connsiteX6" fmla="*/ 59611 w 68217"/>
                  <a:gd name="connsiteY6" fmla="*/ 807 h 23013"/>
                  <a:gd name="connsiteX7" fmla="*/ 63445 w 68217"/>
                  <a:gd name="connsiteY7" fmla="*/ 0 h 23013"/>
                  <a:gd name="connsiteX8" fmla="*/ 67481 w 68217"/>
                  <a:gd name="connsiteY8" fmla="*/ 7063 h 23013"/>
                  <a:gd name="connsiteX9" fmla="*/ 59409 w 68217"/>
                  <a:gd name="connsiteY9" fmla="*/ 12713 h 23013"/>
                  <a:gd name="connsiteX10" fmla="*/ 27728 w 68217"/>
                  <a:gd name="connsiteY10" fmla="*/ 21188 h 23013"/>
                  <a:gd name="connsiteX11" fmla="*/ 12190 w 68217"/>
                  <a:gd name="connsiteY11" fmla="*/ 22803 h 23013"/>
                  <a:gd name="connsiteX12" fmla="*/ 4118 w 68217"/>
                  <a:gd name="connsiteY12" fmla="*/ 21188 h 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217" h="23013">
                    <a:moveTo>
                      <a:pt x="4118" y="21188"/>
                    </a:moveTo>
                    <a:cubicBezTo>
                      <a:pt x="4320" y="21188"/>
                      <a:pt x="3109" y="20583"/>
                      <a:pt x="2100" y="19776"/>
                    </a:cubicBezTo>
                    <a:cubicBezTo>
                      <a:pt x="486" y="18162"/>
                      <a:pt x="-523" y="16547"/>
                      <a:pt x="284" y="14126"/>
                    </a:cubicBezTo>
                    <a:cubicBezTo>
                      <a:pt x="1293" y="11502"/>
                      <a:pt x="3109" y="10292"/>
                      <a:pt x="5732" y="10493"/>
                    </a:cubicBezTo>
                    <a:cubicBezTo>
                      <a:pt x="12795" y="11301"/>
                      <a:pt x="19656" y="9484"/>
                      <a:pt x="26719" y="8475"/>
                    </a:cubicBezTo>
                    <a:cubicBezTo>
                      <a:pt x="27526" y="8274"/>
                      <a:pt x="28333" y="8475"/>
                      <a:pt x="28938" y="8072"/>
                    </a:cubicBezTo>
                    <a:cubicBezTo>
                      <a:pt x="38221" y="2018"/>
                      <a:pt x="49723" y="4843"/>
                      <a:pt x="59611" y="807"/>
                    </a:cubicBezTo>
                    <a:cubicBezTo>
                      <a:pt x="60822" y="404"/>
                      <a:pt x="62234" y="0"/>
                      <a:pt x="63445" y="0"/>
                    </a:cubicBezTo>
                    <a:cubicBezTo>
                      <a:pt x="67683" y="202"/>
                      <a:pt x="69297" y="3229"/>
                      <a:pt x="67481" y="7063"/>
                    </a:cubicBezTo>
                    <a:cubicBezTo>
                      <a:pt x="65866" y="10493"/>
                      <a:pt x="62638" y="11906"/>
                      <a:pt x="59409" y="12713"/>
                    </a:cubicBezTo>
                    <a:cubicBezTo>
                      <a:pt x="48714" y="14933"/>
                      <a:pt x="38423" y="18767"/>
                      <a:pt x="27728" y="21188"/>
                    </a:cubicBezTo>
                    <a:cubicBezTo>
                      <a:pt x="22683" y="22399"/>
                      <a:pt x="17436" y="22803"/>
                      <a:pt x="12190" y="22803"/>
                    </a:cubicBezTo>
                    <a:cubicBezTo>
                      <a:pt x="9768" y="23206"/>
                      <a:pt x="7549" y="23206"/>
                      <a:pt x="4118" y="21188"/>
                    </a:cubicBezTo>
                    <a:close/>
                  </a:path>
                </a:pathLst>
              </a:custGeom>
              <a:solidFill>
                <a:srgbClr val="EAAB5E"/>
              </a:solidFill>
              <a:ln w="2018" cap="flat">
                <a:noFill/>
                <a:prstDash val="solid"/>
                <a:miter/>
              </a:ln>
            </p:spPr>
            <p:txBody>
              <a:bodyPr rtlCol="0" anchor="ctr"/>
              <a:lstStyle/>
              <a:p>
                <a:endParaRPr lang="en-US"/>
              </a:p>
            </p:txBody>
          </p:sp>
          <p:sp>
            <p:nvSpPr>
              <p:cNvPr id="148" name="Freeform 148">
                <a:extLst>
                  <a:ext uri="{FF2B5EF4-FFF2-40B4-BE49-F238E27FC236}">
                    <a16:creationId xmlns:a16="http://schemas.microsoft.com/office/drawing/2014/main" id="{2A25DAC3-D4BA-7C5B-430E-7CABDC390A7D}"/>
                  </a:ext>
                </a:extLst>
              </p:cNvPr>
              <p:cNvSpPr/>
              <p:nvPr/>
            </p:nvSpPr>
            <p:spPr>
              <a:xfrm>
                <a:off x="7293300" y="1042245"/>
                <a:ext cx="77219" cy="24102"/>
              </a:xfrm>
              <a:custGeom>
                <a:avLst/>
                <a:gdLst>
                  <a:gd name="connsiteX0" fmla="*/ 76598 w 77219"/>
                  <a:gd name="connsiteY0" fmla="*/ 7314 h 24102"/>
                  <a:gd name="connsiteX1" fmla="*/ 70342 w 77219"/>
                  <a:gd name="connsiteY1" fmla="*/ 11148 h 24102"/>
                  <a:gd name="connsiteX2" fmla="*/ 56419 w 77219"/>
                  <a:gd name="connsiteY2" fmla="*/ 12762 h 24102"/>
                  <a:gd name="connsiteX3" fmla="*/ 9199 w 77219"/>
                  <a:gd name="connsiteY3" fmla="*/ 23255 h 24102"/>
                  <a:gd name="connsiteX4" fmla="*/ 5365 w 77219"/>
                  <a:gd name="connsiteY4" fmla="*/ 24063 h 24102"/>
                  <a:gd name="connsiteX5" fmla="*/ 119 w 77219"/>
                  <a:gd name="connsiteY5" fmla="*/ 20228 h 24102"/>
                  <a:gd name="connsiteX6" fmla="*/ 3146 w 77219"/>
                  <a:gd name="connsiteY6" fmla="*/ 15385 h 24102"/>
                  <a:gd name="connsiteX7" fmla="*/ 5971 w 77219"/>
                  <a:gd name="connsiteY7" fmla="*/ 14175 h 24102"/>
                  <a:gd name="connsiteX8" fmla="*/ 51979 w 77219"/>
                  <a:gd name="connsiteY8" fmla="*/ 2874 h 24102"/>
                  <a:gd name="connsiteX9" fmla="*/ 62674 w 77219"/>
                  <a:gd name="connsiteY9" fmla="*/ 856 h 24102"/>
                  <a:gd name="connsiteX10" fmla="*/ 72764 w 77219"/>
                  <a:gd name="connsiteY10" fmla="*/ 251 h 24102"/>
                  <a:gd name="connsiteX11" fmla="*/ 76598 w 77219"/>
                  <a:gd name="connsiteY11" fmla="*/ 7314 h 2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19" h="24102">
                    <a:moveTo>
                      <a:pt x="76598" y="7314"/>
                    </a:moveTo>
                    <a:cubicBezTo>
                      <a:pt x="75185" y="9533"/>
                      <a:pt x="72965" y="10744"/>
                      <a:pt x="70342" y="11148"/>
                    </a:cubicBezTo>
                    <a:cubicBezTo>
                      <a:pt x="65701" y="11753"/>
                      <a:pt x="60858" y="11551"/>
                      <a:pt x="56419" y="12762"/>
                    </a:cubicBezTo>
                    <a:cubicBezTo>
                      <a:pt x="40881" y="17000"/>
                      <a:pt x="24535" y="18412"/>
                      <a:pt x="9199" y="23255"/>
                    </a:cubicBezTo>
                    <a:cubicBezTo>
                      <a:pt x="7988" y="23659"/>
                      <a:pt x="6576" y="24264"/>
                      <a:pt x="5365" y="24063"/>
                    </a:cubicBezTo>
                    <a:cubicBezTo>
                      <a:pt x="2944" y="23861"/>
                      <a:pt x="724" y="22852"/>
                      <a:pt x="119" y="20228"/>
                    </a:cubicBezTo>
                    <a:cubicBezTo>
                      <a:pt x="-487" y="17605"/>
                      <a:pt x="1329" y="16394"/>
                      <a:pt x="3146" y="15385"/>
                    </a:cubicBezTo>
                    <a:cubicBezTo>
                      <a:pt x="3953" y="14780"/>
                      <a:pt x="4962" y="14376"/>
                      <a:pt x="5971" y="14175"/>
                    </a:cubicBezTo>
                    <a:cubicBezTo>
                      <a:pt x="21307" y="10341"/>
                      <a:pt x="36037" y="3883"/>
                      <a:pt x="51979" y="2874"/>
                    </a:cubicBezTo>
                    <a:cubicBezTo>
                      <a:pt x="55612" y="2672"/>
                      <a:pt x="59243" y="1663"/>
                      <a:pt x="62674" y="856"/>
                    </a:cubicBezTo>
                    <a:cubicBezTo>
                      <a:pt x="66105" y="251"/>
                      <a:pt x="69333" y="-355"/>
                      <a:pt x="72764" y="251"/>
                    </a:cubicBezTo>
                    <a:cubicBezTo>
                      <a:pt x="76598" y="856"/>
                      <a:pt x="78212" y="4085"/>
                      <a:pt x="76598" y="7314"/>
                    </a:cubicBezTo>
                    <a:close/>
                  </a:path>
                </a:pathLst>
              </a:custGeom>
              <a:solidFill>
                <a:srgbClr val="EAAB5E"/>
              </a:solidFill>
              <a:ln w="2018" cap="flat">
                <a:noFill/>
                <a:prstDash val="solid"/>
                <a:miter/>
              </a:ln>
            </p:spPr>
            <p:txBody>
              <a:bodyPr rtlCol="0" anchor="ctr"/>
              <a:lstStyle/>
              <a:p>
                <a:endParaRPr lang="en-US"/>
              </a:p>
            </p:txBody>
          </p:sp>
          <p:sp>
            <p:nvSpPr>
              <p:cNvPr id="149" name="Freeform 149">
                <a:extLst>
                  <a:ext uri="{FF2B5EF4-FFF2-40B4-BE49-F238E27FC236}">
                    <a16:creationId xmlns:a16="http://schemas.microsoft.com/office/drawing/2014/main" id="{4EC6BAED-F430-B269-C523-AEDFAA509542}"/>
                  </a:ext>
                </a:extLst>
              </p:cNvPr>
              <p:cNvSpPr/>
              <p:nvPr/>
            </p:nvSpPr>
            <p:spPr>
              <a:xfrm>
                <a:off x="7215908" y="1762314"/>
                <a:ext cx="74287" cy="22788"/>
              </a:xfrm>
              <a:custGeom>
                <a:avLst/>
                <a:gdLst>
                  <a:gd name="connsiteX0" fmla="*/ 3049 w 74287"/>
                  <a:gd name="connsiteY0" fmla="*/ 22788 h 22788"/>
                  <a:gd name="connsiteX1" fmla="*/ 22 w 74287"/>
                  <a:gd name="connsiteY1" fmla="*/ 18954 h 22788"/>
                  <a:gd name="connsiteX2" fmla="*/ 3251 w 74287"/>
                  <a:gd name="connsiteY2" fmla="*/ 14111 h 22788"/>
                  <a:gd name="connsiteX3" fmla="*/ 19192 w 74287"/>
                  <a:gd name="connsiteY3" fmla="*/ 9873 h 22788"/>
                  <a:gd name="connsiteX4" fmla="*/ 62577 w 74287"/>
                  <a:gd name="connsiteY4" fmla="*/ 1398 h 22788"/>
                  <a:gd name="connsiteX5" fmla="*/ 67824 w 74287"/>
                  <a:gd name="connsiteY5" fmla="*/ 187 h 22788"/>
                  <a:gd name="connsiteX6" fmla="*/ 74079 w 74287"/>
                  <a:gd name="connsiteY6" fmla="*/ 3416 h 22788"/>
                  <a:gd name="connsiteX7" fmla="*/ 70447 w 74287"/>
                  <a:gd name="connsiteY7" fmla="*/ 9470 h 22788"/>
                  <a:gd name="connsiteX8" fmla="*/ 53093 w 74287"/>
                  <a:gd name="connsiteY8" fmla="*/ 14313 h 22788"/>
                  <a:gd name="connsiteX9" fmla="*/ 16367 w 74287"/>
                  <a:gd name="connsiteY9" fmla="*/ 21779 h 22788"/>
                  <a:gd name="connsiteX10" fmla="*/ 3049 w 74287"/>
                  <a:gd name="connsiteY10" fmla="*/ 22788 h 2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87" h="22788">
                    <a:moveTo>
                      <a:pt x="3049" y="22788"/>
                    </a:moveTo>
                    <a:cubicBezTo>
                      <a:pt x="829" y="21981"/>
                      <a:pt x="22" y="20569"/>
                      <a:pt x="22" y="18954"/>
                    </a:cubicBezTo>
                    <a:cubicBezTo>
                      <a:pt x="-180" y="16533"/>
                      <a:pt x="1031" y="14918"/>
                      <a:pt x="3251" y="14111"/>
                    </a:cubicBezTo>
                    <a:cubicBezTo>
                      <a:pt x="8295" y="12093"/>
                      <a:pt x="13946" y="11488"/>
                      <a:pt x="19192" y="9873"/>
                    </a:cubicBezTo>
                    <a:cubicBezTo>
                      <a:pt x="33317" y="5434"/>
                      <a:pt x="48452" y="6443"/>
                      <a:pt x="62577" y="1398"/>
                    </a:cubicBezTo>
                    <a:cubicBezTo>
                      <a:pt x="64192" y="793"/>
                      <a:pt x="66210" y="591"/>
                      <a:pt x="67824" y="187"/>
                    </a:cubicBezTo>
                    <a:cubicBezTo>
                      <a:pt x="70649" y="-418"/>
                      <a:pt x="73272" y="389"/>
                      <a:pt x="74079" y="3416"/>
                    </a:cubicBezTo>
                    <a:cubicBezTo>
                      <a:pt x="74887" y="6443"/>
                      <a:pt x="73272" y="8663"/>
                      <a:pt x="70447" y="9470"/>
                    </a:cubicBezTo>
                    <a:cubicBezTo>
                      <a:pt x="64797" y="11286"/>
                      <a:pt x="58945" y="13102"/>
                      <a:pt x="53093" y="14313"/>
                    </a:cubicBezTo>
                    <a:cubicBezTo>
                      <a:pt x="40784" y="16936"/>
                      <a:pt x="28475" y="18752"/>
                      <a:pt x="16367" y="21779"/>
                    </a:cubicBezTo>
                    <a:cubicBezTo>
                      <a:pt x="11928" y="23192"/>
                      <a:pt x="7084" y="22587"/>
                      <a:pt x="3049" y="22788"/>
                    </a:cubicBezTo>
                    <a:close/>
                  </a:path>
                </a:pathLst>
              </a:custGeom>
              <a:solidFill>
                <a:srgbClr val="EAAB5E"/>
              </a:solidFill>
              <a:ln w="2018" cap="flat">
                <a:noFill/>
                <a:prstDash val="solid"/>
                <a:miter/>
              </a:ln>
            </p:spPr>
            <p:txBody>
              <a:bodyPr rtlCol="0" anchor="ctr"/>
              <a:lstStyle/>
              <a:p>
                <a:endParaRPr lang="en-US"/>
              </a:p>
            </p:txBody>
          </p:sp>
          <p:sp>
            <p:nvSpPr>
              <p:cNvPr id="150" name="Freeform 150">
                <a:extLst>
                  <a:ext uri="{FF2B5EF4-FFF2-40B4-BE49-F238E27FC236}">
                    <a16:creationId xmlns:a16="http://schemas.microsoft.com/office/drawing/2014/main" id="{90EF09F4-10AC-9404-1E7B-2779C9CA673F}"/>
                  </a:ext>
                </a:extLst>
              </p:cNvPr>
              <p:cNvSpPr/>
              <p:nvPr/>
            </p:nvSpPr>
            <p:spPr>
              <a:xfrm>
                <a:off x="7005039" y="1680903"/>
                <a:ext cx="64978" cy="20171"/>
              </a:xfrm>
              <a:custGeom>
                <a:avLst/>
                <a:gdLst>
                  <a:gd name="connsiteX0" fmla="*/ 64592 w 64978"/>
                  <a:gd name="connsiteY0" fmla="*/ 7136 h 20171"/>
                  <a:gd name="connsiteX1" fmla="*/ 63382 w 64978"/>
                  <a:gd name="connsiteY1" fmla="*/ 8548 h 20171"/>
                  <a:gd name="connsiteX2" fmla="*/ 44212 w 64978"/>
                  <a:gd name="connsiteY2" fmla="*/ 16015 h 20171"/>
                  <a:gd name="connsiteX3" fmla="*/ 12530 w 64978"/>
                  <a:gd name="connsiteY3" fmla="*/ 19647 h 20171"/>
                  <a:gd name="connsiteX4" fmla="*/ 4862 w 64978"/>
                  <a:gd name="connsiteY4" fmla="*/ 20051 h 20171"/>
                  <a:gd name="connsiteX5" fmla="*/ 19 w 64978"/>
                  <a:gd name="connsiteY5" fmla="*/ 15813 h 20171"/>
                  <a:gd name="connsiteX6" fmla="*/ 3651 w 64978"/>
                  <a:gd name="connsiteY6" fmla="*/ 10365 h 20171"/>
                  <a:gd name="connsiteX7" fmla="*/ 5871 w 64978"/>
                  <a:gd name="connsiteY7" fmla="*/ 9759 h 20171"/>
                  <a:gd name="connsiteX8" fmla="*/ 57126 w 64978"/>
                  <a:gd name="connsiteY8" fmla="*/ 73 h 20171"/>
                  <a:gd name="connsiteX9" fmla="*/ 64592 w 64978"/>
                  <a:gd name="connsiteY9" fmla="*/ 7136 h 2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78" h="20171">
                    <a:moveTo>
                      <a:pt x="64592" y="7136"/>
                    </a:moveTo>
                    <a:cubicBezTo>
                      <a:pt x="64391" y="7539"/>
                      <a:pt x="63987" y="8347"/>
                      <a:pt x="63382" y="8548"/>
                    </a:cubicBezTo>
                    <a:cubicBezTo>
                      <a:pt x="56924" y="10768"/>
                      <a:pt x="51879" y="16015"/>
                      <a:pt x="44212" y="16015"/>
                    </a:cubicBezTo>
                    <a:cubicBezTo>
                      <a:pt x="33517" y="16015"/>
                      <a:pt x="23024" y="17427"/>
                      <a:pt x="12530" y="19647"/>
                    </a:cubicBezTo>
                    <a:cubicBezTo>
                      <a:pt x="10109" y="20253"/>
                      <a:pt x="7284" y="20253"/>
                      <a:pt x="4862" y="20051"/>
                    </a:cubicBezTo>
                    <a:cubicBezTo>
                      <a:pt x="2239" y="20051"/>
                      <a:pt x="423" y="18638"/>
                      <a:pt x="19" y="15813"/>
                    </a:cubicBezTo>
                    <a:cubicBezTo>
                      <a:pt x="-182" y="13190"/>
                      <a:pt x="1230" y="11374"/>
                      <a:pt x="3651" y="10365"/>
                    </a:cubicBezTo>
                    <a:cubicBezTo>
                      <a:pt x="4458" y="10163"/>
                      <a:pt x="5064" y="9961"/>
                      <a:pt x="5871" y="9759"/>
                    </a:cubicBezTo>
                    <a:cubicBezTo>
                      <a:pt x="22822" y="5925"/>
                      <a:pt x="39974" y="2495"/>
                      <a:pt x="57126" y="73"/>
                    </a:cubicBezTo>
                    <a:cubicBezTo>
                      <a:pt x="62575" y="-532"/>
                      <a:pt x="66207" y="2696"/>
                      <a:pt x="64592" y="7136"/>
                    </a:cubicBezTo>
                    <a:close/>
                  </a:path>
                </a:pathLst>
              </a:custGeom>
              <a:solidFill>
                <a:srgbClr val="EAAB5E"/>
              </a:solidFill>
              <a:ln w="2018" cap="flat">
                <a:noFill/>
                <a:prstDash val="solid"/>
                <a:miter/>
              </a:ln>
            </p:spPr>
            <p:txBody>
              <a:bodyPr rtlCol="0" anchor="ctr"/>
              <a:lstStyle/>
              <a:p>
                <a:endParaRPr lang="en-US"/>
              </a:p>
            </p:txBody>
          </p:sp>
          <p:sp>
            <p:nvSpPr>
              <p:cNvPr id="151" name="Freeform 151">
                <a:extLst>
                  <a:ext uri="{FF2B5EF4-FFF2-40B4-BE49-F238E27FC236}">
                    <a16:creationId xmlns:a16="http://schemas.microsoft.com/office/drawing/2014/main" id="{AD137D25-29AF-8466-FFAE-9ACA60EE6A62}"/>
                  </a:ext>
                </a:extLst>
              </p:cNvPr>
              <p:cNvSpPr/>
              <p:nvPr/>
            </p:nvSpPr>
            <p:spPr>
              <a:xfrm>
                <a:off x="7452141" y="1159828"/>
                <a:ext cx="74369" cy="25359"/>
              </a:xfrm>
              <a:custGeom>
                <a:avLst/>
                <a:gdLst>
                  <a:gd name="connsiteX0" fmla="*/ 74145 w 74369"/>
                  <a:gd name="connsiteY0" fmla="*/ 6772 h 25359"/>
                  <a:gd name="connsiteX1" fmla="*/ 70311 w 74369"/>
                  <a:gd name="connsiteY1" fmla="*/ 9194 h 25359"/>
                  <a:gd name="connsiteX2" fmla="*/ 13002 w 74369"/>
                  <a:gd name="connsiteY2" fmla="*/ 24127 h 25359"/>
                  <a:gd name="connsiteX3" fmla="*/ 4527 w 74369"/>
                  <a:gd name="connsiteY3" fmla="*/ 25337 h 25359"/>
                  <a:gd name="connsiteX4" fmla="*/ 88 w 74369"/>
                  <a:gd name="connsiteY4" fmla="*/ 21907 h 25359"/>
                  <a:gd name="connsiteX5" fmla="*/ 2711 w 74369"/>
                  <a:gd name="connsiteY5" fmla="*/ 16862 h 25359"/>
                  <a:gd name="connsiteX6" fmla="*/ 4930 w 74369"/>
                  <a:gd name="connsiteY6" fmla="*/ 16055 h 25359"/>
                  <a:gd name="connsiteX7" fmla="*/ 43271 w 74369"/>
                  <a:gd name="connsiteY7" fmla="*/ 5158 h 25359"/>
                  <a:gd name="connsiteX8" fmla="*/ 62240 w 74369"/>
                  <a:gd name="connsiteY8" fmla="*/ 517 h 25359"/>
                  <a:gd name="connsiteX9" fmla="*/ 72127 w 74369"/>
                  <a:gd name="connsiteY9" fmla="*/ 1526 h 25359"/>
                  <a:gd name="connsiteX10" fmla="*/ 74145 w 74369"/>
                  <a:gd name="connsiteY10" fmla="*/ 6772 h 2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69" h="25359">
                    <a:moveTo>
                      <a:pt x="74145" y="6772"/>
                    </a:moveTo>
                    <a:cubicBezTo>
                      <a:pt x="73338" y="8387"/>
                      <a:pt x="71925" y="8992"/>
                      <a:pt x="70311" y="9194"/>
                    </a:cubicBezTo>
                    <a:cubicBezTo>
                      <a:pt x="50536" y="11615"/>
                      <a:pt x="31971" y="19082"/>
                      <a:pt x="13002" y="24127"/>
                    </a:cubicBezTo>
                    <a:cubicBezTo>
                      <a:pt x="10177" y="24934"/>
                      <a:pt x="7352" y="25136"/>
                      <a:pt x="4527" y="25337"/>
                    </a:cubicBezTo>
                    <a:cubicBezTo>
                      <a:pt x="2106" y="25539"/>
                      <a:pt x="491" y="24328"/>
                      <a:pt x="88" y="21907"/>
                    </a:cubicBezTo>
                    <a:cubicBezTo>
                      <a:pt x="-316" y="19687"/>
                      <a:pt x="693" y="17871"/>
                      <a:pt x="2711" y="16862"/>
                    </a:cubicBezTo>
                    <a:cubicBezTo>
                      <a:pt x="3316" y="16458"/>
                      <a:pt x="4123" y="16055"/>
                      <a:pt x="4930" y="16055"/>
                    </a:cubicBezTo>
                    <a:cubicBezTo>
                      <a:pt x="18249" y="14239"/>
                      <a:pt x="30356" y="8185"/>
                      <a:pt x="43271" y="5158"/>
                    </a:cubicBezTo>
                    <a:cubicBezTo>
                      <a:pt x="49527" y="3745"/>
                      <a:pt x="55984" y="1929"/>
                      <a:pt x="62240" y="517"/>
                    </a:cubicBezTo>
                    <a:cubicBezTo>
                      <a:pt x="65670" y="-291"/>
                      <a:pt x="68898" y="-291"/>
                      <a:pt x="72127" y="1526"/>
                    </a:cubicBezTo>
                    <a:cubicBezTo>
                      <a:pt x="74145" y="2736"/>
                      <a:pt x="74751" y="4552"/>
                      <a:pt x="74145" y="6772"/>
                    </a:cubicBezTo>
                    <a:close/>
                  </a:path>
                </a:pathLst>
              </a:custGeom>
              <a:solidFill>
                <a:srgbClr val="EAAB5E"/>
              </a:solidFill>
              <a:ln w="2018" cap="flat">
                <a:noFill/>
                <a:prstDash val="solid"/>
                <a:miter/>
              </a:ln>
            </p:spPr>
            <p:txBody>
              <a:bodyPr rtlCol="0" anchor="ctr"/>
              <a:lstStyle/>
              <a:p>
                <a:endParaRPr lang="en-US"/>
              </a:p>
            </p:txBody>
          </p:sp>
          <p:sp>
            <p:nvSpPr>
              <p:cNvPr id="152" name="Freeform 152">
                <a:extLst>
                  <a:ext uri="{FF2B5EF4-FFF2-40B4-BE49-F238E27FC236}">
                    <a16:creationId xmlns:a16="http://schemas.microsoft.com/office/drawing/2014/main" id="{5A6597D7-1662-5F4C-F41F-73AFA30042AC}"/>
                  </a:ext>
                </a:extLst>
              </p:cNvPr>
              <p:cNvSpPr/>
              <p:nvPr/>
            </p:nvSpPr>
            <p:spPr>
              <a:xfrm>
                <a:off x="6884049" y="1103139"/>
                <a:ext cx="68663" cy="19282"/>
              </a:xfrm>
              <a:custGeom>
                <a:avLst/>
                <a:gdLst>
                  <a:gd name="connsiteX0" fmla="*/ 68341 w 68663"/>
                  <a:gd name="connsiteY0" fmla="*/ 6353 h 19282"/>
                  <a:gd name="connsiteX1" fmla="*/ 63497 w 68663"/>
                  <a:gd name="connsiteY1" fmla="*/ 9582 h 19282"/>
                  <a:gd name="connsiteX2" fmla="*/ 31211 w 68663"/>
                  <a:gd name="connsiteY2" fmla="*/ 15031 h 19282"/>
                  <a:gd name="connsiteX3" fmla="*/ 6592 w 68663"/>
                  <a:gd name="connsiteY3" fmla="*/ 19066 h 19282"/>
                  <a:gd name="connsiteX4" fmla="*/ 336 w 68663"/>
                  <a:gd name="connsiteY4" fmla="*/ 16241 h 19282"/>
                  <a:gd name="connsiteX5" fmla="*/ 4372 w 68663"/>
                  <a:gd name="connsiteY5" fmla="*/ 9986 h 19282"/>
                  <a:gd name="connsiteX6" fmla="*/ 24956 w 68663"/>
                  <a:gd name="connsiteY6" fmla="*/ 5950 h 19282"/>
                  <a:gd name="connsiteX7" fmla="*/ 57242 w 68663"/>
                  <a:gd name="connsiteY7" fmla="*/ 703 h 19282"/>
                  <a:gd name="connsiteX8" fmla="*/ 64910 w 68663"/>
                  <a:gd name="connsiteY8" fmla="*/ 299 h 19282"/>
                  <a:gd name="connsiteX9" fmla="*/ 68341 w 68663"/>
                  <a:gd name="connsiteY9" fmla="*/ 6353 h 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63" h="19282">
                    <a:moveTo>
                      <a:pt x="68341" y="6353"/>
                    </a:moveTo>
                    <a:cubicBezTo>
                      <a:pt x="67533" y="8573"/>
                      <a:pt x="65717" y="9380"/>
                      <a:pt x="63497" y="9582"/>
                    </a:cubicBezTo>
                    <a:cubicBezTo>
                      <a:pt x="52601" y="11196"/>
                      <a:pt x="42108" y="14425"/>
                      <a:pt x="31211" y="15031"/>
                    </a:cubicBezTo>
                    <a:cubicBezTo>
                      <a:pt x="22938" y="15636"/>
                      <a:pt x="14664" y="17452"/>
                      <a:pt x="6592" y="19066"/>
                    </a:cubicBezTo>
                    <a:cubicBezTo>
                      <a:pt x="3767" y="19470"/>
                      <a:pt x="1345" y="19672"/>
                      <a:pt x="336" y="16241"/>
                    </a:cubicBezTo>
                    <a:cubicBezTo>
                      <a:pt x="-874" y="12609"/>
                      <a:pt x="1345" y="10591"/>
                      <a:pt x="4372" y="9986"/>
                    </a:cubicBezTo>
                    <a:cubicBezTo>
                      <a:pt x="11234" y="8371"/>
                      <a:pt x="18094" y="6959"/>
                      <a:pt x="24956" y="5950"/>
                    </a:cubicBezTo>
                    <a:cubicBezTo>
                      <a:pt x="35852" y="4537"/>
                      <a:pt x="46749" y="3528"/>
                      <a:pt x="57242" y="703"/>
                    </a:cubicBezTo>
                    <a:cubicBezTo>
                      <a:pt x="59664" y="98"/>
                      <a:pt x="62489" y="-306"/>
                      <a:pt x="64910" y="299"/>
                    </a:cubicBezTo>
                    <a:cubicBezTo>
                      <a:pt x="67937" y="1308"/>
                      <a:pt x="69350" y="3730"/>
                      <a:pt x="68341" y="6353"/>
                    </a:cubicBezTo>
                    <a:close/>
                  </a:path>
                </a:pathLst>
              </a:custGeom>
              <a:solidFill>
                <a:srgbClr val="EAAB5E"/>
              </a:solidFill>
              <a:ln w="2018" cap="flat">
                <a:noFill/>
                <a:prstDash val="solid"/>
                <a:miter/>
              </a:ln>
            </p:spPr>
            <p:txBody>
              <a:bodyPr rtlCol="0" anchor="ctr"/>
              <a:lstStyle/>
              <a:p>
                <a:endParaRPr lang="en-US"/>
              </a:p>
            </p:txBody>
          </p:sp>
          <p:sp>
            <p:nvSpPr>
              <p:cNvPr id="153" name="Freeform 153">
                <a:extLst>
                  <a:ext uri="{FF2B5EF4-FFF2-40B4-BE49-F238E27FC236}">
                    <a16:creationId xmlns:a16="http://schemas.microsoft.com/office/drawing/2014/main" id="{203A60A9-3079-C985-5073-88B26BDC0EC4}"/>
                  </a:ext>
                </a:extLst>
              </p:cNvPr>
              <p:cNvSpPr/>
              <p:nvPr/>
            </p:nvSpPr>
            <p:spPr>
              <a:xfrm>
                <a:off x="7573909" y="1358488"/>
                <a:ext cx="65822" cy="18785"/>
              </a:xfrm>
              <a:custGeom>
                <a:avLst/>
                <a:gdLst>
                  <a:gd name="connsiteX0" fmla="*/ 2825 w 65822"/>
                  <a:gd name="connsiteY0" fmla="*/ 18584 h 18785"/>
                  <a:gd name="connsiteX1" fmla="*/ 0 w 65822"/>
                  <a:gd name="connsiteY1" fmla="*/ 14144 h 18785"/>
                  <a:gd name="connsiteX2" fmla="*/ 2219 w 65822"/>
                  <a:gd name="connsiteY2" fmla="*/ 10310 h 18785"/>
                  <a:gd name="connsiteX3" fmla="*/ 7466 w 65822"/>
                  <a:gd name="connsiteY3" fmla="*/ 9100 h 18785"/>
                  <a:gd name="connsiteX4" fmla="*/ 45807 w 65822"/>
                  <a:gd name="connsiteY4" fmla="*/ 2037 h 18785"/>
                  <a:gd name="connsiteX5" fmla="*/ 59730 w 65822"/>
                  <a:gd name="connsiteY5" fmla="*/ 19 h 18785"/>
                  <a:gd name="connsiteX6" fmla="*/ 65784 w 65822"/>
                  <a:gd name="connsiteY6" fmla="*/ 4660 h 18785"/>
                  <a:gd name="connsiteX7" fmla="*/ 60336 w 65822"/>
                  <a:gd name="connsiteY7" fmla="*/ 9503 h 18785"/>
                  <a:gd name="connsiteX8" fmla="*/ 29865 w 65822"/>
                  <a:gd name="connsiteY8" fmla="*/ 16162 h 18785"/>
                  <a:gd name="connsiteX9" fmla="*/ 5045 w 65822"/>
                  <a:gd name="connsiteY9" fmla="*/ 18786 h 18785"/>
                  <a:gd name="connsiteX10" fmla="*/ 2825 w 65822"/>
                  <a:gd name="connsiteY10" fmla="*/ 18584 h 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22" h="18785">
                    <a:moveTo>
                      <a:pt x="2825" y="18584"/>
                    </a:moveTo>
                    <a:cubicBezTo>
                      <a:pt x="1009" y="17575"/>
                      <a:pt x="201" y="15961"/>
                      <a:pt x="0" y="14144"/>
                    </a:cubicBezTo>
                    <a:cubicBezTo>
                      <a:pt x="0" y="12328"/>
                      <a:pt x="807" y="11118"/>
                      <a:pt x="2219" y="10310"/>
                    </a:cubicBezTo>
                    <a:cubicBezTo>
                      <a:pt x="3834" y="9301"/>
                      <a:pt x="5650" y="9100"/>
                      <a:pt x="7466" y="9100"/>
                    </a:cubicBezTo>
                    <a:cubicBezTo>
                      <a:pt x="20784" y="9907"/>
                      <a:pt x="33094" y="4660"/>
                      <a:pt x="45807" y="2037"/>
                    </a:cubicBezTo>
                    <a:cubicBezTo>
                      <a:pt x="50448" y="1028"/>
                      <a:pt x="55089" y="221"/>
                      <a:pt x="59730" y="19"/>
                    </a:cubicBezTo>
                    <a:cubicBezTo>
                      <a:pt x="63161" y="-183"/>
                      <a:pt x="65380" y="1230"/>
                      <a:pt x="65784" y="4660"/>
                    </a:cubicBezTo>
                    <a:cubicBezTo>
                      <a:pt x="66187" y="8696"/>
                      <a:pt x="63362" y="9301"/>
                      <a:pt x="60336" y="9503"/>
                    </a:cubicBezTo>
                    <a:cubicBezTo>
                      <a:pt x="49843" y="10512"/>
                      <a:pt x="39753" y="12934"/>
                      <a:pt x="29865" y="16162"/>
                    </a:cubicBezTo>
                    <a:cubicBezTo>
                      <a:pt x="21793" y="18786"/>
                      <a:pt x="13318" y="18382"/>
                      <a:pt x="5045" y="18786"/>
                    </a:cubicBezTo>
                    <a:cubicBezTo>
                      <a:pt x="4237" y="18786"/>
                      <a:pt x="3632" y="18584"/>
                      <a:pt x="2825" y="18584"/>
                    </a:cubicBezTo>
                    <a:close/>
                  </a:path>
                </a:pathLst>
              </a:custGeom>
              <a:solidFill>
                <a:srgbClr val="EAAB5E"/>
              </a:solidFill>
              <a:ln w="2018" cap="flat">
                <a:noFill/>
                <a:prstDash val="solid"/>
                <a:miter/>
              </a:ln>
            </p:spPr>
            <p:txBody>
              <a:bodyPr rtlCol="0" anchor="ctr"/>
              <a:lstStyle/>
              <a:p>
                <a:endParaRPr lang="en-US"/>
              </a:p>
            </p:txBody>
          </p:sp>
          <p:sp>
            <p:nvSpPr>
              <p:cNvPr id="154" name="Freeform 154">
                <a:extLst>
                  <a:ext uri="{FF2B5EF4-FFF2-40B4-BE49-F238E27FC236}">
                    <a16:creationId xmlns:a16="http://schemas.microsoft.com/office/drawing/2014/main" id="{EFE5E2A3-5513-EC55-BC2D-151577748A59}"/>
                  </a:ext>
                </a:extLst>
              </p:cNvPr>
              <p:cNvSpPr/>
              <p:nvPr/>
            </p:nvSpPr>
            <p:spPr>
              <a:xfrm>
                <a:off x="6966907" y="1339657"/>
                <a:ext cx="52037" cy="16717"/>
              </a:xfrm>
              <a:custGeom>
                <a:avLst/>
                <a:gdLst>
                  <a:gd name="connsiteX0" fmla="*/ 51469 w 52037"/>
                  <a:gd name="connsiteY0" fmla="*/ 7752 h 16717"/>
                  <a:gd name="connsiteX1" fmla="*/ 43398 w 52037"/>
                  <a:gd name="connsiteY1" fmla="*/ 12998 h 16717"/>
                  <a:gd name="connsiteX2" fmla="*/ 28667 w 52037"/>
                  <a:gd name="connsiteY2" fmla="*/ 16025 h 16717"/>
                  <a:gd name="connsiteX3" fmla="*/ 8690 w 52037"/>
                  <a:gd name="connsiteY3" fmla="*/ 13806 h 16717"/>
                  <a:gd name="connsiteX4" fmla="*/ 13 w 52037"/>
                  <a:gd name="connsiteY4" fmla="*/ 9366 h 16717"/>
                  <a:gd name="connsiteX5" fmla="*/ 8084 w 52037"/>
                  <a:gd name="connsiteY5" fmla="*/ 4119 h 16717"/>
                  <a:gd name="connsiteX6" fmla="*/ 41581 w 52037"/>
                  <a:gd name="connsiteY6" fmla="*/ 285 h 16717"/>
                  <a:gd name="connsiteX7" fmla="*/ 47837 w 52037"/>
                  <a:gd name="connsiteY7" fmla="*/ 84 h 16717"/>
                  <a:gd name="connsiteX8" fmla="*/ 51469 w 52037"/>
                  <a:gd name="connsiteY8" fmla="*/ 7752 h 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37" h="16717">
                    <a:moveTo>
                      <a:pt x="51469" y="7752"/>
                    </a:moveTo>
                    <a:cubicBezTo>
                      <a:pt x="49653" y="10375"/>
                      <a:pt x="46223" y="11182"/>
                      <a:pt x="43398" y="12998"/>
                    </a:cubicBezTo>
                    <a:cubicBezTo>
                      <a:pt x="39160" y="15824"/>
                      <a:pt x="33712" y="17842"/>
                      <a:pt x="28667" y="16025"/>
                    </a:cubicBezTo>
                    <a:cubicBezTo>
                      <a:pt x="22008" y="13604"/>
                      <a:pt x="15550" y="13604"/>
                      <a:pt x="8690" y="13806"/>
                    </a:cubicBezTo>
                    <a:cubicBezTo>
                      <a:pt x="2837" y="14209"/>
                      <a:pt x="214" y="12797"/>
                      <a:pt x="13" y="9366"/>
                    </a:cubicBezTo>
                    <a:cubicBezTo>
                      <a:pt x="-189" y="6137"/>
                      <a:pt x="2030" y="4725"/>
                      <a:pt x="8084" y="4119"/>
                    </a:cubicBezTo>
                    <a:cubicBezTo>
                      <a:pt x="19183" y="2909"/>
                      <a:pt x="30281" y="1496"/>
                      <a:pt x="41581" y="285"/>
                    </a:cubicBezTo>
                    <a:cubicBezTo>
                      <a:pt x="43599" y="84"/>
                      <a:pt x="45819" y="-118"/>
                      <a:pt x="47837" y="84"/>
                    </a:cubicBezTo>
                    <a:cubicBezTo>
                      <a:pt x="51066" y="891"/>
                      <a:pt x="53084" y="4725"/>
                      <a:pt x="51469" y="7752"/>
                    </a:cubicBezTo>
                    <a:close/>
                  </a:path>
                </a:pathLst>
              </a:custGeom>
              <a:solidFill>
                <a:srgbClr val="EAAB5E"/>
              </a:solidFill>
              <a:ln w="2018" cap="flat">
                <a:noFill/>
                <a:prstDash val="solid"/>
                <a:miter/>
              </a:ln>
            </p:spPr>
            <p:txBody>
              <a:bodyPr rtlCol="0" anchor="ctr"/>
              <a:lstStyle/>
              <a:p>
                <a:endParaRPr lang="en-US"/>
              </a:p>
            </p:txBody>
          </p:sp>
          <p:sp>
            <p:nvSpPr>
              <p:cNvPr id="155" name="Freeform 155">
                <a:extLst>
                  <a:ext uri="{FF2B5EF4-FFF2-40B4-BE49-F238E27FC236}">
                    <a16:creationId xmlns:a16="http://schemas.microsoft.com/office/drawing/2014/main" id="{0EBD0CB9-5C70-59ED-7A58-6A201729180B}"/>
                  </a:ext>
                </a:extLst>
              </p:cNvPr>
              <p:cNvSpPr/>
              <p:nvPr/>
            </p:nvSpPr>
            <p:spPr>
              <a:xfrm>
                <a:off x="7113733" y="1672263"/>
                <a:ext cx="53904" cy="17390"/>
              </a:xfrm>
              <a:custGeom>
                <a:avLst/>
                <a:gdLst>
                  <a:gd name="connsiteX0" fmla="*/ 3521 w 53904"/>
                  <a:gd name="connsiteY0" fmla="*/ 17390 h 17390"/>
                  <a:gd name="connsiteX1" fmla="*/ 1907 w 53904"/>
                  <a:gd name="connsiteY1" fmla="*/ 9117 h 17390"/>
                  <a:gd name="connsiteX2" fmla="*/ 8969 w 53904"/>
                  <a:gd name="connsiteY2" fmla="*/ 5888 h 17390"/>
                  <a:gd name="connsiteX3" fmla="*/ 35808 w 53904"/>
                  <a:gd name="connsiteY3" fmla="*/ 1246 h 17390"/>
                  <a:gd name="connsiteX4" fmla="*/ 48319 w 53904"/>
                  <a:gd name="connsiteY4" fmla="*/ 36 h 17390"/>
                  <a:gd name="connsiteX5" fmla="*/ 53767 w 53904"/>
                  <a:gd name="connsiteY5" fmla="*/ 3063 h 17390"/>
                  <a:gd name="connsiteX6" fmla="*/ 49731 w 53904"/>
                  <a:gd name="connsiteY6" fmla="*/ 9722 h 17390"/>
                  <a:gd name="connsiteX7" fmla="*/ 48117 w 53904"/>
                  <a:gd name="connsiteY7" fmla="*/ 10125 h 17390"/>
                  <a:gd name="connsiteX8" fmla="*/ 8162 w 53904"/>
                  <a:gd name="connsiteY8" fmla="*/ 17188 h 17390"/>
                  <a:gd name="connsiteX9" fmla="*/ 3521 w 53904"/>
                  <a:gd name="connsiteY9" fmla="*/ 17390 h 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04" h="17390">
                    <a:moveTo>
                      <a:pt x="3521" y="17390"/>
                    </a:moveTo>
                    <a:cubicBezTo>
                      <a:pt x="-515" y="15776"/>
                      <a:pt x="-1120" y="11538"/>
                      <a:pt x="1907" y="9117"/>
                    </a:cubicBezTo>
                    <a:cubicBezTo>
                      <a:pt x="3925" y="7502"/>
                      <a:pt x="6346" y="6291"/>
                      <a:pt x="8969" y="5888"/>
                    </a:cubicBezTo>
                    <a:cubicBezTo>
                      <a:pt x="17848" y="4273"/>
                      <a:pt x="26727" y="1448"/>
                      <a:pt x="35808" y="1246"/>
                    </a:cubicBezTo>
                    <a:cubicBezTo>
                      <a:pt x="40045" y="1045"/>
                      <a:pt x="44081" y="439"/>
                      <a:pt x="48319" y="36"/>
                    </a:cubicBezTo>
                    <a:cubicBezTo>
                      <a:pt x="50942" y="-166"/>
                      <a:pt x="53162" y="439"/>
                      <a:pt x="53767" y="3063"/>
                    </a:cubicBezTo>
                    <a:cubicBezTo>
                      <a:pt x="54373" y="6291"/>
                      <a:pt x="52960" y="8511"/>
                      <a:pt x="49731" y="9722"/>
                    </a:cubicBezTo>
                    <a:cubicBezTo>
                      <a:pt x="49328" y="9924"/>
                      <a:pt x="48722" y="9924"/>
                      <a:pt x="48117" y="10125"/>
                    </a:cubicBezTo>
                    <a:cubicBezTo>
                      <a:pt x="34597" y="11336"/>
                      <a:pt x="21682" y="15372"/>
                      <a:pt x="8162" y="17188"/>
                    </a:cubicBezTo>
                    <a:cubicBezTo>
                      <a:pt x="6548" y="17390"/>
                      <a:pt x="4732" y="17188"/>
                      <a:pt x="3521" y="17390"/>
                    </a:cubicBezTo>
                    <a:close/>
                  </a:path>
                </a:pathLst>
              </a:custGeom>
              <a:solidFill>
                <a:srgbClr val="EAAB5E"/>
              </a:solidFill>
              <a:ln w="2018" cap="flat">
                <a:noFill/>
                <a:prstDash val="solid"/>
                <a:miter/>
              </a:ln>
            </p:spPr>
            <p:txBody>
              <a:bodyPr rtlCol="0" anchor="ctr"/>
              <a:lstStyle/>
              <a:p>
                <a:endParaRPr lang="en-US"/>
              </a:p>
            </p:txBody>
          </p:sp>
          <p:sp>
            <p:nvSpPr>
              <p:cNvPr id="156" name="Freeform 156">
                <a:extLst>
                  <a:ext uri="{FF2B5EF4-FFF2-40B4-BE49-F238E27FC236}">
                    <a16:creationId xmlns:a16="http://schemas.microsoft.com/office/drawing/2014/main" id="{F93257B1-1716-A96B-9CAA-93C7993CF43F}"/>
                  </a:ext>
                </a:extLst>
              </p:cNvPr>
              <p:cNvSpPr/>
              <p:nvPr/>
            </p:nvSpPr>
            <p:spPr>
              <a:xfrm>
                <a:off x="6818545" y="1335704"/>
                <a:ext cx="44249" cy="18512"/>
              </a:xfrm>
              <a:custGeom>
                <a:avLst/>
                <a:gdLst>
                  <a:gd name="connsiteX0" fmla="*/ 43846 w 44249"/>
                  <a:gd name="connsiteY0" fmla="*/ 6659 h 18512"/>
                  <a:gd name="connsiteX1" fmla="*/ 39407 w 44249"/>
                  <a:gd name="connsiteY1" fmla="*/ 9484 h 18512"/>
                  <a:gd name="connsiteX2" fmla="*/ 32344 w 44249"/>
                  <a:gd name="connsiteY2" fmla="*/ 9888 h 18512"/>
                  <a:gd name="connsiteX3" fmla="*/ 28106 w 44249"/>
                  <a:gd name="connsiteY3" fmla="*/ 13117 h 18512"/>
                  <a:gd name="connsiteX4" fmla="*/ 21649 w 44249"/>
                  <a:gd name="connsiteY4" fmla="*/ 18363 h 18512"/>
                  <a:gd name="connsiteX5" fmla="*/ 14990 w 44249"/>
                  <a:gd name="connsiteY5" fmla="*/ 14327 h 18512"/>
                  <a:gd name="connsiteX6" fmla="*/ 9541 w 44249"/>
                  <a:gd name="connsiteY6" fmla="*/ 11502 h 18512"/>
                  <a:gd name="connsiteX7" fmla="*/ 4900 w 44249"/>
                  <a:gd name="connsiteY7" fmla="*/ 12511 h 18512"/>
                  <a:gd name="connsiteX8" fmla="*/ 663 w 44249"/>
                  <a:gd name="connsiteY8" fmla="*/ 9888 h 18512"/>
                  <a:gd name="connsiteX9" fmla="*/ 1672 w 44249"/>
                  <a:gd name="connsiteY9" fmla="*/ 4238 h 18512"/>
                  <a:gd name="connsiteX10" fmla="*/ 6515 w 44249"/>
                  <a:gd name="connsiteY10" fmla="*/ 2018 h 18512"/>
                  <a:gd name="connsiteX11" fmla="*/ 37590 w 44249"/>
                  <a:gd name="connsiteY11" fmla="*/ 0 h 18512"/>
                  <a:gd name="connsiteX12" fmla="*/ 42635 w 44249"/>
                  <a:gd name="connsiteY12" fmla="*/ 1816 h 18512"/>
                  <a:gd name="connsiteX13" fmla="*/ 43846 w 44249"/>
                  <a:gd name="connsiteY13" fmla="*/ 6659 h 1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49" h="18512">
                    <a:moveTo>
                      <a:pt x="43846" y="6659"/>
                    </a:moveTo>
                    <a:cubicBezTo>
                      <a:pt x="42837" y="8475"/>
                      <a:pt x="41223" y="9081"/>
                      <a:pt x="39407" y="9484"/>
                    </a:cubicBezTo>
                    <a:cubicBezTo>
                      <a:pt x="37187" y="9686"/>
                      <a:pt x="34765" y="9888"/>
                      <a:pt x="32344" y="9888"/>
                    </a:cubicBezTo>
                    <a:cubicBezTo>
                      <a:pt x="30124" y="10090"/>
                      <a:pt x="28106" y="10090"/>
                      <a:pt x="28106" y="13117"/>
                    </a:cubicBezTo>
                    <a:cubicBezTo>
                      <a:pt x="27905" y="17354"/>
                      <a:pt x="24676" y="17960"/>
                      <a:pt x="21649" y="18363"/>
                    </a:cubicBezTo>
                    <a:cubicBezTo>
                      <a:pt x="18622" y="18969"/>
                      <a:pt x="15999" y="17758"/>
                      <a:pt x="14990" y="14327"/>
                    </a:cubicBezTo>
                    <a:cubicBezTo>
                      <a:pt x="14183" y="11300"/>
                      <a:pt x="11963" y="11099"/>
                      <a:pt x="9541" y="11502"/>
                    </a:cubicBezTo>
                    <a:cubicBezTo>
                      <a:pt x="7927" y="11704"/>
                      <a:pt x="6515" y="12309"/>
                      <a:pt x="4900" y="12511"/>
                    </a:cubicBezTo>
                    <a:cubicBezTo>
                      <a:pt x="2882" y="12915"/>
                      <a:pt x="1470" y="11704"/>
                      <a:pt x="663" y="9888"/>
                    </a:cubicBezTo>
                    <a:cubicBezTo>
                      <a:pt x="-346" y="7870"/>
                      <a:pt x="-346" y="5650"/>
                      <a:pt x="1672" y="4238"/>
                    </a:cubicBezTo>
                    <a:cubicBezTo>
                      <a:pt x="3084" y="3229"/>
                      <a:pt x="4900" y="2220"/>
                      <a:pt x="6515" y="2018"/>
                    </a:cubicBezTo>
                    <a:cubicBezTo>
                      <a:pt x="16806" y="605"/>
                      <a:pt x="27299" y="202"/>
                      <a:pt x="37590" y="0"/>
                    </a:cubicBezTo>
                    <a:cubicBezTo>
                      <a:pt x="39407" y="0"/>
                      <a:pt x="41223" y="605"/>
                      <a:pt x="42635" y="1816"/>
                    </a:cubicBezTo>
                    <a:cubicBezTo>
                      <a:pt x="44250" y="3027"/>
                      <a:pt x="44653" y="4843"/>
                      <a:pt x="43846" y="6659"/>
                    </a:cubicBezTo>
                    <a:close/>
                  </a:path>
                </a:pathLst>
              </a:custGeom>
              <a:solidFill>
                <a:srgbClr val="EAAB5E"/>
              </a:solidFill>
              <a:ln w="2018" cap="flat">
                <a:noFill/>
                <a:prstDash val="solid"/>
                <a:miter/>
              </a:ln>
            </p:spPr>
            <p:txBody>
              <a:bodyPr rtlCol="0" anchor="ctr"/>
              <a:lstStyle/>
              <a:p>
                <a:endParaRPr lang="en-US"/>
              </a:p>
            </p:txBody>
          </p:sp>
          <p:sp>
            <p:nvSpPr>
              <p:cNvPr id="157" name="Freeform 157">
                <a:extLst>
                  <a:ext uri="{FF2B5EF4-FFF2-40B4-BE49-F238E27FC236}">
                    <a16:creationId xmlns:a16="http://schemas.microsoft.com/office/drawing/2014/main" id="{38F65DCD-4CE7-F4C3-CFA1-3B2786C412D6}"/>
                  </a:ext>
                </a:extLst>
              </p:cNvPr>
              <p:cNvSpPr/>
              <p:nvPr/>
            </p:nvSpPr>
            <p:spPr>
              <a:xfrm>
                <a:off x="7260554" y="1155797"/>
                <a:ext cx="42889" cy="19290"/>
              </a:xfrm>
              <a:custGeom>
                <a:avLst/>
                <a:gdLst>
                  <a:gd name="connsiteX0" fmla="*/ 2595 w 42889"/>
                  <a:gd name="connsiteY0" fmla="*/ 18673 h 19290"/>
                  <a:gd name="connsiteX1" fmla="*/ 1990 w 42889"/>
                  <a:gd name="connsiteY1" fmla="*/ 11005 h 19290"/>
                  <a:gd name="connsiteX2" fmla="*/ 11474 w 42889"/>
                  <a:gd name="connsiteY2" fmla="*/ 5758 h 19290"/>
                  <a:gd name="connsiteX3" fmla="*/ 33469 w 42889"/>
                  <a:gd name="connsiteY3" fmla="*/ 310 h 19290"/>
                  <a:gd name="connsiteX4" fmla="*/ 41945 w 42889"/>
                  <a:gd name="connsiteY4" fmla="*/ 5153 h 19290"/>
                  <a:gd name="connsiteX5" fmla="*/ 36295 w 42889"/>
                  <a:gd name="connsiteY5" fmla="*/ 13427 h 19290"/>
                  <a:gd name="connsiteX6" fmla="*/ 8851 w 42889"/>
                  <a:gd name="connsiteY6" fmla="*/ 18270 h 19290"/>
                  <a:gd name="connsiteX7" fmla="*/ 2595 w 42889"/>
                  <a:gd name="connsiteY7" fmla="*/ 18673 h 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9" h="19290">
                    <a:moveTo>
                      <a:pt x="2595" y="18673"/>
                    </a:moveTo>
                    <a:cubicBezTo>
                      <a:pt x="-431" y="17261"/>
                      <a:pt x="-1037" y="13225"/>
                      <a:pt x="1990" y="11005"/>
                    </a:cubicBezTo>
                    <a:cubicBezTo>
                      <a:pt x="4815" y="8785"/>
                      <a:pt x="8044" y="6969"/>
                      <a:pt x="11474" y="5758"/>
                    </a:cubicBezTo>
                    <a:cubicBezTo>
                      <a:pt x="18739" y="3539"/>
                      <a:pt x="26003" y="1723"/>
                      <a:pt x="33469" y="310"/>
                    </a:cubicBezTo>
                    <a:cubicBezTo>
                      <a:pt x="38514" y="-699"/>
                      <a:pt x="40128" y="714"/>
                      <a:pt x="41945" y="5153"/>
                    </a:cubicBezTo>
                    <a:cubicBezTo>
                      <a:pt x="44164" y="10803"/>
                      <a:pt x="42550" y="13225"/>
                      <a:pt x="36295" y="13427"/>
                    </a:cubicBezTo>
                    <a:cubicBezTo>
                      <a:pt x="27012" y="13830"/>
                      <a:pt x="17730" y="15041"/>
                      <a:pt x="8851" y="18270"/>
                    </a:cubicBezTo>
                    <a:cubicBezTo>
                      <a:pt x="6631" y="19077"/>
                      <a:pt x="4815" y="19884"/>
                      <a:pt x="2595" y="18673"/>
                    </a:cubicBezTo>
                    <a:close/>
                  </a:path>
                </a:pathLst>
              </a:custGeom>
              <a:solidFill>
                <a:srgbClr val="EAAB5E"/>
              </a:solidFill>
              <a:ln w="2018" cap="flat">
                <a:noFill/>
                <a:prstDash val="solid"/>
                <a:miter/>
              </a:ln>
            </p:spPr>
            <p:txBody>
              <a:bodyPr rtlCol="0" anchor="ctr"/>
              <a:lstStyle/>
              <a:p>
                <a:endParaRPr lang="en-US"/>
              </a:p>
            </p:txBody>
          </p:sp>
          <p:sp>
            <p:nvSpPr>
              <p:cNvPr id="158" name="Freeform 158">
                <a:extLst>
                  <a:ext uri="{FF2B5EF4-FFF2-40B4-BE49-F238E27FC236}">
                    <a16:creationId xmlns:a16="http://schemas.microsoft.com/office/drawing/2014/main" id="{C70A3530-15FE-B77A-CB50-B74143AE2729}"/>
                  </a:ext>
                </a:extLst>
              </p:cNvPr>
              <p:cNvSpPr/>
              <p:nvPr/>
            </p:nvSpPr>
            <p:spPr>
              <a:xfrm>
                <a:off x="7453442" y="1397162"/>
                <a:ext cx="21727" cy="21185"/>
              </a:xfrm>
              <a:custGeom>
                <a:avLst/>
                <a:gdLst>
                  <a:gd name="connsiteX0" fmla="*/ 21185 w 21727"/>
                  <a:gd name="connsiteY0" fmla="*/ 15022 h 21185"/>
                  <a:gd name="connsiteX1" fmla="*/ 14930 w 21727"/>
                  <a:gd name="connsiteY1" fmla="*/ 19462 h 21185"/>
                  <a:gd name="connsiteX2" fmla="*/ 199 w 21727"/>
                  <a:gd name="connsiteY2" fmla="*/ 7556 h 21185"/>
                  <a:gd name="connsiteX3" fmla="*/ 7262 w 21727"/>
                  <a:gd name="connsiteY3" fmla="*/ 90 h 21185"/>
                  <a:gd name="connsiteX4" fmla="*/ 13518 w 21727"/>
                  <a:gd name="connsiteY4" fmla="*/ 90 h 21185"/>
                  <a:gd name="connsiteX5" fmla="*/ 20984 w 21727"/>
                  <a:gd name="connsiteY5" fmla="*/ 8363 h 21185"/>
                  <a:gd name="connsiteX6" fmla="*/ 21185 w 21727"/>
                  <a:gd name="connsiteY6" fmla="*/ 15022 h 2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27" h="21185">
                    <a:moveTo>
                      <a:pt x="21185" y="15022"/>
                    </a:moveTo>
                    <a:cubicBezTo>
                      <a:pt x="19975" y="18049"/>
                      <a:pt x="17351" y="18655"/>
                      <a:pt x="14930" y="19462"/>
                    </a:cubicBezTo>
                    <a:cubicBezTo>
                      <a:pt x="3226" y="23700"/>
                      <a:pt x="-1012" y="20269"/>
                      <a:pt x="199" y="7556"/>
                    </a:cubicBezTo>
                    <a:cubicBezTo>
                      <a:pt x="805" y="2108"/>
                      <a:pt x="1814" y="897"/>
                      <a:pt x="7262" y="90"/>
                    </a:cubicBezTo>
                    <a:cubicBezTo>
                      <a:pt x="9280" y="-112"/>
                      <a:pt x="11500" y="90"/>
                      <a:pt x="13518" y="90"/>
                    </a:cubicBezTo>
                    <a:cubicBezTo>
                      <a:pt x="21387" y="90"/>
                      <a:pt x="21791" y="493"/>
                      <a:pt x="20984" y="8363"/>
                    </a:cubicBezTo>
                    <a:cubicBezTo>
                      <a:pt x="20782" y="10583"/>
                      <a:pt x="22598" y="12803"/>
                      <a:pt x="21185" y="15022"/>
                    </a:cubicBezTo>
                    <a:close/>
                  </a:path>
                </a:pathLst>
              </a:custGeom>
              <a:solidFill>
                <a:srgbClr val="EAAB5E"/>
              </a:solidFill>
              <a:ln w="2018" cap="flat">
                <a:noFill/>
                <a:prstDash val="solid"/>
                <a:miter/>
              </a:ln>
            </p:spPr>
            <p:txBody>
              <a:bodyPr rtlCol="0" anchor="ctr"/>
              <a:lstStyle/>
              <a:p>
                <a:endParaRPr lang="en-US"/>
              </a:p>
            </p:txBody>
          </p:sp>
          <p:sp>
            <p:nvSpPr>
              <p:cNvPr id="159" name="Freeform 159">
                <a:extLst>
                  <a:ext uri="{FF2B5EF4-FFF2-40B4-BE49-F238E27FC236}">
                    <a16:creationId xmlns:a16="http://schemas.microsoft.com/office/drawing/2014/main" id="{7E453588-9443-485F-1A47-60A8E7CD23D0}"/>
                  </a:ext>
                </a:extLst>
              </p:cNvPr>
              <p:cNvSpPr/>
              <p:nvPr/>
            </p:nvSpPr>
            <p:spPr>
              <a:xfrm>
                <a:off x="6887901" y="1329011"/>
                <a:ext cx="26681" cy="12696"/>
              </a:xfrm>
              <a:custGeom>
                <a:avLst/>
                <a:gdLst>
                  <a:gd name="connsiteX0" fmla="*/ 26350 w 26681"/>
                  <a:gd name="connsiteY0" fmla="*/ 6088 h 12696"/>
                  <a:gd name="connsiteX1" fmla="*/ 22314 w 26681"/>
                  <a:gd name="connsiteY1" fmla="*/ 9317 h 12696"/>
                  <a:gd name="connsiteX2" fmla="*/ 6171 w 26681"/>
                  <a:gd name="connsiteY2" fmla="*/ 12546 h 12696"/>
                  <a:gd name="connsiteX3" fmla="*/ 117 w 26681"/>
                  <a:gd name="connsiteY3" fmla="*/ 9317 h 12696"/>
                  <a:gd name="connsiteX4" fmla="*/ 3951 w 26681"/>
                  <a:gd name="connsiteY4" fmla="*/ 3465 h 12696"/>
                  <a:gd name="connsiteX5" fmla="*/ 21507 w 26681"/>
                  <a:gd name="connsiteY5" fmla="*/ 34 h 12696"/>
                  <a:gd name="connsiteX6" fmla="*/ 26350 w 26681"/>
                  <a:gd name="connsiteY6" fmla="*/ 6088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1" h="12696">
                    <a:moveTo>
                      <a:pt x="26350" y="6088"/>
                    </a:moveTo>
                    <a:cubicBezTo>
                      <a:pt x="25744" y="7904"/>
                      <a:pt x="24130" y="8913"/>
                      <a:pt x="22314" y="9317"/>
                    </a:cubicBezTo>
                    <a:cubicBezTo>
                      <a:pt x="17068" y="10528"/>
                      <a:pt x="11619" y="11537"/>
                      <a:pt x="6171" y="12546"/>
                    </a:cubicBezTo>
                    <a:cubicBezTo>
                      <a:pt x="3346" y="12949"/>
                      <a:pt x="722" y="12747"/>
                      <a:pt x="117" y="9317"/>
                    </a:cubicBezTo>
                    <a:cubicBezTo>
                      <a:pt x="-489" y="6290"/>
                      <a:pt x="1328" y="4474"/>
                      <a:pt x="3951" y="3465"/>
                    </a:cubicBezTo>
                    <a:cubicBezTo>
                      <a:pt x="9601" y="1447"/>
                      <a:pt x="15453" y="438"/>
                      <a:pt x="21507" y="34"/>
                    </a:cubicBezTo>
                    <a:cubicBezTo>
                      <a:pt x="25341" y="-369"/>
                      <a:pt x="27561" y="2859"/>
                      <a:pt x="26350" y="6088"/>
                    </a:cubicBezTo>
                    <a:close/>
                  </a:path>
                </a:pathLst>
              </a:custGeom>
              <a:solidFill>
                <a:srgbClr val="EAAB5E"/>
              </a:solidFill>
              <a:ln w="2018" cap="flat">
                <a:noFill/>
                <a:prstDash val="solid"/>
                <a:miter/>
              </a:ln>
            </p:spPr>
            <p:txBody>
              <a:bodyPr rtlCol="0" anchor="ctr"/>
              <a:lstStyle/>
              <a:p>
                <a:endParaRPr lang="en-US"/>
              </a:p>
            </p:txBody>
          </p:sp>
          <p:sp>
            <p:nvSpPr>
              <p:cNvPr id="160" name="Freeform 160">
                <a:extLst>
                  <a:ext uri="{FF2B5EF4-FFF2-40B4-BE49-F238E27FC236}">
                    <a16:creationId xmlns:a16="http://schemas.microsoft.com/office/drawing/2014/main" id="{EC79C595-4048-DCCB-63A8-8D58D99C37DF}"/>
                  </a:ext>
                </a:extLst>
              </p:cNvPr>
              <p:cNvSpPr/>
              <p:nvPr/>
            </p:nvSpPr>
            <p:spPr>
              <a:xfrm>
                <a:off x="7142276" y="1768353"/>
                <a:ext cx="1210" cy="605"/>
              </a:xfrm>
              <a:custGeom>
                <a:avLst/>
                <a:gdLst>
                  <a:gd name="connsiteX0" fmla="*/ 1211 w 1210"/>
                  <a:gd name="connsiteY0" fmla="*/ 605 h 605"/>
                  <a:gd name="connsiteX1" fmla="*/ 0 w 1210"/>
                  <a:gd name="connsiteY1" fmla="*/ 605 h 605"/>
                  <a:gd name="connsiteX2" fmla="*/ 807 w 1210"/>
                  <a:gd name="connsiteY2" fmla="*/ 0 h 605"/>
                  <a:gd name="connsiteX3" fmla="*/ 1211 w 1210"/>
                  <a:gd name="connsiteY3" fmla="*/ 605 h 605"/>
                </a:gdLst>
                <a:ahLst/>
                <a:cxnLst>
                  <a:cxn ang="0">
                    <a:pos x="connsiteX0" y="connsiteY0"/>
                  </a:cxn>
                  <a:cxn ang="0">
                    <a:pos x="connsiteX1" y="connsiteY1"/>
                  </a:cxn>
                  <a:cxn ang="0">
                    <a:pos x="connsiteX2" y="connsiteY2"/>
                  </a:cxn>
                  <a:cxn ang="0">
                    <a:pos x="connsiteX3" y="connsiteY3"/>
                  </a:cxn>
                </a:cxnLst>
                <a:rect l="l" t="t" r="r" b="b"/>
                <a:pathLst>
                  <a:path w="1210" h="605">
                    <a:moveTo>
                      <a:pt x="1211" y="605"/>
                    </a:moveTo>
                    <a:cubicBezTo>
                      <a:pt x="807" y="605"/>
                      <a:pt x="403" y="605"/>
                      <a:pt x="0" y="605"/>
                    </a:cubicBezTo>
                    <a:cubicBezTo>
                      <a:pt x="202" y="404"/>
                      <a:pt x="605" y="202"/>
                      <a:pt x="807" y="0"/>
                    </a:cubicBezTo>
                    <a:cubicBezTo>
                      <a:pt x="1009" y="0"/>
                      <a:pt x="1211" y="605"/>
                      <a:pt x="1211" y="605"/>
                    </a:cubicBezTo>
                    <a:close/>
                  </a:path>
                </a:pathLst>
              </a:custGeom>
              <a:solidFill>
                <a:srgbClr val="EAAB5E"/>
              </a:solidFill>
              <a:ln w="2018" cap="flat">
                <a:noFill/>
                <a:prstDash val="solid"/>
                <a:miter/>
              </a:ln>
            </p:spPr>
            <p:txBody>
              <a:bodyPr rtlCol="0" anchor="ctr"/>
              <a:lstStyle/>
              <a:p>
                <a:endParaRPr lang="en-US"/>
              </a:p>
            </p:txBody>
          </p:sp>
          <p:sp>
            <p:nvSpPr>
              <p:cNvPr id="161" name="Freeform 161">
                <a:extLst>
                  <a:ext uri="{FF2B5EF4-FFF2-40B4-BE49-F238E27FC236}">
                    <a16:creationId xmlns:a16="http://schemas.microsoft.com/office/drawing/2014/main" id="{CFD170B3-A560-25B4-78CA-D80BA1E17851}"/>
                  </a:ext>
                </a:extLst>
              </p:cNvPr>
              <p:cNvSpPr/>
              <p:nvPr/>
            </p:nvSpPr>
            <p:spPr>
              <a:xfrm>
                <a:off x="7157612" y="1789340"/>
                <a:ext cx="806" cy="403"/>
              </a:xfrm>
              <a:custGeom>
                <a:avLst/>
                <a:gdLst>
                  <a:gd name="connsiteX0" fmla="*/ 807 w 806"/>
                  <a:gd name="connsiteY0" fmla="*/ 0 h 403"/>
                  <a:gd name="connsiteX1" fmla="*/ 403 w 806"/>
                  <a:gd name="connsiteY1" fmla="*/ 404 h 403"/>
                  <a:gd name="connsiteX2" fmla="*/ 0 w 806"/>
                  <a:gd name="connsiteY2" fmla="*/ 202 h 403"/>
                  <a:gd name="connsiteX3" fmla="*/ 807 w 806"/>
                  <a:gd name="connsiteY3" fmla="*/ 0 h 403"/>
                  <a:gd name="connsiteX4" fmla="*/ 807 w 806"/>
                  <a:gd name="connsiteY4" fmla="*/ 0 h 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 h="403">
                    <a:moveTo>
                      <a:pt x="807" y="0"/>
                    </a:moveTo>
                    <a:cubicBezTo>
                      <a:pt x="605" y="202"/>
                      <a:pt x="605" y="404"/>
                      <a:pt x="403" y="404"/>
                    </a:cubicBezTo>
                    <a:cubicBezTo>
                      <a:pt x="403" y="404"/>
                      <a:pt x="201" y="404"/>
                      <a:pt x="0" y="202"/>
                    </a:cubicBezTo>
                    <a:cubicBezTo>
                      <a:pt x="201" y="202"/>
                      <a:pt x="403" y="0"/>
                      <a:pt x="807" y="0"/>
                    </a:cubicBezTo>
                    <a:cubicBezTo>
                      <a:pt x="807" y="0"/>
                      <a:pt x="807" y="0"/>
                      <a:pt x="807" y="0"/>
                    </a:cubicBezTo>
                    <a:close/>
                  </a:path>
                </a:pathLst>
              </a:custGeom>
              <a:solidFill>
                <a:srgbClr val="EAAB5E"/>
              </a:solidFill>
              <a:ln w="2018" cap="flat">
                <a:noFill/>
                <a:prstDash val="solid"/>
                <a:miter/>
              </a:ln>
            </p:spPr>
            <p:txBody>
              <a:bodyPr rtlCol="0" anchor="ctr"/>
              <a:lstStyle/>
              <a:p>
                <a:endParaRPr lang="en-US"/>
              </a:p>
            </p:txBody>
          </p:sp>
        </p:grpSp>
        <p:grpSp>
          <p:nvGrpSpPr>
            <p:cNvPr id="13" name="Graphic 1831">
              <a:extLst>
                <a:ext uri="{FF2B5EF4-FFF2-40B4-BE49-F238E27FC236}">
                  <a16:creationId xmlns:a16="http://schemas.microsoft.com/office/drawing/2014/main" id="{4781ACEF-AADB-6D65-B985-630495B93EC7}"/>
                </a:ext>
              </a:extLst>
            </p:cNvPr>
            <p:cNvGrpSpPr/>
            <p:nvPr/>
          </p:nvGrpSpPr>
          <p:grpSpPr>
            <a:xfrm>
              <a:off x="7391988" y="1194679"/>
              <a:ext cx="1176521" cy="1184353"/>
              <a:chOff x="7391988" y="1194679"/>
              <a:chExt cx="1176521" cy="1184353"/>
            </a:xfrm>
          </p:grpSpPr>
          <p:sp>
            <p:nvSpPr>
              <p:cNvPr id="14" name="Freeform 14">
                <a:extLst>
                  <a:ext uri="{FF2B5EF4-FFF2-40B4-BE49-F238E27FC236}">
                    <a16:creationId xmlns:a16="http://schemas.microsoft.com/office/drawing/2014/main" id="{ACC811D7-7038-8867-E3DA-A37665F5AFFF}"/>
                  </a:ext>
                </a:extLst>
              </p:cNvPr>
              <p:cNvSpPr/>
              <p:nvPr/>
            </p:nvSpPr>
            <p:spPr>
              <a:xfrm>
                <a:off x="7391988" y="1194679"/>
                <a:ext cx="1176521" cy="1184353"/>
              </a:xfrm>
              <a:custGeom>
                <a:avLst/>
                <a:gdLst>
                  <a:gd name="connsiteX0" fmla="*/ 144388 w 1176521"/>
                  <a:gd name="connsiteY0" fmla="*/ 368247 h 1184353"/>
                  <a:gd name="connsiteX1" fmla="*/ 151450 w 1176521"/>
                  <a:gd name="connsiteY1" fmla="*/ 364211 h 1184353"/>
                  <a:gd name="connsiteX2" fmla="*/ 153065 w 1176521"/>
                  <a:gd name="connsiteY2" fmla="*/ 364413 h 1184353"/>
                  <a:gd name="connsiteX3" fmla="*/ 205531 w 1176521"/>
                  <a:gd name="connsiteY3" fmla="*/ 340601 h 1184353"/>
                  <a:gd name="connsiteX4" fmla="*/ 211786 w 1176521"/>
                  <a:gd name="connsiteY4" fmla="*/ 334749 h 1184353"/>
                  <a:gd name="connsiteX5" fmla="*/ 212392 w 1176521"/>
                  <a:gd name="connsiteY5" fmla="*/ 331722 h 1184353"/>
                  <a:gd name="connsiteX6" fmla="*/ 220867 w 1176521"/>
                  <a:gd name="connsiteY6" fmla="*/ 318605 h 1184353"/>
                  <a:gd name="connsiteX7" fmla="*/ 232773 w 1176521"/>
                  <a:gd name="connsiteY7" fmla="*/ 288134 h 1184353"/>
                  <a:gd name="connsiteX8" fmla="*/ 252346 w 1176521"/>
                  <a:gd name="connsiteY8" fmla="*/ 278650 h 1184353"/>
                  <a:gd name="connsiteX9" fmla="*/ 282615 w 1176521"/>
                  <a:gd name="connsiteY9" fmla="*/ 272394 h 1184353"/>
                  <a:gd name="connsiteX10" fmla="*/ 330642 w 1176521"/>
                  <a:gd name="connsiteY10" fmla="*/ 254636 h 1184353"/>
                  <a:gd name="connsiteX11" fmla="*/ 340731 w 1176521"/>
                  <a:gd name="connsiteY11" fmla="*/ 248582 h 1184353"/>
                  <a:gd name="connsiteX12" fmla="*/ 357682 w 1176521"/>
                  <a:gd name="connsiteY12" fmla="*/ 231631 h 1184353"/>
                  <a:gd name="connsiteX13" fmla="*/ 385126 w 1176521"/>
                  <a:gd name="connsiteY13" fmla="*/ 197124 h 1184353"/>
                  <a:gd name="connsiteX14" fmla="*/ 387345 w 1176521"/>
                  <a:gd name="connsiteY14" fmla="*/ 194097 h 1184353"/>
                  <a:gd name="connsiteX15" fmla="*/ 403690 w 1176521"/>
                  <a:gd name="connsiteY15" fmla="*/ 186429 h 1184353"/>
                  <a:gd name="connsiteX16" fmla="*/ 405708 w 1176521"/>
                  <a:gd name="connsiteY16" fmla="*/ 185420 h 1184353"/>
                  <a:gd name="connsiteX17" fmla="*/ 406717 w 1176521"/>
                  <a:gd name="connsiteY17" fmla="*/ 184815 h 1184353"/>
                  <a:gd name="connsiteX18" fmla="*/ 431134 w 1176521"/>
                  <a:gd name="connsiteY18" fmla="*/ 176339 h 1184353"/>
                  <a:gd name="connsiteX19" fmla="*/ 479160 w 1176521"/>
                  <a:gd name="connsiteY19" fmla="*/ 151115 h 1184353"/>
                  <a:gd name="connsiteX20" fmla="*/ 490461 w 1176521"/>
                  <a:gd name="connsiteY20" fmla="*/ 142438 h 1184353"/>
                  <a:gd name="connsiteX21" fmla="*/ 500551 w 1176521"/>
                  <a:gd name="connsiteY21" fmla="*/ 128514 h 1184353"/>
                  <a:gd name="connsiteX22" fmla="*/ 544541 w 1176521"/>
                  <a:gd name="connsiteY22" fmla="*/ 95016 h 1184353"/>
                  <a:gd name="connsiteX23" fmla="*/ 558868 w 1176521"/>
                  <a:gd name="connsiteY23" fmla="*/ 83514 h 1184353"/>
                  <a:gd name="connsiteX24" fmla="*/ 568958 w 1176521"/>
                  <a:gd name="connsiteY24" fmla="*/ 77863 h 1184353"/>
                  <a:gd name="connsiteX25" fmla="*/ 609922 w 1176521"/>
                  <a:gd name="connsiteY25" fmla="*/ 60509 h 1184353"/>
                  <a:gd name="connsiteX26" fmla="*/ 610729 w 1176521"/>
                  <a:gd name="connsiteY26" fmla="*/ 60307 h 1184353"/>
                  <a:gd name="connsiteX27" fmla="*/ 638576 w 1176521"/>
                  <a:gd name="connsiteY27" fmla="*/ 32863 h 1184353"/>
                  <a:gd name="connsiteX28" fmla="*/ 641603 w 1176521"/>
                  <a:gd name="connsiteY28" fmla="*/ 28424 h 1184353"/>
                  <a:gd name="connsiteX29" fmla="*/ 673083 w 1176521"/>
                  <a:gd name="connsiteY29" fmla="*/ 5217 h 1184353"/>
                  <a:gd name="connsiteX30" fmla="*/ 704361 w 1176521"/>
                  <a:gd name="connsiteY30" fmla="*/ 3603 h 1184353"/>
                  <a:gd name="connsiteX31" fmla="*/ 726154 w 1176521"/>
                  <a:gd name="connsiteY31" fmla="*/ 25195 h 1184353"/>
                  <a:gd name="connsiteX32" fmla="*/ 730392 w 1176521"/>
                  <a:gd name="connsiteY32" fmla="*/ 32661 h 1184353"/>
                  <a:gd name="connsiteX33" fmla="*/ 758239 w 1176521"/>
                  <a:gd name="connsiteY33" fmla="*/ 76249 h 1184353"/>
                  <a:gd name="connsiteX34" fmla="*/ 785279 w 1176521"/>
                  <a:gd name="connsiteY34" fmla="*/ 117415 h 1184353"/>
                  <a:gd name="connsiteX35" fmla="*/ 785683 w 1176521"/>
                  <a:gd name="connsiteY35" fmla="*/ 119635 h 1184353"/>
                  <a:gd name="connsiteX36" fmla="*/ 799405 w 1176521"/>
                  <a:gd name="connsiteY36" fmla="*/ 148290 h 1184353"/>
                  <a:gd name="connsiteX37" fmla="*/ 806871 w 1176521"/>
                  <a:gd name="connsiteY37" fmla="*/ 159792 h 1184353"/>
                  <a:gd name="connsiteX38" fmla="*/ 827454 w 1176521"/>
                  <a:gd name="connsiteY38" fmla="*/ 175936 h 1184353"/>
                  <a:gd name="connsiteX39" fmla="*/ 827454 w 1176521"/>
                  <a:gd name="connsiteY39" fmla="*/ 175936 h 1184353"/>
                  <a:gd name="connsiteX40" fmla="*/ 828665 w 1176521"/>
                  <a:gd name="connsiteY40" fmla="*/ 177752 h 1184353"/>
                  <a:gd name="connsiteX41" fmla="*/ 835727 w 1176521"/>
                  <a:gd name="connsiteY41" fmla="*/ 188851 h 1184353"/>
                  <a:gd name="connsiteX42" fmla="*/ 859135 w 1176521"/>
                  <a:gd name="connsiteY42" fmla="*/ 229412 h 1184353"/>
                  <a:gd name="connsiteX43" fmla="*/ 890615 w 1176521"/>
                  <a:gd name="connsiteY43" fmla="*/ 279659 h 1184353"/>
                  <a:gd name="connsiteX44" fmla="*/ 912004 w 1176521"/>
                  <a:gd name="connsiteY44" fmla="*/ 306497 h 1184353"/>
                  <a:gd name="connsiteX45" fmla="*/ 943081 w 1176521"/>
                  <a:gd name="connsiteY45" fmla="*/ 368247 h 1184353"/>
                  <a:gd name="connsiteX46" fmla="*/ 948529 w 1176521"/>
                  <a:gd name="connsiteY46" fmla="*/ 377529 h 1184353"/>
                  <a:gd name="connsiteX47" fmla="*/ 971937 w 1176521"/>
                  <a:gd name="connsiteY47" fmla="*/ 409413 h 1184353"/>
                  <a:gd name="connsiteX48" fmla="*/ 991712 w 1176521"/>
                  <a:gd name="connsiteY48" fmla="*/ 444929 h 1184353"/>
                  <a:gd name="connsiteX49" fmla="*/ 991914 w 1176521"/>
                  <a:gd name="connsiteY49" fmla="*/ 447149 h 1184353"/>
                  <a:gd name="connsiteX50" fmla="*/ 1019963 w 1176521"/>
                  <a:gd name="connsiteY50" fmla="*/ 486499 h 1184353"/>
                  <a:gd name="connsiteX51" fmla="*/ 1021780 w 1176521"/>
                  <a:gd name="connsiteY51" fmla="*/ 488113 h 1184353"/>
                  <a:gd name="connsiteX52" fmla="*/ 1051443 w 1176521"/>
                  <a:gd name="connsiteY52" fmla="*/ 529683 h 1184353"/>
                  <a:gd name="connsiteX53" fmla="*/ 1067183 w 1176521"/>
                  <a:gd name="connsiteY53" fmla="*/ 561768 h 1184353"/>
                  <a:gd name="connsiteX54" fmla="*/ 1107339 w 1176521"/>
                  <a:gd name="connsiteY54" fmla="*/ 623114 h 1184353"/>
                  <a:gd name="connsiteX55" fmla="*/ 1126711 w 1176521"/>
                  <a:gd name="connsiteY55" fmla="*/ 651365 h 1184353"/>
                  <a:gd name="connsiteX56" fmla="*/ 1131151 w 1176521"/>
                  <a:gd name="connsiteY56" fmla="*/ 655199 h 1184353"/>
                  <a:gd name="connsiteX57" fmla="*/ 1131151 w 1176521"/>
                  <a:gd name="connsiteY57" fmla="*/ 655199 h 1184353"/>
                  <a:gd name="connsiteX58" fmla="*/ 1132563 w 1176521"/>
                  <a:gd name="connsiteY58" fmla="*/ 657016 h 1184353"/>
                  <a:gd name="connsiteX59" fmla="*/ 1161016 w 1176521"/>
                  <a:gd name="connsiteY59" fmla="*/ 696164 h 1184353"/>
                  <a:gd name="connsiteX60" fmla="*/ 1163235 w 1176521"/>
                  <a:gd name="connsiteY60" fmla="*/ 702016 h 1184353"/>
                  <a:gd name="connsiteX61" fmla="*/ 1164244 w 1176521"/>
                  <a:gd name="connsiteY61" fmla="*/ 704841 h 1184353"/>
                  <a:gd name="connsiteX62" fmla="*/ 1173527 w 1176521"/>
                  <a:gd name="connsiteY62" fmla="*/ 716343 h 1184353"/>
                  <a:gd name="connsiteX63" fmla="*/ 1175545 w 1176521"/>
                  <a:gd name="connsiteY63" fmla="*/ 729662 h 1184353"/>
                  <a:gd name="connsiteX64" fmla="*/ 1163235 w 1176521"/>
                  <a:gd name="connsiteY64" fmla="*/ 759124 h 1184353"/>
                  <a:gd name="connsiteX65" fmla="*/ 1131958 w 1176521"/>
                  <a:gd name="connsiteY65" fmla="*/ 789191 h 1184353"/>
                  <a:gd name="connsiteX66" fmla="*/ 1100075 w 1176521"/>
                  <a:gd name="connsiteY66" fmla="*/ 805537 h 1184353"/>
                  <a:gd name="connsiteX67" fmla="*/ 1096241 w 1176521"/>
                  <a:gd name="connsiteY67" fmla="*/ 806142 h 1184353"/>
                  <a:gd name="connsiteX68" fmla="*/ 1062945 w 1176521"/>
                  <a:gd name="connsiteY68" fmla="*/ 821680 h 1184353"/>
                  <a:gd name="connsiteX69" fmla="*/ 1024201 w 1176521"/>
                  <a:gd name="connsiteY69" fmla="*/ 852353 h 1184353"/>
                  <a:gd name="connsiteX70" fmla="*/ 1017542 w 1176521"/>
                  <a:gd name="connsiteY70" fmla="*/ 859013 h 1184353"/>
                  <a:gd name="connsiteX71" fmla="*/ 988685 w 1176521"/>
                  <a:gd name="connsiteY71" fmla="*/ 886659 h 1184353"/>
                  <a:gd name="connsiteX72" fmla="*/ 985457 w 1176521"/>
                  <a:gd name="connsiteY72" fmla="*/ 892712 h 1184353"/>
                  <a:gd name="connsiteX73" fmla="*/ 947722 w 1176521"/>
                  <a:gd name="connsiteY73" fmla="*/ 916322 h 1184353"/>
                  <a:gd name="connsiteX74" fmla="*/ 926130 w 1176521"/>
                  <a:gd name="connsiteY74" fmla="*/ 930246 h 1184353"/>
                  <a:gd name="connsiteX75" fmla="*/ 897072 w 1176521"/>
                  <a:gd name="connsiteY75" fmla="*/ 952847 h 1184353"/>
                  <a:gd name="connsiteX76" fmla="*/ 881736 w 1176521"/>
                  <a:gd name="connsiteY76" fmla="*/ 957489 h 1184353"/>
                  <a:gd name="connsiteX77" fmla="*/ 860749 w 1176521"/>
                  <a:gd name="connsiteY77" fmla="*/ 964753 h 1184353"/>
                  <a:gd name="connsiteX78" fmla="*/ 849045 w 1176521"/>
                  <a:gd name="connsiteY78" fmla="*/ 974036 h 1184353"/>
                  <a:gd name="connsiteX79" fmla="*/ 822207 w 1176521"/>
                  <a:gd name="connsiteY79" fmla="*/ 991592 h 1184353"/>
                  <a:gd name="connsiteX80" fmla="*/ 800615 w 1176521"/>
                  <a:gd name="connsiteY80" fmla="*/ 1010157 h 1184353"/>
                  <a:gd name="connsiteX81" fmla="*/ 771961 w 1176521"/>
                  <a:gd name="connsiteY81" fmla="*/ 1039821 h 1184353"/>
                  <a:gd name="connsiteX82" fmla="*/ 762275 w 1176521"/>
                  <a:gd name="connsiteY82" fmla="*/ 1047691 h 1184353"/>
                  <a:gd name="connsiteX83" fmla="*/ 739271 w 1176521"/>
                  <a:gd name="connsiteY83" fmla="*/ 1058184 h 1184353"/>
                  <a:gd name="connsiteX84" fmla="*/ 728374 w 1176521"/>
                  <a:gd name="connsiteY84" fmla="*/ 1059799 h 1184353"/>
                  <a:gd name="connsiteX85" fmla="*/ 719898 w 1176521"/>
                  <a:gd name="connsiteY85" fmla="*/ 1063431 h 1184353"/>
                  <a:gd name="connsiteX86" fmla="*/ 706177 w 1176521"/>
                  <a:gd name="connsiteY86" fmla="*/ 1073521 h 1184353"/>
                  <a:gd name="connsiteX87" fmla="*/ 702343 w 1176521"/>
                  <a:gd name="connsiteY87" fmla="*/ 1073319 h 1184353"/>
                  <a:gd name="connsiteX88" fmla="*/ 669854 w 1176521"/>
                  <a:gd name="connsiteY88" fmla="*/ 1084216 h 1184353"/>
                  <a:gd name="connsiteX89" fmla="*/ 661581 w 1176521"/>
                  <a:gd name="connsiteY89" fmla="*/ 1086436 h 1184353"/>
                  <a:gd name="connsiteX90" fmla="*/ 639787 w 1176521"/>
                  <a:gd name="connsiteY90" fmla="*/ 1097535 h 1184353"/>
                  <a:gd name="connsiteX91" fmla="*/ 633935 w 1176521"/>
                  <a:gd name="connsiteY91" fmla="*/ 1102579 h 1184353"/>
                  <a:gd name="connsiteX92" fmla="*/ 616581 w 1176521"/>
                  <a:gd name="connsiteY92" fmla="*/ 1118319 h 1184353"/>
                  <a:gd name="connsiteX93" fmla="*/ 597613 w 1176521"/>
                  <a:gd name="connsiteY93" fmla="*/ 1138095 h 1184353"/>
                  <a:gd name="connsiteX94" fmla="*/ 560685 w 1176521"/>
                  <a:gd name="connsiteY94" fmla="*/ 1162513 h 1184353"/>
                  <a:gd name="connsiteX95" fmla="*/ 524766 w 1176521"/>
                  <a:gd name="connsiteY95" fmla="*/ 1177849 h 1184353"/>
                  <a:gd name="connsiteX96" fmla="*/ 498735 w 1176521"/>
                  <a:gd name="connsiteY96" fmla="*/ 1184306 h 1184353"/>
                  <a:gd name="connsiteX97" fmla="*/ 434766 w 1176521"/>
                  <a:gd name="connsiteY97" fmla="*/ 1146772 h 1184353"/>
                  <a:gd name="connsiteX98" fmla="*/ 428309 w 1176521"/>
                  <a:gd name="connsiteY98" fmla="*/ 1138297 h 1184353"/>
                  <a:gd name="connsiteX99" fmla="*/ 420843 w 1176521"/>
                  <a:gd name="connsiteY99" fmla="*/ 1128006 h 1184353"/>
                  <a:gd name="connsiteX100" fmla="*/ 422255 w 1176521"/>
                  <a:gd name="connsiteY100" fmla="*/ 1119127 h 1184353"/>
                  <a:gd name="connsiteX101" fmla="*/ 407726 w 1176521"/>
                  <a:gd name="connsiteY101" fmla="*/ 1100360 h 1184353"/>
                  <a:gd name="connsiteX102" fmla="*/ 392188 w 1176521"/>
                  <a:gd name="connsiteY102" fmla="*/ 1085830 h 1184353"/>
                  <a:gd name="connsiteX103" fmla="*/ 380484 w 1176521"/>
                  <a:gd name="connsiteY103" fmla="*/ 1074732 h 1184353"/>
                  <a:gd name="connsiteX104" fmla="*/ 373422 w 1176521"/>
                  <a:gd name="connsiteY104" fmla="*/ 1062624 h 1184353"/>
                  <a:gd name="connsiteX105" fmla="*/ 345373 w 1176521"/>
                  <a:gd name="connsiteY105" fmla="*/ 1011973 h 1184353"/>
                  <a:gd name="connsiteX106" fmla="*/ 337503 w 1176521"/>
                  <a:gd name="connsiteY106" fmla="*/ 1003901 h 1184353"/>
                  <a:gd name="connsiteX107" fmla="*/ 333265 w 1176521"/>
                  <a:gd name="connsiteY107" fmla="*/ 999462 h 1184353"/>
                  <a:gd name="connsiteX108" fmla="*/ 327413 w 1176521"/>
                  <a:gd name="connsiteY108" fmla="*/ 988363 h 1184353"/>
                  <a:gd name="connsiteX109" fmla="*/ 302996 w 1176521"/>
                  <a:gd name="connsiteY109" fmla="*/ 952242 h 1184353"/>
                  <a:gd name="connsiteX110" fmla="*/ 298759 w 1176521"/>
                  <a:gd name="connsiteY110" fmla="*/ 945784 h 1184353"/>
                  <a:gd name="connsiteX111" fmla="*/ 294117 w 1176521"/>
                  <a:gd name="connsiteY111" fmla="*/ 936905 h 1184353"/>
                  <a:gd name="connsiteX112" fmla="*/ 268490 w 1176521"/>
                  <a:gd name="connsiteY112" fmla="*/ 894932 h 1184353"/>
                  <a:gd name="connsiteX113" fmla="*/ 230755 w 1176521"/>
                  <a:gd name="connsiteY113" fmla="*/ 838429 h 1184353"/>
                  <a:gd name="connsiteX114" fmla="*/ 214409 w 1176521"/>
                  <a:gd name="connsiteY114" fmla="*/ 815627 h 1184353"/>
                  <a:gd name="connsiteX115" fmla="*/ 211383 w 1176521"/>
                  <a:gd name="connsiteY115" fmla="*/ 810178 h 1184353"/>
                  <a:gd name="connsiteX116" fmla="*/ 185150 w 1176521"/>
                  <a:gd name="connsiteY116" fmla="*/ 762353 h 1184353"/>
                  <a:gd name="connsiteX117" fmla="*/ 154074 w 1176521"/>
                  <a:gd name="connsiteY117" fmla="*/ 719169 h 1184353"/>
                  <a:gd name="connsiteX118" fmla="*/ 96160 w 1176521"/>
                  <a:gd name="connsiteY118" fmla="*/ 636433 h 1184353"/>
                  <a:gd name="connsiteX119" fmla="*/ 82034 w 1176521"/>
                  <a:gd name="connsiteY119" fmla="*/ 619684 h 1184353"/>
                  <a:gd name="connsiteX120" fmla="*/ 61048 w 1176521"/>
                  <a:gd name="connsiteY120" fmla="*/ 592441 h 1184353"/>
                  <a:gd name="connsiteX121" fmla="*/ 40667 w 1176521"/>
                  <a:gd name="connsiteY121" fmla="*/ 559952 h 1184353"/>
                  <a:gd name="connsiteX122" fmla="*/ 31586 w 1176521"/>
                  <a:gd name="connsiteY122" fmla="*/ 548248 h 1184353"/>
                  <a:gd name="connsiteX123" fmla="*/ 4344 w 1176521"/>
                  <a:gd name="connsiteY123" fmla="*/ 508091 h 1184353"/>
                  <a:gd name="connsiteX124" fmla="*/ 1317 w 1176521"/>
                  <a:gd name="connsiteY124" fmla="*/ 480041 h 1184353"/>
                  <a:gd name="connsiteX125" fmla="*/ 8582 w 1176521"/>
                  <a:gd name="connsiteY125" fmla="*/ 475602 h 1184353"/>
                  <a:gd name="connsiteX126" fmla="*/ 48335 w 1176521"/>
                  <a:gd name="connsiteY126" fmla="*/ 433830 h 1184353"/>
                  <a:gd name="connsiteX127" fmla="*/ 50958 w 1176521"/>
                  <a:gd name="connsiteY127" fmla="*/ 431005 h 1184353"/>
                  <a:gd name="connsiteX128" fmla="*/ 65487 w 1176521"/>
                  <a:gd name="connsiteY128" fmla="*/ 418090 h 1184353"/>
                  <a:gd name="connsiteX129" fmla="*/ 92124 w 1176521"/>
                  <a:gd name="connsiteY129" fmla="*/ 395691 h 1184353"/>
                  <a:gd name="connsiteX130" fmla="*/ 95756 w 1176521"/>
                  <a:gd name="connsiteY130" fmla="*/ 393875 h 1184353"/>
                  <a:gd name="connsiteX131" fmla="*/ 101608 w 1176521"/>
                  <a:gd name="connsiteY131" fmla="*/ 392462 h 1184353"/>
                  <a:gd name="connsiteX132" fmla="*/ 120576 w 1176521"/>
                  <a:gd name="connsiteY132" fmla="*/ 385601 h 1184353"/>
                  <a:gd name="connsiteX133" fmla="*/ 144388 w 1176521"/>
                  <a:gd name="connsiteY133" fmla="*/ 368247 h 1184353"/>
                  <a:gd name="connsiteX134" fmla="*/ 1151532 w 1176521"/>
                  <a:gd name="connsiteY134" fmla="*/ 756501 h 1184353"/>
                  <a:gd name="connsiteX135" fmla="*/ 1151532 w 1176521"/>
                  <a:gd name="connsiteY135" fmla="*/ 756501 h 1184353"/>
                  <a:gd name="connsiteX136" fmla="*/ 1152944 w 1176521"/>
                  <a:gd name="connsiteY136" fmla="*/ 754886 h 1184353"/>
                  <a:gd name="connsiteX137" fmla="*/ 1163437 w 1176521"/>
                  <a:gd name="connsiteY137" fmla="*/ 730267 h 1184353"/>
                  <a:gd name="connsiteX138" fmla="*/ 1162428 w 1176521"/>
                  <a:gd name="connsiteY138" fmla="*/ 719370 h 1184353"/>
                  <a:gd name="connsiteX139" fmla="*/ 1158796 w 1176521"/>
                  <a:gd name="connsiteY139" fmla="*/ 714931 h 1184353"/>
                  <a:gd name="connsiteX140" fmla="*/ 1153953 w 1176521"/>
                  <a:gd name="connsiteY140" fmla="*/ 708070 h 1184353"/>
                  <a:gd name="connsiteX141" fmla="*/ 1149312 w 1176521"/>
                  <a:gd name="connsiteY141" fmla="*/ 695962 h 1184353"/>
                  <a:gd name="connsiteX142" fmla="*/ 1144267 w 1176521"/>
                  <a:gd name="connsiteY142" fmla="*/ 688092 h 1184353"/>
                  <a:gd name="connsiteX143" fmla="*/ 1129940 w 1176521"/>
                  <a:gd name="connsiteY143" fmla="*/ 668518 h 1184353"/>
                  <a:gd name="connsiteX144" fmla="*/ 1112787 w 1176521"/>
                  <a:gd name="connsiteY144" fmla="*/ 646320 h 1184353"/>
                  <a:gd name="connsiteX145" fmla="*/ 1105120 w 1176521"/>
                  <a:gd name="connsiteY145" fmla="*/ 635625 h 1184353"/>
                  <a:gd name="connsiteX146" fmla="*/ 1079896 w 1176521"/>
                  <a:gd name="connsiteY146" fmla="*/ 600715 h 1184353"/>
                  <a:gd name="connsiteX147" fmla="*/ 1056286 w 1176521"/>
                  <a:gd name="connsiteY147" fmla="*/ 562777 h 1184353"/>
                  <a:gd name="connsiteX148" fmla="*/ 1043977 w 1176521"/>
                  <a:gd name="connsiteY148" fmla="*/ 537553 h 1184353"/>
                  <a:gd name="connsiteX149" fmla="*/ 1018551 w 1176521"/>
                  <a:gd name="connsiteY149" fmla="*/ 497597 h 1184353"/>
                  <a:gd name="connsiteX150" fmla="*/ 990300 w 1176521"/>
                  <a:gd name="connsiteY150" fmla="*/ 462283 h 1184353"/>
                  <a:gd name="connsiteX151" fmla="*/ 973551 w 1176521"/>
                  <a:gd name="connsiteY151" fmla="*/ 432216 h 1184353"/>
                  <a:gd name="connsiteX152" fmla="*/ 950345 w 1176521"/>
                  <a:gd name="connsiteY152" fmla="*/ 398112 h 1184353"/>
                  <a:gd name="connsiteX153" fmla="*/ 933395 w 1176521"/>
                  <a:gd name="connsiteY153" fmla="*/ 370466 h 1184353"/>
                  <a:gd name="connsiteX154" fmla="*/ 889202 w 1176521"/>
                  <a:gd name="connsiteY154" fmla="*/ 293986 h 1184353"/>
                  <a:gd name="connsiteX155" fmla="*/ 876691 w 1176521"/>
                  <a:gd name="connsiteY155" fmla="*/ 277035 h 1184353"/>
                  <a:gd name="connsiteX156" fmla="*/ 852274 w 1176521"/>
                  <a:gd name="connsiteY156" fmla="*/ 236878 h 1184353"/>
                  <a:gd name="connsiteX157" fmla="*/ 828261 w 1176521"/>
                  <a:gd name="connsiteY157" fmla="*/ 196519 h 1184353"/>
                  <a:gd name="connsiteX158" fmla="*/ 807073 w 1176521"/>
                  <a:gd name="connsiteY158" fmla="*/ 171900 h 1184353"/>
                  <a:gd name="connsiteX159" fmla="*/ 788911 w 1176521"/>
                  <a:gd name="connsiteY159" fmla="*/ 149097 h 1184353"/>
                  <a:gd name="connsiteX160" fmla="*/ 768329 w 1176521"/>
                  <a:gd name="connsiteY160" fmla="*/ 112370 h 1184353"/>
                  <a:gd name="connsiteX161" fmla="*/ 747342 w 1176521"/>
                  <a:gd name="connsiteY161" fmla="*/ 80285 h 1184353"/>
                  <a:gd name="connsiteX162" fmla="*/ 719697 w 1176521"/>
                  <a:gd name="connsiteY162" fmla="*/ 35890 h 1184353"/>
                  <a:gd name="connsiteX163" fmla="*/ 715056 w 1176521"/>
                  <a:gd name="connsiteY163" fmla="*/ 30643 h 1184353"/>
                  <a:gd name="connsiteX164" fmla="*/ 695078 w 1176521"/>
                  <a:gd name="connsiteY164" fmla="*/ 17728 h 1184353"/>
                  <a:gd name="connsiteX165" fmla="*/ 672477 w 1176521"/>
                  <a:gd name="connsiteY165" fmla="*/ 17930 h 1184353"/>
                  <a:gd name="connsiteX166" fmla="*/ 666424 w 1176521"/>
                  <a:gd name="connsiteY166" fmla="*/ 21361 h 1184353"/>
                  <a:gd name="connsiteX167" fmla="*/ 661782 w 1176521"/>
                  <a:gd name="connsiteY167" fmla="*/ 30845 h 1184353"/>
                  <a:gd name="connsiteX168" fmla="*/ 660572 w 1176521"/>
                  <a:gd name="connsiteY168" fmla="*/ 36092 h 1184353"/>
                  <a:gd name="connsiteX169" fmla="*/ 631917 w 1176521"/>
                  <a:gd name="connsiteY169" fmla="*/ 62123 h 1184353"/>
                  <a:gd name="connsiteX170" fmla="*/ 572792 w 1176521"/>
                  <a:gd name="connsiteY170" fmla="*/ 86944 h 1184353"/>
                  <a:gd name="connsiteX171" fmla="*/ 564721 w 1176521"/>
                  <a:gd name="connsiteY171" fmla="*/ 91586 h 1184353"/>
                  <a:gd name="connsiteX172" fmla="*/ 521537 w 1176521"/>
                  <a:gd name="connsiteY172" fmla="*/ 122662 h 1184353"/>
                  <a:gd name="connsiteX173" fmla="*/ 497120 w 1176521"/>
                  <a:gd name="connsiteY173" fmla="*/ 148694 h 1184353"/>
                  <a:gd name="connsiteX174" fmla="*/ 482591 w 1176521"/>
                  <a:gd name="connsiteY174" fmla="*/ 159792 h 1184353"/>
                  <a:gd name="connsiteX175" fmla="*/ 463219 w 1176521"/>
                  <a:gd name="connsiteY175" fmla="*/ 166250 h 1184353"/>
                  <a:gd name="connsiteX176" fmla="*/ 450708 w 1176521"/>
                  <a:gd name="connsiteY176" fmla="*/ 176138 h 1184353"/>
                  <a:gd name="connsiteX177" fmla="*/ 444049 w 1176521"/>
                  <a:gd name="connsiteY177" fmla="*/ 181384 h 1184353"/>
                  <a:gd name="connsiteX178" fmla="*/ 395013 w 1176521"/>
                  <a:gd name="connsiteY178" fmla="*/ 214479 h 1184353"/>
                  <a:gd name="connsiteX179" fmla="*/ 385933 w 1176521"/>
                  <a:gd name="connsiteY179" fmla="*/ 235465 h 1184353"/>
                  <a:gd name="connsiteX180" fmla="*/ 393197 w 1176521"/>
                  <a:gd name="connsiteY180" fmla="*/ 251004 h 1184353"/>
                  <a:gd name="connsiteX181" fmla="*/ 397637 w 1176521"/>
                  <a:gd name="connsiteY181" fmla="*/ 283493 h 1184353"/>
                  <a:gd name="connsiteX182" fmla="*/ 395821 w 1176521"/>
                  <a:gd name="connsiteY182" fmla="*/ 287730 h 1184353"/>
                  <a:gd name="connsiteX183" fmla="*/ 383713 w 1176521"/>
                  <a:gd name="connsiteY183" fmla="*/ 296408 h 1184353"/>
                  <a:gd name="connsiteX184" fmla="*/ 368175 w 1176521"/>
                  <a:gd name="connsiteY184" fmla="*/ 290959 h 1184353"/>
                  <a:gd name="connsiteX185" fmla="*/ 339521 w 1176521"/>
                  <a:gd name="connsiteY185" fmla="*/ 288134 h 1184353"/>
                  <a:gd name="connsiteX186" fmla="*/ 332458 w 1176521"/>
                  <a:gd name="connsiteY186" fmla="*/ 301049 h 1184353"/>
                  <a:gd name="connsiteX187" fmla="*/ 332660 w 1176521"/>
                  <a:gd name="connsiteY187" fmla="*/ 311139 h 1184353"/>
                  <a:gd name="connsiteX188" fmla="*/ 327010 w 1176521"/>
                  <a:gd name="connsiteY188" fmla="*/ 326273 h 1184353"/>
                  <a:gd name="connsiteX189" fmla="*/ 311270 w 1176521"/>
                  <a:gd name="connsiteY189" fmla="*/ 326273 h 1184353"/>
                  <a:gd name="connsiteX190" fmla="*/ 307234 w 1176521"/>
                  <a:gd name="connsiteY190" fmla="*/ 313964 h 1184353"/>
                  <a:gd name="connsiteX191" fmla="*/ 296539 w 1176521"/>
                  <a:gd name="connsiteY191" fmla="*/ 297215 h 1184353"/>
                  <a:gd name="connsiteX192" fmla="*/ 269095 w 1176521"/>
                  <a:gd name="connsiteY192" fmla="*/ 291565 h 1184353"/>
                  <a:gd name="connsiteX193" fmla="*/ 240642 w 1176521"/>
                  <a:gd name="connsiteY193" fmla="*/ 304479 h 1184353"/>
                  <a:gd name="connsiteX194" fmla="*/ 232167 w 1176521"/>
                  <a:gd name="connsiteY194" fmla="*/ 315578 h 1184353"/>
                  <a:gd name="connsiteX195" fmla="*/ 230755 w 1176521"/>
                  <a:gd name="connsiteY195" fmla="*/ 318201 h 1184353"/>
                  <a:gd name="connsiteX196" fmla="*/ 198065 w 1176521"/>
                  <a:gd name="connsiteY196" fmla="*/ 354323 h 1184353"/>
                  <a:gd name="connsiteX197" fmla="*/ 187975 w 1176521"/>
                  <a:gd name="connsiteY197" fmla="*/ 361991 h 1184353"/>
                  <a:gd name="connsiteX198" fmla="*/ 182728 w 1176521"/>
                  <a:gd name="connsiteY198" fmla="*/ 364816 h 1184353"/>
                  <a:gd name="connsiteX199" fmla="*/ 160935 w 1176521"/>
                  <a:gd name="connsiteY199" fmla="*/ 373695 h 1184353"/>
                  <a:gd name="connsiteX200" fmla="*/ 158917 w 1176521"/>
                  <a:gd name="connsiteY200" fmla="*/ 381565 h 1184353"/>
                  <a:gd name="connsiteX201" fmla="*/ 165374 w 1176521"/>
                  <a:gd name="connsiteY201" fmla="*/ 390444 h 1184353"/>
                  <a:gd name="connsiteX202" fmla="*/ 165576 w 1176521"/>
                  <a:gd name="connsiteY202" fmla="*/ 401543 h 1184353"/>
                  <a:gd name="connsiteX203" fmla="*/ 156495 w 1176521"/>
                  <a:gd name="connsiteY203" fmla="*/ 404166 h 1184353"/>
                  <a:gd name="connsiteX204" fmla="*/ 152661 w 1176521"/>
                  <a:gd name="connsiteY204" fmla="*/ 403359 h 1184353"/>
                  <a:gd name="connsiteX205" fmla="*/ 142572 w 1176521"/>
                  <a:gd name="connsiteY205" fmla="*/ 409615 h 1184353"/>
                  <a:gd name="connsiteX206" fmla="*/ 141764 w 1176521"/>
                  <a:gd name="connsiteY206" fmla="*/ 412642 h 1184353"/>
                  <a:gd name="connsiteX207" fmla="*/ 126630 w 1176521"/>
                  <a:gd name="connsiteY207" fmla="*/ 425153 h 1184353"/>
                  <a:gd name="connsiteX208" fmla="*/ 116540 w 1176521"/>
                  <a:gd name="connsiteY208" fmla="*/ 424951 h 1184353"/>
                  <a:gd name="connsiteX209" fmla="*/ 91720 w 1176521"/>
                  <a:gd name="connsiteY209" fmla="*/ 425355 h 1184353"/>
                  <a:gd name="connsiteX210" fmla="*/ 58223 w 1176521"/>
                  <a:gd name="connsiteY210" fmla="*/ 436857 h 1184353"/>
                  <a:gd name="connsiteX211" fmla="*/ 57012 w 1176521"/>
                  <a:gd name="connsiteY211" fmla="*/ 437866 h 1184353"/>
                  <a:gd name="connsiteX212" fmla="*/ 41877 w 1176521"/>
                  <a:gd name="connsiteY212" fmla="*/ 452597 h 1184353"/>
                  <a:gd name="connsiteX213" fmla="*/ 22102 w 1176521"/>
                  <a:gd name="connsiteY213" fmla="*/ 473584 h 1184353"/>
                  <a:gd name="connsiteX214" fmla="*/ 13021 w 1176521"/>
                  <a:gd name="connsiteY214" fmla="*/ 485288 h 1184353"/>
                  <a:gd name="connsiteX215" fmla="*/ 13021 w 1176521"/>
                  <a:gd name="connsiteY215" fmla="*/ 496992 h 1184353"/>
                  <a:gd name="connsiteX216" fmla="*/ 26339 w 1176521"/>
                  <a:gd name="connsiteY216" fmla="*/ 516364 h 1184353"/>
                  <a:gd name="connsiteX217" fmla="*/ 42281 w 1176521"/>
                  <a:gd name="connsiteY217" fmla="*/ 534526 h 1184353"/>
                  <a:gd name="connsiteX218" fmla="*/ 50756 w 1176521"/>
                  <a:gd name="connsiteY218" fmla="*/ 546835 h 1184353"/>
                  <a:gd name="connsiteX219" fmla="*/ 56406 w 1176521"/>
                  <a:gd name="connsiteY219" fmla="*/ 548046 h 1184353"/>
                  <a:gd name="connsiteX220" fmla="*/ 60039 w 1176521"/>
                  <a:gd name="connsiteY220" fmla="*/ 545423 h 1184353"/>
                  <a:gd name="connsiteX221" fmla="*/ 58021 w 1176521"/>
                  <a:gd name="connsiteY221" fmla="*/ 541387 h 1184353"/>
                  <a:gd name="connsiteX222" fmla="*/ 30173 w 1176521"/>
                  <a:gd name="connsiteY222" fmla="*/ 498808 h 1184353"/>
                  <a:gd name="connsiteX223" fmla="*/ 27752 w 1176521"/>
                  <a:gd name="connsiteY223" fmla="*/ 488315 h 1184353"/>
                  <a:gd name="connsiteX224" fmla="*/ 35017 w 1176521"/>
                  <a:gd name="connsiteY224" fmla="*/ 477014 h 1184353"/>
                  <a:gd name="connsiteX225" fmla="*/ 44501 w 1176521"/>
                  <a:gd name="connsiteY225" fmla="*/ 480445 h 1184353"/>
                  <a:gd name="connsiteX226" fmla="*/ 55397 w 1176521"/>
                  <a:gd name="connsiteY226" fmla="*/ 484077 h 1184353"/>
                  <a:gd name="connsiteX227" fmla="*/ 78200 w 1176521"/>
                  <a:gd name="connsiteY227" fmla="*/ 489526 h 1184353"/>
                  <a:gd name="connsiteX228" fmla="*/ 79814 w 1176521"/>
                  <a:gd name="connsiteY228" fmla="*/ 491140 h 1184353"/>
                  <a:gd name="connsiteX229" fmla="*/ 103827 w 1176521"/>
                  <a:gd name="connsiteY229" fmla="*/ 530490 h 1184353"/>
                  <a:gd name="connsiteX230" fmla="*/ 101608 w 1176521"/>
                  <a:gd name="connsiteY230" fmla="*/ 537553 h 1184353"/>
                  <a:gd name="connsiteX231" fmla="*/ 99590 w 1176521"/>
                  <a:gd name="connsiteY231" fmla="*/ 543001 h 1184353"/>
                  <a:gd name="connsiteX232" fmla="*/ 104635 w 1176521"/>
                  <a:gd name="connsiteY232" fmla="*/ 550871 h 1184353"/>
                  <a:gd name="connsiteX233" fmla="*/ 106653 w 1176521"/>
                  <a:gd name="connsiteY233" fmla="*/ 564997 h 1184353"/>
                  <a:gd name="connsiteX234" fmla="*/ 107863 w 1176521"/>
                  <a:gd name="connsiteY234" fmla="*/ 586589 h 1184353"/>
                  <a:gd name="connsiteX235" fmla="*/ 122393 w 1176521"/>
                  <a:gd name="connsiteY235" fmla="*/ 603943 h 1184353"/>
                  <a:gd name="connsiteX236" fmla="*/ 146809 w 1176521"/>
                  <a:gd name="connsiteY236" fmla="*/ 632397 h 1184353"/>
                  <a:gd name="connsiteX237" fmla="*/ 149029 w 1176521"/>
                  <a:gd name="connsiteY237" fmla="*/ 639258 h 1184353"/>
                  <a:gd name="connsiteX238" fmla="*/ 149635 w 1176521"/>
                  <a:gd name="connsiteY238" fmla="*/ 649347 h 1184353"/>
                  <a:gd name="connsiteX239" fmla="*/ 159926 w 1176521"/>
                  <a:gd name="connsiteY239" fmla="*/ 668720 h 1184353"/>
                  <a:gd name="connsiteX240" fmla="*/ 165979 w 1176521"/>
                  <a:gd name="connsiteY240" fmla="*/ 672756 h 1184353"/>
                  <a:gd name="connsiteX241" fmla="*/ 185957 w 1176521"/>
                  <a:gd name="connsiteY241" fmla="*/ 675379 h 1184353"/>
                  <a:gd name="connsiteX242" fmla="*/ 187571 w 1176521"/>
                  <a:gd name="connsiteY242" fmla="*/ 675379 h 1184353"/>
                  <a:gd name="connsiteX243" fmla="*/ 196854 w 1176521"/>
                  <a:gd name="connsiteY243" fmla="*/ 680222 h 1184353"/>
                  <a:gd name="connsiteX244" fmla="*/ 208961 w 1176521"/>
                  <a:gd name="connsiteY244" fmla="*/ 694550 h 1184353"/>
                  <a:gd name="connsiteX245" fmla="*/ 215822 w 1176521"/>
                  <a:gd name="connsiteY245" fmla="*/ 711097 h 1184353"/>
                  <a:gd name="connsiteX246" fmla="*/ 219656 w 1176521"/>
                  <a:gd name="connsiteY246" fmla="*/ 720783 h 1184353"/>
                  <a:gd name="connsiteX247" fmla="*/ 242862 w 1176521"/>
                  <a:gd name="connsiteY247" fmla="*/ 738743 h 1184353"/>
                  <a:gd name="connsiteX248" fmla="*/ 243871 w 1176521"/>
                  <a:gd name="connsiteY248" fmla="*/ 739348 h 1184353"/>
                  <a:gd name="connsiteX249" fmla="*/ 243266 w 1176521"/>
                  <a:gd name="connsiteY249" fmla="*/ 738339 h 1184353"/>
                  <a:gd name="connsiteX250" fmla="*/ 242459 w 1176521"/>
                  <a:gd name="connsiteY250" fmla="*/ 734505 h 1184353"/>
                  <a:gd name="connsiteX251" fmla="*/ 244477 w 1176521"/>
                  <a:gd name="connsiteY251" fmla="*/ 727038 h 1184353"/>
                  <a:gd name="connsiteX252" fmla="*/ 252346 w 1176521"/>
                  <a:gd name="connsiteY252" fmla="*/ 728451 h 1184353"/>
                  <a:gd name="connsiteX253" fmla="*/ 259813 w 1176521"/>
                  <a:gd name="connsiteY253" fmla="*/ 737330 h 1184353"/>
                  <a:gd name="connsiteX254" fmla="*/ 271517 w 1176521"/>
                  <a:gd name="connsiteY254" fmla="*/ 756501 h 1184353"/>
                  <a:gd name="connsiteX255" fmla="*/ 300979 w 1176521"/>
                  <a:gd name="connsiteY255" fmla="*/ 798676 h 1184353"/>
                  <a:gd name="connsiteX256" fmla="*/ 308646 w 1176521"/>
                  <a:gd name="connsiteY256" fmla="*/ 810380 h 1184353"/>
                  <a:gd name="connsiteX257" fmla="*/ 308243 w 1176521"/>
                  <a:gd name="connsiteY257" fmla="*/ 821479 h 1184353"/>
                  <a:gd name="connsiteX258" fmla="*/ 296539 w 1176521"/>
                  <a:gd name="connsiteY258" fmla="*/ 822689 h 1184353"/>
                  <a:gd name="connsiteX259" fmla="*/ 292907 w 1176521"/>
                  <a:gd name="connsiteY259" fmla="*/ 819864 h 1184353"/>
                  <a:gd name="connsiteX260" fmla="*/ 284230 w 1176521"/>
                  <a:gd name="connsiteY260" fmla="*/ 809976 h 1184353"/>
                  <a:gd name="connsiteX261" fmla="*/ 273333 w 1176521"/>
                  <a:gd name="connsiteY261" fmla="*/ 800088 h 1184353"/>
                  <a:gd name="connsiteX262" fmla="*/ 256584 w 1176521"/>
                  <a:gd name="connsiteY262" fmla="*/ 784348 h 1184353"/>
                  <a:gd name="connsiteX263" fmla="*/ 234185 w 1176521"/>
                  <a:gd name="connsiteY263" fmla="*/ 766792 h 1184353"/>
                  <a:gd name="connsiteX264" fmla="*/ 233378 w 1176521"/>
                  <a:gd name="connsiteY264" fmla="*/ 765985 h 1184353"/>
                  <a:gd name="connsiteX265" fmla="*/ 233782 w 1176521"/>
                  <a:gd name="connsiteY265" fmla="*/ 767398 h 1184353"/>
                  <a:gd name="connsiteX266" fmla="*/ 238019 w 1176521"/>
                  <a:gd name="connsiteY266" fmla="*/ 774662 h 1184353"/>
                  <a:gd name="connsiteX267" fmla="*/ 252548 w 1176521"/>
                  <a:gd name="connsiteY267" fmla="*/ 795043 h 1184353"/>
                  <a:gd name="connsiteX268" fmla="*/ 252346 w 1176521"/>
                  <a:gd name="connsiteY268" fmla="*/ 808564 h 1184353"/>
                  <a:gd name="connsiteX269" fmla="*/ 252548 w 1176521"/>
                  <a:gd name="connsiteY269" fmla="*/ 817645 h 1184353"/>
                  <a:gd name="connsiteX270" fmla="*/ 259207 w 1176521"/>
                  <a:gd name="connsiteY270" fmla="*/ 825313 h 1184353"/>
                  <a:gd name="connsiteX271" fmla="*/ 288266 w 1176521"/>
                  <a:gd name="connsiteY271" fmla="*/ 846300 h 1184353"/>
                  <a:gd name="connsiteX272" fmla="*/ 293916 w 1176521"/>
                  <a:gd name="connsiteY272" fmla="*/ 850335 h 1184353"/>
                  <a:gd name="connsiteX273" fmla="*/ 323176 w 1176521"/>
                  <a:gd name="connsiteY273" fmla="*/ 890694 h 1184353"/>
                  <a:gd name="connsiteX274" fmla="*/ 332660 w 1176521"/>
                  <a:gd name="connsiteY274" fmla="*/ 899775 h 1184353"/>
                  <a:gd name="connsiteX275" fmla="*/ 346987 w 1176521"/>
                  <a:gd name="connsiteY275" fmla="*/ 908654 h 1184353"/>
                  <a:gd name="connsiteX276" fmla="*/ 347996 w 1176521"/>
                  <a:gd name="connsiteY276" fmla="*/ 909260 h 1184353"/>
                  <a:gd name="connsiteX277" fmla="*/ 346987 w 1176521"/>
                  <a:gd name="connsiteY277" fmla="*/ 908856 h 1184353"/>
                  <a:gd name="connsiteX278" fmla="*/ 344767 w 1176521"/>
                  <a:gd name="connsiteY278" fmla="*/ 901591 h 1184353"/>
                  <a:gd name="connsiteX279" fmla="*/ 342346 w 1176521"/>
                  <a:gd name="connsiteY279" fmla="*/ 895739 h 1184353"/>
                  <a:gd name="connsiteX280" fmla="*/ 352436 w 1176521"/>
                  <a:gd name="connsiteY280" fmla="*/ 886457 h 1184353"/>
                  <a:gd name="connsiteX281" fmla="*/ 362727 w 1176521"/>
                  <a:gd name="connsiteY281" fmla="*/ 895537 h 1184353"/>
                  <a:gd name="connsiteX282" fmla="*/ 371606 w 1176521"/>
                  <a:gd name="connsiteY282" fmla="*/ 915515 h 1184353"/>
                  <a:gd name="connsiteX283" fmla="*/ 386942 w 1176521"/>
                  <a:gd name="connsiteY283" fmla="*/ 943363 h 1184353"/>
                  <a:gd name="connsiteX284" fmla="*/ 413377 w 1176521"/>
                  <a:gd name="connsiteY284" fmla="*/ 978273 h 1184353"/>
                  <a:gd name="connsiteX285" fmla="*/ 481178 w 1176521"/>
                  <a:gd name="connsiteY285" fmla="*/ 1077759 h 1184353"/>
                  <a:gd name="connsiteX286" fmla="*/ 506402 w 1176521"/>
                  <a:gd name="connsiteY286" fmla="*/ 1119934 h 1184353"/>
                  <a:gd name="connsiteX287" fmla="*/ 503376 w 1176521"/>
                  <a:gd name="connsiteY287" fmla="*/ 1132243 h 1184353"/>
                  <a:gd name="connsiteX288" fmla="*/ 493488 w 1176521"/>
                  <a:gd name="connsiteY288" fmla="*/ 1128813 h 1184353"/>
                  <a:gd name="connsiteX289" fmla="*/ 481986 w 1176521"/>
                  <a:gd name="connsiteY289" fmla="*/ 1117512 h 1184353"/>
                  <a:gd name="connsiteX290" fmla="*/ 489452 w 1176521"/>
                  <a:gd name="connsiteY290" fmla="*/ 1139306 h 1184353"/>
                  <a:gd name="connsiteX291" fmla="*/ 501358 w 1176521"/>
                  <a:gd name="connsiteY291" fmla="*/ 1160293 h 1184353"/>
                  <a:gd name="connsiteX292" fmla="*/ 509429 w 1176521"/>
                  <a:gd name="connsiteY292" fmla="*/ 1166347 h 1184353"/>
                  <a:gd name="connsiteX293" fmla="*/ 536873 w 1176521"/>
                  <a:gd name="connsiteY293" fmla="*/ 1159284 h 1184353"/>
                  <a:gd name="connsiteX294" fmla="*/ 558263 w 1176521"/>
                  <a:gd name="connsiteY294" fmla="*/ 1145158 h 1184353"/>
                  <a:gd name="connsiteX295" fmla="*/ 564115 w 1176521"/>
                  <a:gd name="connsiteY295" fmla="*/ 1127198 h 1184353"/>
                  <a:gd name="connsiteX296" fmla="*/ 558667 w 1176521"/>
                  <a:gd name="connsiteY296" fmla="*/ 1119530 h 1184353"/>
                  <a:gd name="connsiteX297" fmla="*/ 543734 w 1176521"/>
                  <a:gd name="connsiteY297" fmla="*/ 1100561 h 1184353"/>
                  <a:gd name="connsiteX298" fmla="*/ 524362 w 1176521"/>
                  <a:gd name="connsiteY298" fmla="*/ 1070292 h 1184353"/>
                  <a:gd name="connsiteX299" fmla="*/ 515080 w 1176521"/>
                  <a:gd name="connsiteY299" fmla="*/ 1056772 h 1184353"/>
                  <a:gd name="connsiteX300" fmla="*/ 514878 w 1176521"/>
                  <a:gd name="connsiteY300" fmla="*/ 1047086 h 1184353"/>
                  <a:gd name="connsiteX301" fmla="*/ 523555 w 1176521"/>
                  <a:gd name="connsiteY301" fmla="*/ 1051727 h 1184353"/>
                  <a:gd name="connsiteX302" fmla="*/ 537075 w 1176521"/>
                  <a:gd name="connsiteY302" fmla="*/ 1070898 h 1184353"/>
                  <a:gd name="connsiteX303" fmla="*/ 544138 w 1176521"/>
                  <a:gd name="connsiteY303" fmla="*/ 1082198 h 1184353"/>
                  <a:gd name="connsiteX304" fmla="*/ 560886 w 1176521"/>
                  <a:gd name="connsiteY304" fmla="*/ 1106615 h 1184353"/>
                  <a:gd name="connsiteX305" fmla="*/ 576626 w 1176521"/>
                  <a:gd name="connsiteY305" fmla="*/ 1134665 h 1184353"/>
                  <a:gd name="connsiteX306" fmla="*/ 578241 w 1176521"/>
                  <a:gd name="connsiteY306" fmla="*/ 1135876 h 1184353"/>
                  <a:gd name="connsiteX307" fmla="*/ 591357 w 1176521"/>
                  <a:gd name="connsiteY307" fmla="*/ 1129216 h 1184353"/>
                  <a:gd name="connsiteX308" fmla="*/ 593778 w 1176521"/>
                  <a:gd name="connsiteY308" fmla="*/ 1127198 h 1184353"/>
                  <a:gd name="connsiteX309" fmla="*/ 622029 w 1176521"/>
                  <a:gd name="connsiteY309" fmla="*/ 1099149 h 1184353"/>
                  <a:gd name="connsiteX310" fmla="*/ 624249 w 1176521"/>
                  <a:gd name="connsiteY310" fmla="*/ 1089866 h 1184353"/>
                  <a:gd name="connsiteX311" fmla="*/ 621424 w 1176521"/>
                  <a:gd name="connsiteY311" fmla="*/ 1086638 h 1184353"/>
                  <a:gd name="connsiteX312" fmla="*/ 612747 w 1176521"/>
                  <a:gd name="connsiteY312" fmla="*/ 1078969 h 1184353"/>
                  <a:gd name="connsiteX313" fmla="*/ 595595 w 1176521"/>
                  <a:gd name="connsiteY313" fmla="*/ 1055965 h 1184353"/>
                  <a:gd name="connsiteX314" fmla="*/ 590146 w 1176521"/>
                  <a:gd name="connsiteY314" fmla="*/ 1046682 h 1184353"/>
                  <a:gd name="connsiteX315" fmla="*/ 595796 w 1176521"/>
                  <a:gd name="connsiteY315" fmla="*/ 1038207 h 1184353"/>
                  <a:gd name="connsiteX316" fmla="*/ 604877 w 1176521"/>
                  <a:gd name="connsiteY316" fmla="*/ 1040023 h 1184353"/>
                  <a:gd name="connsiteX317" fmla="*/ 615370 w 1176521"/>
                  <a:gd name="connsiteY317" fmla="*/ 1048095 h 1184353"/>
                  <a:gd name="connsiteX318" fmla="*/ 626469 w 1176521"/>
                  <a:gd name="connsiteY318" fmla="*/ 1056570 h 1184353"/>
                  <a:gd name="connsiteX319" fmla="*/ 653106 w 1176521"/>
                  <a:gd name="connsiteY319" fmla="*/ 1052736 h 1184353"/>
                  <a:gd name="connsiteX320" fmla="*/ 649271 w 1176521"/>
                  <a:gd name="connsiteY320" fmla="*/ 1047893 h 1184353"/>
                  <a:gd name="connsiteX321" fmla="*/ 631917 w 1176521"/>
                  <a:gd name="connsiteY321" fmla="*/ 1025695 h 1184353"/>
                  <a:gd name="connsiteX322" fmla="*/ 627478 w 1176521"/>
                  <a:gd name="connsiteY322" fmla="*/ 1015000 h 1184353"/>
                  <a:gd name="connsiteX323" fmla="*/ 630101 w 1176521"/>
                  <a:gd name="connsiteY323" fmla="*/ 1009754 h 1184353"/>
                  <a:gd name="connsiteX324" fmla="*/ 635953 w 1176521"/>
                  <a:gd name="connsiteY324" fmla="*/ 1010561 h 1184353"/>
                  <a:gd name="connsiteX325" fmla="*/ 638778 w 1176521"/>
                  <a:gd name="connsiteY325" fmla="*/ 1013184 h 1184353"/>
                  <a:gd name="connsiteX326" fmla="*/ 655325 w 1176521"/>
                  <a:gd name="connsiteY326" fmla="*/ 1027512 h 1184353"/>
                  <a:gd name="connsiteX327" fmla="*/ 670661 w 1176521"/>
                  <a:gd name="connsiteY327" fmla="*/ 1031749 h 1184353"/>
                  <a:gd name="connsiteX328" fmla="*/ 687410 w 1176521"/>
                  <a:gd name="connsiteY328" fmla="*/ 1034574 h 1184353"/>
                  <a:gd name="connsiteX329" fmla="*/ 693262 w 1176521"/>
                  <a:gd name="connsiteY329" fmla="*/ 1036391 h 1184353"/>
                  <a:gd name="connsiteX330" fmla="*/ 694876 w 1176521"/>
                  <a:gd name="connsiteY330" fmla="*/ 1036592 h 1184353"/>
                  <a:gd name="connsiteX331" fmla="*/ 694069 w 1176521"/>
                  <a:gd name="connsiteY331" fmla="*/ 1035583 h 1184353"/>
                  <a:gd name="connsiteX332" fmla="*/ 685392 w 1176521"/>
                  <a:gd name="connsiteY332" fmla="*/ 1023677 h 1184353"/>
                  <a:gd name="connsiteX333" fmla="*/ 671065 w 1176521"/>
                  <a:gd name="connsiteY333" fmla="*/ 1010157 h 1184353"/>
                  <a:gd name="connsiteX334" fmla="*/ 670661 w 1176521"/>
                  <a:gd name="connsiteY334" fmla="*/ 997041 h 1184353"/>
                  <a:gd name="connsiteX335" fmla="*/ 681356 w 1176521"/>
                  <a:gd name="connsiteY335" fmla="*/ 997646 h 1184353"/>
                  <a:gd name="connsiteX336" fmla="*/ 693262 w 1176521"/>
                  <a:gd name="connsiteY336" fmla="*/ 1011166 h 1184353"/>
                  <a:gd name="connsiteX337" fmla="*/ 712029 w 1176521"/>
                  <a:gd name="connsiteY337" fmla="*/ 1036189 h 1184353"/>
                  <a:gd name="connsiteX338" fmla="*/ 721715 w 1176521"/>
                  <a:gd name="connsiteY338" fmla="*/ 1040225 h 1184353"/>
                  <a:gd name="connsiteX339" fmla="*/ 741894 w 1176521"/>
                  <a:gd name="connsiteY339" fmla="*/ 1042444 h 1184353"/>
                  <a:gd name="connsiteX340" fmla="*/ 756827 w 1176521"/>
                  <a:gd name="connsiteY340" fmla="*/ 1036794 h 1184353"/>
                  <a:gd name="connsiteX341" fmla="*/ 764696 w 1176521"/>
                  <a:gd name="connsiteY341" fmla="*/ 1029529 h 1184353"/>
                  <a:gd name="connsiteX342" fmla="*/ 787701 w 1176521"/>
                  <a:gd name="connsiteY342" fmla="*/ 1002489 h 1184353"/>
                  <a:gd name="connsiteX343" fmla="*/ 803239 w 1176521"/>
                  <a:gd name="connsiteY343" fmla="*/ 987556 h 1184353"/>
                  <a:gd name="connsiteX344" fmla="*/ 836131 w 1176521"/>
                  <a:gd name="connsiteY344" fmla="*/ 966973 h 1184353"/>
                  <a:gd name="connsiteX345" fmla="*/ 879718 w 1176521"/>
                  <a:gd name="connsiteY345" fmla="*/ 946995 h 1184353"/>
                  <a:gd name="connsiteX346" fmla="*/ 894045 w 1176521"/>
                  <a:gd name="connsiteY346" fmla="*/ 941547 h 1184353"/>
                  <a:gd name="connsiteX347" fmla="*/ 907565 w 1176521"/>
                  <a:gd name="connsiteY347" fmla="*/ 931053 h 1184353"/>
                  <a:gd name="connsiteX348" fmla="*/ 925726 w 1176521"/>
                  <a:gd name="connsiteY348" fmla="*/ 916322 h 1184353"/>
                  <a:gd name="connsiteX349" fmla="*/ 927139 w 1176521"/>
                  <a:gd name="connsiteY349" fmla="*/ 911883 h 1184353"/>
                  <a:gd name="connsiteX350" fmla="*/ 921690 w 1176521"/>
                  <a:gd name="connsiteY350" fmla="*/ 910672 h 1184353"/>
                  <a:gd name="connsiteX351" fmla="*/ 911399 w 1176521"/>
                  <a:gd name="connsiteY351" fmla="*/ 910672 h 1184353"/>
                  <a:gd name="connsiteX352" fmla="*/ 904135 w 1176521"/>
                  <a:gd name="connsiteY352" fmla="*/ 916121 h 1184353"/>
                  <a:gd name="connsiteX353" fmla="*/ 904740 w 1176521"/>
                  <a:gd name="connsiteY353" fmla="*/ 919148 h 1184353"/>
                  <a:gd name="connsiteX354" fmla="*/ 895256 w 1176521"/>
                  <a:gd name="connsiteY354" fmla="*/ 926816 h 1184353"/>
                  <a:gd name="connsiteX355" fmla="*/ 884964 w 1176521"/>
                  <a:gd name="connsiteY355" fmla="*/ 919753 h 1184353"/>
                  <a:gd name="connsiteX356" fmla="*/ 882947 w 1176521"/>
                  <a:gd name="connsiteY356" fmla="*/ 914910 h 1184353"/>
                  <a:gd name="connsiteX357" fmla="*/ 879920 w 1176521"/>
                  <a:gd name="connsiteY357" fmla="*/ 907847 h 1184353"/>
                  <a:gd name="connsiteX358" fmla="*/ 870436 w 1176521"/>
                  <a:gd name="connsiteY358" fmla="*/ 900986 h 1184353"/>
                  <a:gd name="connsiteX359" fmla="*/ 857924 w 1176521"/>
                  <a:gd name="connsiteY359" fmla="*/ 889685 h 1184353"/>
                  <a:gd name="connsiteX360" fmla="*/ 849651 w 1176521"/>
                  <a:gd name="connsiteY360" fmla="*/ 877376 h 1184353"/>
                  <a:gd name="connsiteX361" fmla="*/ 848238 w 1176521"/>
                  <a:gd name="connsiteY361" fmla="*/ 869304 h 1184353"/>
                  <a:gd name="connsiteX362" fmla="*/ 856512 w 1176521"/>
                  <a:gd name="connsiteY362" fmla="*/ 870515 h 1184353"/>
                  <a:gd name="connsiteX363" fmla="*/ 864785 w 1176521"/>
                  <a:gd name="connsiteY363" fmla="*/ 880806 h 1184353"/>
                  <a:gd name="connsiteX364" fmla="*/ 891624 w 1176521"/>
                  <a:gd name="connsiteY364" fmla="*/ 889484 h 1184353"/>
                  <a:gd name="connsiteX365" fmla="*/ 917453 w 1176521"/>
                  <a:gd name="connsiteY365" fmla="*/ 886053 h 1184353"/>
                  <a:gd name="connsiteX366" fmla="*/ 918664 w 1176521"/>
                  <a:gd name="connsiteY366" fmla="*/ 885246 h 1184353"/>
                  <a:gd name="connsiteX367" fmla="*/ 916040 w 1176521"/>
                  <a:gd name="connsiteY367" fmla="*/ 878788 h 1184353"/>
                  <a:gd name="connsiteX368" fmla="*/ 888193 w 1176521"/>
                  <a:gd name="connsiteY368" fmla="*/ 843474 h 1184353"/>
                  <a:gd name="connsiteX369" fmla="*/ 882341 w 1176521"/>
                  <a:gd name="connsiteY369" fmla="*/ 838228 h 1184353"/>
                  <a:gd name="connsiteX370" fmla="*/ 860951 w 1176521"/>
                  <a:gd name="connsiteY370" fmla="*/ 812398 h 1184353"/>
                  <a:gd name="connsiteX371" fmla="*/ 842588 w 1176521"/>
                  <a:gd name="connsiteY371" fmla="*/ 786972 h 1184353"/>
                  <a:gd name="connsiteX372" fmla="*/ 823216 w 1176521"/>
                  <a:gd name="connsiteY372" fmla="*/ 753877 h 1184353"/>
                  <a:gd name="connsiteX373" fmla="*/ 828059 w 1176521"/>
                  <a:gd name="connsiteY373" fmla="*/ 738743 h 1184353"/>
                  <a:gd name="connsiteX374" fmla="*/ 841579 w 1176521"/>
                  <a:gd name="connsiteY374" fmla="*/ 742980 h 1184353"/>
                  <a:gd name="connsiteX375" fmla="*/ 868216 w 1176521"/>
                  <a:gd name="connsiteY375" fmla="*/ 786366 h 1184353"/>
                  <a:gd name="connsiteX376" fmla="*/ 905144 w 1176521"/>
                  <a:gd name="connsiteY376" fmla="*/ 822891 h 1184353"/>
                  <a:gd name="connsiteX377" fmla="*/ 915435 w 1176521"/>
                  <a:gd name="connsiteY377" fmla="*/ 832376 h 1184353"/>
                  <a:gd name="connsiteX378" fmla="*/ 916444 w 1176521"/>
                  <a:gd name="connsiteY378" fmla="*/ 842667 h 1184353"/>
                  <a:gd name="connsiteX379" fmla="*/ 917655 w 1176521"/>
                  <a:gd name="connsiteY379" fmla="*/ 860223 h 1184353"/>
                  <a:gd name="connsiteX380" fmla="*/ 930973 w 1176521"/>
                  <a:gd name="connsiteY380" fmla="*/ 885044 h 1184353"/>
                  <a:gd name="connsiteX381" fmla="*/ 935816 w 1176521"/>
                  <a:gd name="connsiteY381" fmla="*/ 909461 h 1184353"/>
                  <a:gd name="connsiteX382" fmla="*/ 950345 w 1176521"/>
                  <a:gd name="connsiteY382" fmla="*/ 901995 h 1184353"/>
                  <a:gd name="connsiteX383" fmla="*/ 972946 w 1176521"/>
                  <a:gd name="connsiteY383" fmla="*/ 884641 h 1184353"/>
                  <a:gd name="connsiteX384" fmla="*/ 975973 w 1176521"/>
                  <a:gd name="connsiteY384" fmla="*/ 874349 h 1184353"/>
                  <a:gd name="connsiteX385" fmla="*/ 959627 w 1176521"/>
                  <a:gd name="connsiteY385" fmla="*/ 848923 h 1184353"/>
                  <a:gd name="connsiteX386" fmla="*/ 949740 w 1176521"/>
                  <a:gd name="connsiteY386" fmla="*/ 840044 h 1184353"/>
                  <a:gd name="connsiteX387" fmla="*/ 948529 w 1176521"/>
                  <a:gd name="connsiteY387" fmla="*/ 834394 h 1184353"/>
                  <a:gd name="connsiteX388" fmla="*/ 954785 w 1176521"/>
                  <a:gd name="connsiteY388" fmla="*/ 832376 h 1184353"/>
                  <a:gd name="connsiteX389" fmla="*/ 958215 w 1176521"/>
                  <a:gd name="connsiteY389" fmla="*/ 834192 h 1184353"/>
                  <a:gd name="connsiteX390" fmla="*/ 974964 w 1176521"/>
                  <a:gd name="connsiteY390" fmla="*/ 846905 h 1184353"/>
                  <a:gd name="connsiteX391" fmla="*/ 981825 w 1176521"/>
                  <a:gd name="connsiteY391" fmla="*/ 850335 h 1184353"/>
                  <a:gd name="connsiteX392" fmla="*/ 985658 w 1176521"/>
                  <a:gd name="connsiteY392" fmla="*/ 845896 h 1184353"/>
                  <a:gd name="connsiteX393" fmla="*/ 996959 w 1176521"/>
                  <a:gd name="connsiteY393" fmla="*/ 842869 h 1184353"/>
                  <a:gd name="connsiteX394" fmla="*/ 1007856 w 1176521"/>
                  <a:gd name="connsiteY394" fmla="*/ 840447 h 1184353"/>
                  <a:gd name="connsiteX395" fmla="*/ 1018551 w 1176521"/>
                  <a:gd name="connsiteY395" fmla="*/ 812196 h 1184353"/>
                  <a:gd name="connsiteX396" fmla="*/ 1003820 w 1176521"/>
                  <a:gd name="connsiteY396" fmla="*/ 783138 h 1184353"/>
                  <a:gd name="connsiteX397" fmla="*/ 987878 w 1176521"/>
                  <a:gd name="connsiteY397" fmla="*/ 755492 h 1184353"/>
                  <a:gd name="connsiteX398" fmla="*/ 988685 w 1176521"/>
                  <a:gd name="connsiteY398" fmla="*/ 749236 h 1184353"/>
                  <a:gd name="connsiteX399" fmla="*/ 994941 w 1176521"/>
                  <a:gd name="connsiteY399" fmla="*/ 749841 h 1184353"/>
                  <a:gd name="connsiteX400" fmla="*/ 1011488 w 1176521"/>
                  <a:gd name="connsiteY400" fmla="*/ 769415 h 1184353"/>
                  <a:gd name="connsiteX401" fmla="*/ 1019560 w 1176521"/>
                  <a:gd name="connsiteY401" fmla="*/ 779909 h 1184353"/>
                  <a:gd name="connsiteX402" fmla="*/ 1035501 w 1176521"/>
                  <a:gd name="connsiteY402" fmla="*/ 793631 h 1184353"/>
                  <a:gd name="connsiteX403" fmla="*/ 1050030 w 1176521"/>
                  <a:gd name="connsiteY403" fmla="*/ 802308 h 1184353"/>
                  <a:gd name="connsiteX404" fmla="*/ 1074851 w 1176521"/>
                  <a:gd name="connsiteY404" fmla="*/ 802106 h 1184353"/>
                  <a:gd name="connsiteX405" fmla="*/ 1112586 w 1176521"/>
                  <a:gd name="connsiteY405" fmla="*/ 786972 h 1184353"/>
                  <a:gd name="connsiteX406" fmla="*/ 1127922 w 1176521"/>
                  <a:gd name="connsiteY406" fmla="*/ 777891 h 1184353"/>
                  <a:gd name="connsiteX407" fmla="*/ 1149312 w 1176521"/>
                  <a:gd name="connsiteY407" fmla="*/ 759326 h 1184353"/>
                  <a:gd name="connsiteX408" fmla="*/ 1149715 w 1176521"/>
                  <a:gd name="connsiteY408" fmla="*/ 757106 h 1184353"/>
                  <a:gd name="connsiteX409" fmla="*/ 1149514 w 1176521"/>
                  <a:gd name="connsiteY409" fmla="*/ 757106 h 1184353"/>
                  <a:gd name="connsiteX410" fmla="*/ 1151532 w 1176521"/>
                  <a:gd name="connsiteY410" fmla="*/ 756501 h 1184353"/>
                  <a:gd name="connsiteX411" fmla="*/ 333063 w 1176521"/>
                  <a:gd name="connsiteY411" fmla="*/ 965560 h 1184353"/>
                  <a:gd name="connsiteX412" fmla="*/ 326808 w 1176521"/>
                  <a:gd name="connsiteY412" fmla="*/ 953856 h 1184353"/>
                  <a:gd name="connsiteX413" fmla="*/ 327212 w 1176521"/>
                  <a:gd name="connsiteY413" fmla="*/ 945583 h 1184353"/>
                  <a:gd name="connsiteX414" fmla="*/ 334274 w 1176521"/>
                  <a:gd name="connsiteY414" fmla="*/ 944977 h 1184353"/>
                  <a:gd name="connsiteX415" fmla="*/ 336090 w 1176521"/>
                  <a:gd name="connsiteY415" fmla="*/ 944372 h 1184353"/>
                  <a:gd name="connsiteX416" fmla="*/ 330440 w 1176521"/>
                  <a:gd name="connsiteY416" fmla="*/ 922376 h 1184353"/>
                  <a:gd name="connsiteX417" fmla="*/ 324185 w 1176521"/>
                  <a:gd name="connsiteY417" fmla="*/ 916928 h 1184353"/>
                  <a:gd name="connsiteX418" fmla="*/ 320350 w 1176521"/>
                  <a:gd name="connsiteY418" fmla="*/ 916928 h 1184353"/>
                  <a:gd name="connsiteX419" fmla="*/ 308243 w 1176521"/>
                  <a:gd name="connsiteY419" fmla="*/ 910672 h 1184353"/>
                  <a:gd name="connsiteX420" fmla="*/ 283422 w 1176521"/>
                  <a:gd name="connsiteY420" fmla="*/ 872533 h 1184353"/>
                  <a:gd name="connsiteX421" fmla="*/ 265059 w 1176521"/>
                  <a:gd name="connsiteY421" fmla="*/ 860829 h 1184353"/>
                  <a:gd name="connsiteX422" fmla="*/ 274544 w 1176521"/>
                  <a:gd name="connsiteY422" fmla="*/ 879797 h 1184353"/>
                  <a:gd name="connsiteX423" fmla="*/ 281001 w 1176521"/>
                  <a:gd name="connsiteY423" fmla="*/ 893116 h 1184353"/>
                  <a:gd name="connsiteX424" fmla="*/ 285642 w 1176521"/>
                  <a:gd name="connsiteY424" fmla="*/ 903811 h 1184353"/>
                  <a:gd name="connsiteX425" fmla="*/ 294723 w 1176521"/>
                  <a:gd name="connsiteY425" fmla="*/ 918340 h 1184353"/>
                  <a:gd name="connsiteX426" fmla="*/ 301584 w 1176521"/>
                  <a:gd name="connsiteY426" fmla="*/ 928834 h 1184353"/>
                  <a:gd name="connsiteX427" fmla="*/ 328624 w 1176521"/>
                  <a:gd name="connsiteY427" fmla="*/ 963341 h 1184353"/>
                  <a:gd name="connsiteX428" fmla="*/ 332256 w 1176521"/>
                  <a:gd name="connsiteY428" fmla="*/ 966166 h 1184353"/>
                  <a:gd name="connsiteX429" fmla="*/ 334072 w 1176521"/>
                  <a:gd name="connsiteY429" fmla="*/ 967780 h 1184353"/>
                  <a:gd name="connsiteX430" fmla="*/ 333063 w 1176521"/>
                  <a:gd name="connsiteY430" fmla="*/ 965560 h 1184353"/>
                  <a:gd name="connsiteX431" fmla="*/ 414587 w 1176521"/>
                  <a:gd name="connsiteY431" fmla="*/ 1059799 h 1184353"/>
                  <a:gd name="connsiteX432" fmla="*/ 424072 w 1176521"/>
                  <a:gd name="connsiteY432" fmla="*/ 1044261 h 1184353"/>
                  <a:gd name="connsiteX433" fmla="*/ 420843 w 1176521"/>
                  <a:gd name="connsiteY433" fmla="*/ 1040023 h 1184353"/>
                  <a:gd name="connsiteX434" fmla="*/ 415193 w 1176521"/>
                  <a:gd name="connsiteY434" fmla="*/ 1034574 h 1184353"/>
                  <a:gd name="connsiteX435" fmla="*/ 400058 w 1176521"/>
                  <a:gd name="connsiteY435" fmla="*/ 1019036 h 1184353"/>
                  <a:gd name="connsiteX436" fmla="*/ 386538 w 1176521"/>
                  <a:gd name="connsiteY436" fmla="*/ 1009350 h 1184353"/>
                  <a:gd name="connsiteX437" fmla="*/ 381493 w 1176521"/>
                  <a:gd name="connsiteY437" fmla="*/ 1004709 h 1184353"/>
                  <a:gd name="connsiteX438" fmla="*/ 364139 w 1176521"/>
                  <a:gd name="connsiteY438" fmla="*/ 999260 h 1184353"/>
                  <a:gd name="connsiteX439" fmla="*/ 361516 w 1176521"/>
                  <a:gd name="connsiteY439" fmla="*/ 1007130 h 1184353"/>
                  <a:gd name="connsiteX440" fmla="*/ 375440 w 1176521"/>
                  <a:gd name="connsiteY440" fmla="*/ 1031346 h 1184353"/>
                  <a:gd name="connsiteX441" fmla="*/ 390977 w 1176521"/>
                  <a:gd name="connsiteY441" fmla="*/ 1060202 h 1184353"/>
                  <a:gd name="connsiteX442" fmla="*/ 398646 w 1176521"/>
                  <a:gd name="connsiteY442" fmla="*/ 1067669 h 1184353"/>
                  <a:gd name="connsiteX443" fmla="*/ 402480 w 1176521"/>
                  <a:gd name="connsiteY443" fmla="*/ 1066458 h 1184353"/>
                  <a:gd name="connsiteX444" fmla="*/ 414587 w 1176521"/>
                  <a:gd name="connsiteY444" fmla="*/ 1059799 h 1184353"/>
                  <a:gd name="connsiteX445" fmla="*/ 481178 w 1176521"/>
                  <a:gd name="connsiteY445" fmla="*/ 1171795 h 1184353"/>
                  <a:gd name="connsiteX446" fmla="*/ 480573 w 1176521"/>
                  <a:gd name="connsiteY446" fmla="*/ 1166549 h 1184353"/>
                  <a:gd name="connsiteX447" fmla="*/ 457165 w 1176521"/>
                  <a:gd name="connsiteY447" fmla="*/ 1133656 h 1184353"/>
                  <a:gd name="connsiteX448" fmla="*/ 447883 w 1176521"/>
                  <a:gd name="connsiteY448" fmla="*/ 1131638 h 1184353"/>
                  <a:gd name="connsiteX449" fmla="*/ 444856 w 1176521"/>
                  <a:gd name="connsiteY449" fmla="*/ 1137692 h 1184353"/>
                  <a:gd name="connsiteX450" fmla="*/ 461605 w 1176521"/>
                  <a:gd name="connsiteY450" fmla="*/ 1162513 h 1184353"/>
                  <a:gd name="connsiteX451" fmla="*/ 481178 w 1176521"/>
                  <a:gd name="connsiteY451" fmla="*/ 1171795 h 118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1176521" h="1184353">
                    <a:moveTo>
                      <a:pt x="144388" y="368247"/>
                    </a:moveTo>
                    <a:cubicBezTo>
                      <a:pt x="146608" y="366632"/>
                      <a:pt x="148222" y="364009"/>
                      <a:pt x="151450" y="364211"/>
                    </a:cubicBezTo>
                    <a:cubicBezTo>
                      <a:pt x="152056" y="364211"/>
                      <a:pt x="152459" y="364614"/>
                      <a:pt x="153065" y="364413"/>
                    </a:cubicBezTo>
                    <a:cubicBezTo>
                      <a:pt x="171832" y="359166"/>
                      <a:pt x="187975" y="348269"/>
                      <a:pt x="205531" y="340601"/>
                    </a:cubicBezTo>
                    <a:cubicBezTo>
                      <a:pt x="208154" y="339390"/>
                      <a:pt x="209970" y="336968"/>
                      <a:pt x="211786" y="334749"/>
                    </a:cubicBezTo>
                    <a:cubicBezTo>
                      <a:pt x="212392" y="333941"/>
                      <a:pt x="212795" y="332933"/>
                      <a:pt x="212392" y="331722"/>
                    </a:cubicBezTo>
                    <a:cubicBezTo>
                      <a:pt x="217436" y="328695"/>
                      <a:pt x="220060" y="324054"/>
                      <a:pt x="220867" y="318605"/>
                    </a:cubicBezTo>
                    <a:cubicBezTo>
                      <a:pt x="222683" y="307506"/>
                      <a:pt x="225105" y="296811"/>
                      <a:pt x="232773" y="288134"/>
                    </a:cubicBezTo>
                    <a:cubicBezTo>
                      <a:pt x="238625" y="283695"/>
                      <a:pt x="244880" y="279659"/>
                      <a:pt x="252346" y="278650"/>
                    </a:cubicBezTo>
                    <a:cubicBezTo>
                      <a:pt x="262638" y="277439"/>
                      <a:pt x="272728" y="275017"/>
                      <a:pt x="282615" y="272394"/>
                    </a:cubicBezTo>
                    <a:cubicBezTo>
                      <a:pt x="299364" y="268156"/>
                      <a:pt x="316314" y="265331"/>
                      <a:pt x="330642" y="254636"/>
                    </a:cubicBezTo>
                    <a:cubicBezTo>
                      <a:pt x="333669" y="252214"/>
                      <a:pt x="337301" y="250600"/>
                      <a:pt x="340731" y="248582"/>
                    </a:cubicBezTo>
                    <a:cubicBezTo>
                      <a:pt x="347794" y="244546"/>
                      <a:pt x="354049" y="239300"/>
                      <a:pt x="357682" y="231631"/>
                    </a:cubicBezTo>
                    <a:cubicBezTo>
                      <a:pt x="364139" y="217909"/>
                      <a:pt x="373422" y="206407"/>
                      <a:pt x="385126" y="197124"/>
                    </a:cubicBezTo>
                    <a:cubicBezTo>
                      <a:pt x="386135" y="196317"/>
                      <a:pt x="387144" y="195510"/>
                      <a:pt x="387345" y="194097"/>
                    </a:cubicBezTo>
                    <a:cubicBezTo>
                      <a:pt x="392794" y="191474"/>
                      <a:pt x="398242" y="188851"/>
                      <a:pt x="403690" y="186429"/>
                    </a:cubicBezTo>
                    <a:cubicBezTo>
                      <a:pt x="404699" y="186631"/>
                      <a:pt x="405305" y="186429"/>
                      <a:pt x="405708" y="185420"/>
                    </a:cubicBezTo>
                    <a:cubicBezTo>
                      <a:pt x="405910" y="185218"/>
                      <a:pt x="406314" y="184815"/>
                      <a:pt x="406717" y="184815"/>
                    </a:cubicBezTo>
                    <a:cubicBezTo>
                      <a:pt x="415798" y="185017"/>
                      <a:pt x="424072" y="181788"/>
                      <a:pt x="431134" y="176339"/>
                    </a:cubicBezTo>
                    <a:cubicBezTo>
                      <a:pt x="445663" y="165039"/>
                      <a:pt x="460999" y="155353"/>
                      <a:pt x="479160" y="151115"/>
                    </a:cubicBezTo>
                    <a:cubicBezTo>
                      <a:pt x="484407" y="149904"/>
                      <a:pt x="487838" y="146877"/>
                      <a:pt x="490461" y="142438"/>
                    </a:cubicBezTo>
                    <a:cubicBezTo>
                      <a:pt x="493286" y="137595"/>
                      <a:pt x="496111" y="132550"/>
                      <a:pt x="500551" y="128514"/>
                    </a:cubicBezTo>
                    <a:cubicBezTo>
                      <a:pt x="514273" y="116003"/>
                      <a:pt x="529407" y="105509"/>
                      <a:pt x="544541" y="95016"/>
                    </a:cubicBezTo>
                    <a:cubicBezTo>
                      <a:pt x="549586" y="91586"/>
                      <a:pt x="555236" y="88760"/>
                      <a:pt x="558868" y="83514"/>
                    </a:cubicBezTo>
                    <a:cubicBezTo>
                      <a:pt x="562299" y="81698"/>
                      <a:pt x="565528" y="79680"/>
                      <a:pt x="568958" y="77863"/>
                    </a:cubicBezTo>
                    <a:cubicBezTo>
                      <a:pt x="583487" y="74231"/>
                      <a:pt x="596402" y="66765"/>
                      <a:pt x="609922" y="60509"/>
                    </a:cubicBezTo>
                    <a:cubicBezTo>
                      <a:pt x="610124" y="60509"/>
                      <a:pt x="610325" y="60307"/>
                      <a:pt x="610729" y="60307"/>
                    </a:cubicBezTo>
                    <a:cubicBezTo>
                      <a:pt x="626267" y="57684"/>
                      <a:pt x="633531" y="46383"/>
                      <a:pt x="638576" y="32863"/>
                    </a:cubicBezTo>
                    <a:cubicBezTo>
                      <a:pt x="639182" y="31047"/>
                      <a:pt x="639989" y="29634"/>
                      <a:pt x="641603" y="28424"/>
                    </a:cubicBezTo>
                    <a:cubicBezTo>
                      <a:pt x="652097" y="20755"/>
                      <a:pt x="661984" y="12078"/>
                      <a:pt x="673083" y="5217"/>
                    </a:cubicBezTo>
                    <a:cubicBezTo>
                      <a:pt x="683576" y="-1442"/>
                      <a:pt x="693666" y="-1442"/>
                      <a:pt x="704361" y="3603"/>
                    </a:cubicBezTo>
                    <a:cubicBezTo>
                      <a:pt x="714047" y="8244"/>
                      <a:pt x="721715" y="15105"/>
                      <a:pt x="726154" y="25195"/>
                    </a:cubicBezTo>
                    <a:cubicBezTo>
                      <a:pt x="727365" y="27818"/>
                      <a:pt x="728778" y="30442"/>
                      <a:pt x="730392" y="32661"/>
                    </a:cubicBezTo>
                    <a:cubicBezTo>
                      <a:pt x="740885" y="46383"/>
                      <a:pt x="749360" y="61316"/>
                      <a:pt x="758239" y="76249"/>
                    </a:cubicBezTo>
                    <a:cubicBezTo>
                      <a:pt x="766513" y="90375"/>
                      <a:pt x="775593" y="104097"/>
                      <a:pt x="785279" y="117415"/>
                    </a:cubicBezTo>
                    <a:cubicBezTo>
                      <a:pt x="785279" y="118222"/>
                      <a:pt x="785279" y="119030"/>
                      <a:pt x="785683" y="119635"/>
                    </a:cubicBezTo>
                    <a:cubicBezTo>
                      <a:pt x="790728" y="128918"/>
                      <a:pt x="794965" y="138806"/>
                      <a:pt x="799405" y="148290"/>
                    </a:cubicBezTo>
                    <a:cubicBezTo>
                      <a:pt x="801423" y="152528"/>
                      <a:pt x="803441" y="157371"/>
                      <a:pt x="806871" y="159792"/>
                    </a:cubicBezTo>
                    <a:cubicBezTo>
                      <a:pt x="813934" y="165039"/>
                      <a:pt x="820189" y="171093"/>
                      <a:pt x="827454" y="175936"/>
                    </a:cubicBezTo>
                    <a:cubicBezTo>
                      <a:pt x="827454" y="175936"/>
                      <a:pt x="827454" y="175936"/>
                      <a:pt x="827454" y="175936"/>
                    </a:cubicBezTo>
                    <a:cubicBezTo>
                      <a:pt x="827252" y="176945"/>
                      <a:pt x="827656" y="177550"/>
                      <a:pt x="828665" y="177752"/>
                    </a:cubicBezTo>
                    <a:cubicBezTo>
                      <a:pt x="832297" y="180577"/>
                      <a:pt x="833911" y="184815"/>
                      <a:pt x="835727" y="188851"/>
                    </a:cubicBezTo>
                    <a:cubicBezTo>
                      <a:pt x="842386" y="202976"/>
                      <a:pt x="850458" y="216497"/>
                      <a:pt x="859135" y="229412"/>
                    </a:cubicBezTo>
                    <a:cubicBezTo>
                      <a:pt x="870234" y="245757"/>
                      <a:pt x="878709" y="263717"/>
                      <a:pt x="890615" y="279659"/>
                    </a:cubicBezTo>
                    <a:cubicBezTo>
                      <a:pt x="897475" y="288941"/>
                      <a:pt x="905144" y="297417"/>
                      <a:pt x="912004" y="306497"/>
                    </a:cubicBezTo>
                    <a:cubicBezTo>
                      <a:pt x="925928" y="325466"/>
                      <a:pt x="936623" y="345646"/>
                      <a:pt x="943081" y="368247"/>
                    </a:cubicBezTo>
                    <a:cubicBezTo>
                      <a:pt x="944090" y="371879"/>
                      <a:pt x="945502" y="375108"/>
                      <a:pt x="948529" y="377529"/>
                    </a:cubicBezTo>
                    <a:cubicBezTo>
                      <a:pt x="959425" y="385803"/>
                      <a:pt x="965479" y="397911"/>
                      <a:pt x="971937" y="409413"/>
                    </a:cubicBezTo>
                    <a:cubicBezTo>
                      <a:pt x="978596" y="421319"/>
                      <a:pt x="984448" y="433426"/>
                      <a:pt x="991712" y="444929"/>
                    </a:cubicBezTo>
                    <a:cubicBezTo>
                      <a:pt x="991712" y="445736"/>
                      <a:pt x="991511" y="446543"/>
                      <a:pt x="991914" y="447149"/>
                    </a:cubicBezTo>
                    <a:cubicBezTo>
                      <a:pt x="999784" y="461274"/>
                      <a:pt x="1010075" y="473786"/>
                      <a:pt x="1019963" y="486499"/>
                    </a:cubicBezTo>
                    <a:cubicBezTo>
                      <a:pt x="1020367" y="487104"/>
                      <a:pt x="1021174" y="487508"/>
                      <a:pt x="1021780" y="488113"/>
                    </a:cubicBezTo>
                    <a:cubicBezTo>
                      <a:pt x="1035097" y="499615"/>
                      <a:pt x="1044784" y="513539"/>
                      <a:pt x="1051443" y="529683"/>
                    </a:cubicBezTo>
                    <a:cubicBezTo>
                      <a:pt x="1055882" y="540782"/>
                      <a:pt x="1060725" y="551679"/>
                      <a:pt x="1067183" y="561768"/>
                    </a:cubicBezTo>
                    <a:cubicBezTo>
                      <a:pt x="1080501" y="582351"/>
                      <a:pt x="1092205" y="603943"/>
                      <a:pt x="1107339" y="623114"/>
                    </a:cubicBezTo>
                    <a:cubicBezTo>
                      <a:pt x="1114402" y="631993"/>
                      <a:pt x="1121667" y="640872"/>
                      <a:pt x="1126711" y="651365"/>
                    </a:cubicBezTo>
                    <a:cubicBezTo>
                      <a:pt x="1127518" y="653181"/>
                      <a:pt x="1128729" y="654998"/>
                      <a:pt x="1131151" y="655199"/>
                    </a:cubicBezTo>
                    <a:cubicBezTo>
                      <a:pt x="1131151" y="655199"/>
                      <a:pt x="1131151" y="655199"/>
                      <a:pt x="1131151" y="655199"/>
                    </a:cubicBezTo>
                    <a:cubicBezTo>
                      <a:pt x="1130949" y="656208"/>
                      <a:pt x="1131554" y="656814"/>
                      <a:pt x="1132563" y="657016"/>
                    </a:cubicBezTo>
                    <a:cubicBezTo>
                      <a:pt x="1144469" y="668316"/>
                      <a:pt x="1152137" y="682644"/>
                      <a:pt x="1161016" y="696164"/>
                    </a:cubicBezTo>
                    <a:cubicBezTo>
                      <a:pt x="1162226" y="697778"/>
                      <a:pt x="1162630" y="699998"/>
                      <a:pt x="1163235" y="702016"/>
                    </a:cubicBezTo>
                    <a:cubicBezTo>
                      <a:pt x="1163639" y="703025"/>
                      <a:pt x="1163639" y="704639"/>
                      <a:pt x="1164244" y="704841"/>
                    </a:cubicBezTo>
                    <a:cubicBezTo>
                      <a:pt x="1170298" y="706455"/>
                      <a:pt x="1170500" y="712711"/>
                      <a:pt x="1173527" y="716343"/>
                    </a:cubicBezTo>
                    <a:cubicBezTo>
                      <a:pt x="1176957" y="720581"/>
                      <a:pt x="1177159" y="725424"/>
                      <a:pt x="1175545" y="729662"/>
                    </a:cubicBezTo>
                    <a:cubicBezTo>
                      <a:pt x="1171509" y="739550"/>
                      <a:pt x="1169289" y="750043"/>
                      <a:pt x="1163235" y="759124"/>
                    </a:cubicBezTo>
                    <a:cubicBezTo>
                      <a:pt x="1154962" y="771433"/>
                      <a:pt x="1144873" y="781523"/>
                      <a:pt x="1131958" y="789191"/>
                    </a:cubicBezTo>
                    <a:cubicBezTo>
                      <a:pt x="1121667" y="795447"/>
                      <a:pt x="1110770" y="800088"/>
                      <a:pt x="1100075" y="805537"/>
                    </a:cubicBezTo>
                    <a:cubicBezTo>
                      <a:pt x="1098662" y="805133"/>
                      <a:pt x="1097452" y="805537"/>
                      <a:pt x="1096241" y="806142"/>
                    </a:cubicBezTo>
                    <a:cubicBezTo>
                      <a:pt x="1085142" y="811389"/>
                      <a:pt x="1074043" y="816232"/>
                      <a:pt x="1062945" y="821680"/>
                    </a:cubicBezTo>
                    <a:cubicBezTo>
                      <a:pt x="1047609" y="828945"/>
                      <a:pt x="1033887" y="838026"/>
                      <a:pt x="1024201" y="852353"/>
                    </a:cubicBezTo>
                    <a:cubicBezTo>
                      <a:pt x="1022586" y="854977"/>
                      <a:pt x="1019963" y="856995"/>
                      <a:pt x="1017542" y="859013"/>
                    </a:cubicBezTo>
                    <a:cubicBezTo>
                      <a:pt x="1007251" y="867488"/>
                      <a:pt x="997766" y="876972"/>
                      <a:pt x="988685" y="886659"/>
                    </a:cubicBezTo>
                    <a:cubicBezTo>
                      <a:pt x="987071" y="888273"/>
                      <a:pt x="985255" y="889887"/>
                      <a:pt x="985457" y="892712"/>
                    </a:cubicBezTo>
                    <a:cubicBezTo>
                      <a:pt x="973753" y="901995"/>
                      <a:pt x="961040" y="909461"/>
                      <a:pt x="947722" y="916322"/>
                    </a:cubicBezTo>
                    <a:cubicBezTo>
                      <a:pt x="940054" y="920156"/>
                      <a:pt x="932789" y="924596"/>
                      <a:pt x="926130" y="930246"/>
                    </a:cubicBezTo>
                    <a:cubicBezTo>
                      <a:pt x="916848" y="938318"/>
                      <a:pt x="906758" y="945381"/>
                      <a:pt x="897072" y="952847"/>
                    </a:cubicBezTo>
                    <a:cubicBezTo>
                      <a:pt x="892431" y="956480"/>
                      <a:pt x="887386" y="957892"/>
                      <a:pt x="881736" y="957489"/>
                    </a:cubicBezTo>
                    <a:cubicBezTo>
                      <a:pt x="873664" y="956883"/>
                      <a:pt x="867005" y="959910"/>
                      <a:pt x="860749" y="964753"/>
                    </a:cubicBezTo>
                    <a:cubicBezTo>
                      <a:pt x="856916" y="967780"/>
                      <a:pt x="852880" y="970807"/>
                      <a:pt x="849045" y="974036"/>
                    </a:cubicBezTo>
                    <a:cubicBezTo>
                      <a:pt x="840772" y="980897"/>
                      <a:pt x="832297" y="987556"/>
                      <a:pt x="822207" y="991592"/>
                    </a:cubicBezTo>
                    <a:cubicBezTo>
                      <a:pt x="812925" y="995426"/>
                      <a:pt x="805660" y="1001682"/>
                      <a:pt x="800615" y="1010157"/>
                    </a:cubicBezTo>
                    <a:cubicBezTo>
                      <a:pt x="793351" y="1022265"/>
                      <a:pt x="782857" y="1031346"/>
                      <a:pt x="771961" y="1039821"/>
                    </a:cubicBezTo>
                    <a:cubicBezTo>
                      <a:pt x="768732" y="1042444"/>
                      <a:pt x="765302" y="1044664"/>
                      <a:pt x="762275" y="1047691"/>
                    </a:cubicBezTo>
                    <a:cubicBezTo>
                      <a:pt x="755818" y="1054149"/>
                      <a:pt x="747948" y="1057175"/>
                      <a:pt x="739271" y="1058184"/>
                    </a:cubicBezTo>
                    <a:cubicBezTo>
                      <a:pt x="735638" y="1058588"/>
                      <a:pt x="732006" y="1059193"/>
                      <a:pt x="728374" y="1059799"/>
                    </a:cubicBezTo>
                    <a:cubicBezTo>
                      <a:pt x="725145" y="1060202"/>
                      <a:pt x="722118" y="1061413"/>
                      <a:pt x="719898" y="1063431"/>
                    </a:cubicBezTo>
                    <a:cubicBezTo>
                      <a:pt x="715661" y="1067265"/>
                      <a:pt x="711221" y="1070696"/>
                      <a:pt x="706177" y="1073521"/>
                    </a:cubicBezTo>
                    <a:cubicBezTo>
                      <a:pt x="704966" y="1072915"/>
                      <a:pt x="703554" y="1072915"/>
                      <a:pt x="702343" y="1073319"/>
                    </a:cubicBezTo>
                    <a:cubicBezTo>
                      <a:pt x="691648" y="1077153"/>
                      <a:pt x="679944" y="1078162"/>
                      <a:pt x="669854" y="1084216"/>
                    </a:cubicBezTo>
                    <a:cubicBezTo>
                      <a:pt x="667433" y="1085629"/>
                      <a:pt x="664406" y="1086032"/>
                      <a:pt x="661581" y="1086436"/>
                    </a:cubicBezTo>
                    <a:cubicBezTo>
                      <a:pt x="653307" y="1088050"/>
                      <a:pt x="645639" y="1090875"/>
                      <a:pt x="639787" y="1097535"/>
                    </a:cubicBezTo>
                    <a:cubicBezTo>
                      <a:pt x="638173" y="1099552"/>
                      <a:pt x="635953" y="1100965"/>
                      <a:pt x="633935" y="1102579"/>
                    </a:cubicBezTo>
                    <a:cubicBezTo>
                      <a:pt x="627882" y="1107624"/>
                      <a:pt x="621626" y="1112266"/>
                      <a:pt x="616581" y="1118319"/>
                    </a:cubicBezTo>
                    <a:cubicBezTo>
                      <a:pt x="610729" y="1125382"/>
                      <a:pt x="604272" y="1131638"/>
                      <a:pt x="597613" y="1138095"/>
                    </a:cubicBezTo>
                    <a:cubicBezTo>
                      <a:pt x="586716" y="1148387"/>
                      <a:pt x="575214" y="1157468"/>
                      <a:pt x="560685" y="1162513"/>
                    </a:cubicBezTo>
                    <a:cubicBezTo>
                      <a:pt x="548375" y="1166750"/>
                      <a:pt x="536268" y="1171392"/>
                      <a:pt x="524766" y="1177849"/>
                    </a:cubicBezTo>
                    <a:cubicBezTo>
                      <a:pt x="516492" y="1182490"/>
                      <a:pt x="508219" y="1184710"/>
                      <a:pt x="498735" y="1184306"/>
                    </a:cubicBezTo>
                    <a:cubicBezTo>
                      <a:pt x="470685" y="1183096"/>
                      <a:pt x="448287" y="1172602"/>
                      <a:pt x="434766" y="1146772"/>
                    </a:cubicBezTo>
                    <a:cubicBezTo>
                      <a:pt x="433152" y="1143544"/>
                      <a:pt x="431739" y="1140113"/>
                      <a:pt x="428309" y="1138297"/>
                    </a:cubicBezTo>
                    <a:cubicBezTo>
                      <a:pt x="425686" y="1134867"/>
                      <a:pt x="422255" y="1132243"/>
                      <a:pt x="420843" y="1128006"/>
                    </a:cubicBezTo>
                    <a:cubicBezTo>
                      <a:pt x="421246" y="1124979"/>
                      <a:pt x="424072" y="1122557"/>
                      <a:pt x="422255" y="1119127"/>
                    </a:cubicBezTo>
                    <a:cubicBezTo>
                      <a:pt x="418421" y="1112064"/>
                      <a:pt x="415395" y="1104395"/>
                      <a:pt x="407726" y="1100360"/>
                    </a:cubicBezTo>
                    <a:cubicBezTo>
                      <a:pt x="401067" y="1096929"/>
                      <a:pt x="396628" y="1091279"/>
                      <a:pt x="392188" y="1085830"/>
                    </a:cubicBezTo>
                    <a:cubicBezTo>
                      <a:pt x="388758" y="1081593"/>
                      <a:pt x="385327" y="1077557"/>
                      <a:pt x="380484" y="1074732"/>
                    </a:cubicBezTo>
                    <a:cubicBezTo>
                      <a:pt x="378063" y="1070696"/>
                      <a:pt x="375440" y="1066862"/>
                      <a:pt x="373422" y="1062624"/>
                    </a:cubicBezTo>
                    <a:cubicBezTo>
                      <a:pt x="365148" y="1045068"/>
                      <a:pt x="354655" y="1028924"/>
                      <a:pt x="345373" y="1011973"/>
                    </a:cubicBezTo>
                    <a:cubicBezTo>
                      <a:pt x="343556" y="1008543"/>
                      <a:pt x="341740" y="1005112"/>
                      <a:pt x="337503" y="1003901"/>
                    </a:cubicBezTo>
                    <a:cubicBezTo>
                      <a:pt x="335485" y="1003296"/>
                      <a:pt x="334274" y="1001278"/>
                      <a:pt x="333265" y="999462"/>
                    </a:cubicBezTo>
                    <a:cubicBezTo>
                      <a:pt x="331247" y="995830"/>
                      <a:pt x="329027" y="992197"/>
                      <a:pt x="327413" y="988363"/>
                    </a:cubicBezTo>
                    <a:cubicBezTo>
                      <a:pt x="321965" y="974439"/>
                      <a:pt x="312481" y="963341"/>
                      <a:pt x="302996" y="952242"/>
                    </a:cubicBezTo>
                    <a:cubicBezTo>
                      <a:pt x="301382" y="950224"/>
                      <a:pt x="299162" y="948610"/>
                      <a:pt x="298759" y="945784"/>
                    </a:cubicBezTo>
                    <a:cubicBezTo>
                      <a:pt x="298355" y="942152"/>
                      <a:pt x="296337" y="939327"/>
                      <a:pt x="294117" y="936905"/>
                    </a:cubicBezTo>
                    <a:cubicBezTo>
                      <a:pt x="283826" y="923991"/>
                      <a:pt x="275956" y="909663"/>
                      <a:pt x="268490" y="894932"/>
                    </a:cubicBezTo>
                    <a:cubicBezTo>
                      <a:pt x="257997" y="874551"/>
                      <a:pt x="244477" y="856591"/>
                      <a:pt x="230755" y="838429"/>
                    </a:cubicBezTo>
                    <a:cubicBezTo>
                      <a:pt x="225105" y="830963"/>
                      <a:pt x="219656" y="823295"/>
                      <a:pt x="214409" y="815627"/>
                    </a:cubicBezTo>
                    <a:cubicBezTo>
                      <a:pt x="213199" y="814012"/>
                      <a:pt x="212190" y="811994"/>
                      <a:pt x="211383" y="810178"/>
                    </a:cubicBezTo>
                    <a:cubicBezTo>
                      <a:pt x="205127" y="792824"/>
                      <a:pt x="196047" y="777286"/>
                      <a:pt x="185150" y="762353"/>
                    </a:cubicBezTo>
                    <a:cubicBezTo>
                      <a:pt x="174859" y="748025"/>
                      <a:pt x="163961" y="733900"/>
                      <a:pt x="154074" y="719169"/>
                    </a:cubicBezTo>
                    <a:cubicBezTo>
                      <a:pt x="135307" y="691119"/>
                      <a:pt x="116339" y="663473"/>
                      <a:pt x="96160" y="636433"/>
                    </a:cubicBezTo>
                    <a:cubicBezTo>
                      <a:pt x="91720" y="630580"/>
                      <a:pt x="86877" y="625132"/>
                      <a:pt x="82034" y="619684"/>
                    </a:cubicBezTo>
                    <a:cubicBezTo>
                      <a:pt x="74164" y="611208"/>
                      <a:pt x="67707" y="601925"/>
                      <a:pt x="61048" y="592441"/>
                    </a:cubicBezTo>
                    <a:cubicBezTo>
                      <a:pt x="53581" y="581948"/>
                      <a:pt x="46922" y="571253"/>
                      <a:pt x="40667" y="559952"/>
                    </a:cubicBezTo>
                    <a:cubicBezTo>
                      <a:pt x="38245" y="555513"/>
                      <a:pt x="34815" y="552082"/>
                      <a:pt x="31586" y="548248"/>
                    </a:cubicBezTo>
                    <a:cubicBezTo>
                      <a:pt x="21093" y="535939"/>
                      <a:pt x="12617" y="522015"/>
                      <a:pt x="4344" y="508091"/>
                    </a:cubicBezTo>
                    <a:cubicBezTo>
                      <a:pt x="-902" y="499414"/>
                      <a:pt x="-701" y="489727"/>
                      <a:pt x="1317" y="480041"/>
                    </a:cubicBezTo>
                    <a:cubicBezTo>
                      <a:pt x="3940" y="479032"/>
                      <a:pt x="6362" y="477821"/>
                      <a:pt x="8582" y="475602"/>
                    </a:cubicBezTo>
                    <a:cubicBezTo>
                      <a:pt x="22304" y="462081"/>
                      <a:pt x="33402" y="446140"/>
                      <a:pt x="48335" y="433830"/>
                    </a:cubicBezTo>
                    <a:cubicBezTo>
                      <a:pt x="49344" y="433023"/>
                      <a:pt x="50151" y="432014"/>
                      <a:pt x="50958" y="431005"/>
                    </a:cubicBezTo>
                    <a:cubicBezTo>
                      <a:pt x="54590" y="425557"/>
                      <a:pt x="60039" y="421521"/>
                      <a:pt x="65487" y="418090"/>
                    </a:cubicBezTo>
                    <a:cubicBezTo>
                      <a:pt x="75576" y="411835"/>
                      <a:pt x="83043" y="402955"/>
                      <a:pt x="92124" y="395691"/>
                    </a:cubicBezTo>
                    <a:cubicBezTo>
                      <a:pt x="93334" y="395085"/>
                      <a:pt x="94545" y="394480"/>
                      <a:pt x="95756" y="393875"/>
                    </a:cubicBezTo>
                    <a:cubicBezTo>
                      <a:pt x="97976" y="394682"/>
                      <a:pt x="99792" y="393269"/>
                      <a:pt x="101608" y="392462"/>
                    </a:cubicBezTo>
                    <a:cubicBezTo>
                      <a:pt x="107662" y="389435"/>
                      <a:pt x="113715" y="387014"/>
                      <a:pt x="120576" y="385601"/>
                    </a:cubicBezTo>
                    <a:cubicBezTo>
                      <a:pt x="130262" y="382776"/>
                      <a:pt x="139141" y="377933"/>
                      <a:pt x="144388" y="368247"/>
                    </a:cubicBezTo>
                    <a:close/>
                    <a:moveTo>
                      <a:pt x="1151532" y="756501"/>
                    </a:moveTo>
                    <a:lnTo>
                      <a:pt x="1151532" y="756501"/>
                    </a:lnTo>
                    <a:cubicBezTo>
                      <a:pt x="1152339" y="756501"/>
                      <a:pt x="1152742" y="755895"/>
                      <a:pt x="1152944" y="754886"/>
                    </a:cubicBezTo>
                    <a:cubicBezTo>
                      <a:pt x="1159402" y="748025"/>
                      <a:pt x="1161823" y="739146"/>
                      <a:pt x="1163437" y="730267"/>
                    </a:cubicBezTo>
                    <a:cubicBezTo>
                      <a:pt x="1164043" y="726635"/>
                      <a:pt x="1163639" y="723003"/>
                      <a:pt x="1162428" y="719370"/>
                    </a:cubicBezTo>
                    <a:cubicBezTo>
                      <a:pt x="1161621" y="717352"/>
                      <a:pt x="1161420" y="715536"/>
                      <a:pt x="1158796" y="714931"/>
                    </a:cubicBezTo>
                    <a:cubicBezTo>
                      <a:pt x="1155164" y="714325"/>
                      <a:pt x="1153751" y="711500"/>
                      <a:pt x="1153953" y="708070"/>
                    </a:cubicBezTo>
                    <a:cubicBezTo>
                      <a:pt x="1154155" y="703227"/>
                      <a:pt x="1152137" y="699594"/>
                      <a:pt x="1149312" y="695962"/>
                    </a:cubicBezTo>
                    <a:cubicBezTo>
                      <a:pt x="1147496" y="693541"/>
                      <a:pt x="1146083" y="690715"/>
                      <a:pt x="1144267" y="688092"/>
                    </a:cubicBezTo>
                    <a:cubicBezTo>
                      <a:pt x="1139626" y="681433"/>
                      <a:pt x="1136195" y="673966"/>
                      <a:pt x="1129940" y="668518"/>
                    </a:cubicBezTo>
                    <a:cubicBezTo>
                      <a:pt x="1122676" y="662262"/>
                      <a:pt x="1116823" y="655199"/>
                      <a:pt x="1112787" y="646320"/>
                    </a:cubicBezTo>
                    <a:cubicBezTo>
                      <a:pt x="1110971" y="642285"/>
                      <a:pt x="1107945" y="639056"/>
                      <a:pt x="1105120" y="635625"/>
                    </a:cubicBezTo>
                    <a:cubicBezTo>
                      <a:pt x="1096039" y="624527"/>
                      <a:pt x="1087563" y="613024"/>
                      <a:pt x="1079896" y="600715"/>
                    </a:cubicBezTo>
                    <a:cubicBezTo>
                      <a:pt x="1072026" y="588002"/>
                      <a:pt x="1064963" y="574885"/>
                      <a:pt x="1056286" y="562777"/>
                    </a:cubicBezTo>
                    <a:cubicBezTo>
                      <a:pt x="1050837" y="554907"/>
                      <a:pt x="1047004" y="546432"/>
                      <a:pt x="1043977" y="537553"/>
                    </a:cubicBezTo>
                    <a:cubicBezTo>
                      <a:pt x="1038528" y="522216"/>
                      <a:pt x="1029851" y="508898"/>
                      <a:pt x="1018551" y="497597"/>
                    </a:cubicBezTo>
                    <a:cubicBezTo>
                      <a:pt x="1007654" y="486902"/>
                      <a:pt x="998775" y="474794"/>
                      <a:pt x="990300" y="462283"/>
                    </a:cubicBezTo>
                    <a:cubicBezTo>
                      <a:pt x="983843" y="452799"/>
                      <a:pt x="979403" y="442104"/>
                      <a:pt x="973551" y="432216"/>
                    </a:cubicBezTo>
                    <a:cubicBezTo>
                      <a:pt x="966690" y="420310"/>
                      <a:pt x="961443" y="407193"/>
                      <a:pt x="950345" y="398112"/>
                    </a:cubicBezTo>
                    <a:cubicBezTo>
                      <a:pt x="941668" y="390848"/>
                      <a:pt x="936421" y="381363"/>
                      <a:pt x="933395" y="370466"/>
                    </a:cubicBezTo>
                    <a:cubicBezTo>
                      <a:pt x="925323" y="341206"/>
                      <a:pt x="909583" y="316184"/>
                      <a:pt x="889202" y="293986"/>
                    </a:cubicBezTo>
                    <a:cubicBezTo>
                      <a:pt x="884359" y="288739"/>
                      <a:pt x="880323" y="283089"/>
                      <a:pt x="876691" y="277035"/>
                    </a:cubicBezTo>
                    <a:cubicBezTo>
                      <a:pt x="868619" y="263515"/>
                      <a:pt x="860547" y="250196"/>
                      <a:pt x="852274" y="236878"/>
                    </a:cubicBezTo>
                    <a:cubicBezTo>
                      <a:pt x="844001" y="223559"/>
                      <a:pt x="834920" y="210846"/>
                      <a:pt x="828261" y="196519"/>
                    </a:cubicBezTo>
                    <a:cubicBezTo>
                      <a:pt x="823620" y="186429"/>
                      <a:pt x="816557" y="177550"/>
                      <a:pt x="807073" y="171900"/>
                    </a:cubicBezTo>
                    <a:cubicBezTo>
                      <a:pt x="797992" y="166451"/>
                      <a:pt x="792947" y="158178"/>
                      <a:pt x="788911" y="149097"/>
                    </a:cubicBezTo>
                    <a:cubicBezTo>
                      <a:pt x="783261" y="136182"/>
                      <a:pt x="777006" y="123671"/>
                      <a:pt x="768329" y="112370"/>
                    </a:cubicBezTo>
                    <a:cubicBezTo>
                      <a:pt x="760459" y="102281"/>
                      <a:pt x="755212" y="90577"/>
                      <a:pt x="747342" y="80285"/>
                    </a:cubicBezTo>
                    <a:cubicBezTo>
                      <a:pt x="736849" y="66361"/>
                      <a:pt x="726356" y="52235"/>
                      <a:pt x="719697" y="35890"/>
                    </a:cubicBezTo>
                    <a:cubicBezTo>
                      <a:pt x="718890" y="33872"/>
                      <a:pt x="716872" y="32056"/>
                      <a:pt x="715056" y="30643"/>
                    </a:cubicBezTo>
                    <a:cubicBezTo>
                      <a:pt x="709002" y="25397"/>
                      <a:pt x="702343" y="21361"/>
                      <a:pt x="695078" y="17728"/>
                    </a:cubicBezTo>
                    <a:cubicBezTo>
                      <a:pt x="686805" y="13289"/>
                      <a:pt x="679944" y="13289"/>
                      <a:pt x="672477" y="17930"/>
                    </a:cubicBezTo>
                    <a:cubicBezTo>
                      <a:pt x="670459" y="19141"/>
                      <a:pt x="668442" y="20150"/>
                      <a:pt x="666424" y="21361"/>
                    </a:cubicBezTo>
                    <a:cubicBezTo>
                      <a:pt x="662993" y="23581"/>
                      <a:pt x="658755" y="25397"/>
                      <a:pt x="661782" y="30845"/>
                    </a:cubicBezTo>
                    <a:cubicBezTo>
                      <a:pt x="662590" y="32459"/>
                      <a:pt x="661379" y="34276"/>
                      <a:pt x="660572" y="36092"/>
                    </a:cubicBezTo>
                    <a:cubicBezTo>
                      <a:pt x="655124" y="49209"/>
                      <a:pt x="644832" y="57684"/>
                      <a:pt x="631917" y="62123"/>
                    </a:cubicBezTo>
                    <a:cubicBezTo>
                      <a:pt x="611738" y="69186"/>
                      <a:pt x="592568" y="78671"/>
                      <a:pt x="572792" y="86944"/>
                    </a:cubicBezTo>
                    <a:cubicBezTo>
                      <a:pt x="569967" y="88155"/>
                      <a:pt x="567142" y="89769"/>
                      <a:pt x="564721" y="91586"/>
                    </a:cubicBezTo>
                    <a:cubicBezTo>
                      <a:pt x="550192" y="101877"/>
                      <a:pt x="535864" y="112169"/>
                      <a:pt x="521537" y="122662"/>
                    </a:cubicBezTo>
                    <a:cubicBezTo>
                      <a:pt x="511649" y="129725"/>
                      <a:pt x="502771" y="137595"/>
                      <a:pt x="497120" y="148694"/>
                    </a:cubicBezTo>
                    <a:cubicBezTo>
                      <a:pt x="494093" y="154546"/>
                      <a:pt x="488847" y="157976"/>
                      <a:pt x="482591" y="159792"/>
                    </a:cubicBezTo>
                    <a:cubicBezTo>
                      <a:pt x="476134" y="161608"/>
                      <a:pt x="469676" y="163828"/>
                      <a:pt x="463219" y="166250"/>
                    </a:cubicBezTo>
                    <a:cubicBezTo>
                      <a:pt x="458174" y="168268"/>
                      <a:pt x="453332" y="170689"/>
                      <a:pt x="450708" y="176138"/>
                    </a:cubicBezTo>
                    <a:cubicBezTo>
                      <a:pt x="449497" y="178761"/>
                      <a:pt x="446672" y="180174"/>
                      <a:pt x="444049" y="181384"/>
                    </a:cubicBezTo>
                    <a:cubicBezTo>
                      <a:pt x="425888" y="189658"/>
                      <a:pt x="409946" y="201362"/>
                      <a:pt x="395013" y="214479"/>
                    </a:cubicBezTo>
                    <a:cubicBezTo>
                      <a:pt x="388758" y="220129"/>
                      <a:pt x="386740" y="227394"/>
                      <a:pt x="385933" y="235465"/>
                    </a:cubicBezTo>
                    <a:cubicBezTo>
                      <a:pt x="385126" y="242327"/>
                      <a:pt x="388960" y="246564"/>
                      <a:pt x="393197" y="251004"/>
                    </a:cubicBezTo>
                    <a:cubicBezTo>
                      <a:pt x="403287" y="261497"/>
                      <a:pt x="404497" y="270578"/>
                      <a:pt x="397637" y="283493"/>
                    </a:cubicBezTo>
                    <a:cubicBezTo>
                      <a:pt x="396830" y="284905"/>
                      <a:pt x="396426" y="286318"/>
                      <a:pt x="395821" y="287730"/>
                    </a:cubicBezTo>
                    <a:cubicBezTo>
                      <a:pt x="393601" y="292977"/>
                      <a:pt x="389363" y="295802"/>
                      <a:pt x="383713" y="296408"/>
                    </a:cubicBezTo>
                    <a:cubicBezTo>
                      <a:pt x="377660" y="297215"/>
                      <a:pt x="372816" y="295197"/>
                      <a:pt x="368175" y="290959"/>
                    </a:cubicBezTo>
                    <a:cubicBezTo>
                      <a:pt x="357682" y="281677"/>
                      <a:pt x="350014" y="281071"/>
                      <a:pt x="339521" y="288134"/>
                    </a:cubicBezTo>
                    <a:cubicBezTo>
                      <a:pt x="335081" y="291161"/>
                      <a:pt x="331651" y="294995"/>
                      <a:pt x="332458" y="301049"/>
                    </a:cubicBezTo>
                    <a:cubicBezTo>
                      <a:pt x="332861" y="304479"/>
                      <a:pt x="332861" y="307910"/>
                      <a:pt x="332660" y="311139"/>
                    </a:cubicBezTo>
                    <a:cubicBezTo>
                      <a:pt x="332256" y="316789"/>
                      <a:pt x="331045" y="322036"/>
                      <a:pt x="327010" y="326273"/>
                    </a:cubicBezTo>
                    <a:cubicBezTo>
                      <a:pt x="322570" y="331116"/>
                      <a:pt x="314499" y="331116"/>
                      <a:pt x="311270" y="326273"/>
                    </a:cubicBezTo>
                    <a:cubicBezTo>
                      <a:pt x="308848" y="322641"/>
                      <a:pt x="307234" y="318403"/>
                      <a:pt x="307234" y="313964"/>
                    </a:cubicBezTo>
                    <a:cubicBezTo>
                      <a:pt x="307234" y="304076"/>
                      <a:pt x="305619" y="301453"/>
                      <a:pt x="296539" y="297215"/>
                    </a:cubicBezTo>
                    <a:cubicBezTo>
                      <a:pt x="287862" y="293179"/>
                      <a:pt x="278377" y="291968"/>
                      <a:pt x="269095" y="291565"/>
                    </a:cubicBezTo>
                    <a:cubicBezTo>
                      <a:pt x="257997" y="290959"/>
                      <a:pt x="247302" y="293986"/>
                      <a:pt x="240642" y="304479"/>
                    </a:cubicBezTo>
                    <a:cubicBezTo>
                      <a:pt x="238019" y="308313"/>
                      <a:pt x="236001" y="312753"/>
                      <a:pt x="232167" y="315578"/>
                    </a:cubicBezTo>
                    <a:cubicBezTo>
                      <a:pt x="231158" y="316184"/>
                      <a:pt x="231158" y="317193"/>
                      <a:pt x="230755" y="318201"/>
                    </a:cubicBezTo>
                    <a:cubicBezTo>
                      <a:pt x="226114" y="335758"/>
                      <a:pt x="215015" y="347865"/>
                      <a:pt x="198065" y="354323"/>
                    </a:cubicBezTo>
                    <a:cubicBezTo>
                      <a:pt x="193827" y="355937"/>
                      <a:pt x="189791" y="357148"/>
                      <a:pt x="187975" y="361991"/>
                    </a:cubicBezTo>
                    <a:cubicBezTo>
                      <a:pt x="187168" y="364009"/>
                      <a:pt x="184746" y="364413"/>
                      <a:pt x="182728" y="364816"/>
                    </a:cubicBezTo>
                    <a:cubicBezTo>
                      <a:pt x="175060" y="366431"/>
                      <a:pt x="168401" y="371072"/>
                      <a:pt x="160935" y="373695"/>
                    </a:cubicBezTo>
                    <a:cubicBezTo>
                      <a:pt x="156495" y="375309"/>
                      <a:pt x="156092" y="377529"/>
                      <a:pt x="158917" y="381565"/>
                    </a:cubicBezTo>
                    <a:cubicBezTo>
                      <a:pt x="160935" y="384592"/>
                      <a:pt x="163356" y="387417"/>
                      <a:pt x="165374" y="390444"/>
                    </a:cubicBezTo>
                    <a:cubicBezTo>
                      <a:pt x="167796" y="394076"/>
                      <a:pt x="167594" y="397911"/>
                      <a:pt x="165576" y="401543"/>
                    </a:cubicBezTo>
                    <a:cubicBezTo>
                      <a:pt x="163558" y="405175"/>
                      <a:pt x="159926" y="404570"/>
                      <a:pt x="156495" y="404166"/>
                    </a:cubicBezTo>
                    <a:cubicBezTo>
                      <a:pt x="155284" y="403964"/>
                      <a:pt x="153872" y="403561"/>
                      <a:pt x="152661" y="403359"/>
                    </a:cubicBezTo>
                    <a:cubicBezTo>
                      <a:pt x="145599" y="402350"/>
                      <a:pt x="144791" y="402754"/>
                      <a:pt x="142572" y="409615"/>
                    </a:cubicBezTo>
                    <a:cubicBezTo>
                      <a:pt x="142168" y="410624"/>
                      <a:pt x="142168" y="411633"/>
                      <a:pt x="141764" y="412642"/>
                    </a:cubicBezTo>
                    <a:cubicBezTo>
                      <a:pt x="139545" y="420310"/>
                      <a:pt x="134500" y="424548"/>
                      <a:pt x="126630" y="425153"/>
                    </a:cubicBezTo>
                    <a:cubicBezTo>
                      <a:pt x="123200" y="425557"/>
                      <a:pt x="119971" y="425557"/>
                      <a:pt x="116540" y="424951"/>
                    </a:cubicBezTo>
                    <a:cubicBezTo>
                      <a:pt x="108267" y="423539"/>
                      <a:pt x="100195" y="423942"/>
                      <a:pt x="91720" y="425355"/>
                    </a:cubicBezTo>
                    <a:cubicBezTo>
                      <a:pt x="79612" y="427171"/>
                      <a:pt x="69725" y="434435"/>
                      <a:pt x="58223" y="436857"/>
                    </a:cubicBezTo>
                    <a:cubicBezTo>
                      <a:pt x="57819" y="436857"/>
                      <a:pt x="57415" y="437462"/>
                      <a:pt x="57012" y="437866"/>
                    </a:cubicBezTo>
                    <a:cubicBezTo>
                      <a:pt x="52169" y="442911"/>
                      <a:pt x="46115" y="446947"/>
                      <a:pt x="41877" y="452597"/>
                    </a:cubicBezTo>
                    <a:cubicBezTo>
                      <a:pt x="36026" y="460265"/>
                      <a:pt x="29164" y="467126"/>
                      <a:pt x="22102" y="473584"/>
                    </a:cubicBezTo>
                    <a:cubicBezTo>
                      <a:pt x="18470" y="477014"/>
                      <a:pt x="15644" y="480848"/>
                      <a:pt x="13021" y="485288"/>
                    </a:cubicBezTo>
                    <a:cubicBezTo>
                      <a:pt x="10600" y="489324"/>
                      <a:pt x="10600" y="493158"/>
                      <a:pt x="13021" y="496992"/>
                    </a:cubicBezTo>
                    <a:cubicBezTo>
                      <a:pt x="17057" y="503651"/>
                      <a:pt x="20891" y="510512"/>
                      <a:pt x="26339" y="516364"/>
                    </a:cubicBezTo>
                    <a:cubicBezTo>
                      <a:pt x="31990" y="522216"/>
                      <a:pt x="37236" y="528270"/>
                      <a:pt x="42281" y="534526"/>
                    </a:cubicBezTo>
                    <a:cubicBezTo>
                      <a:pt x="45308" y="538360"/>
                      <a:pt x="47931" y="542800"/>
                      <a:pt x="50756" y="546835"/>
                    </a:cubicBezTo>
                    <a:cubicBezTo>
                      <a:pt x="52169" y="549055"/>
                      <a:pt x="53985" y="550266"/>
                      <a:pt x="56406" y="548046"/>
                    </a:cubicBezTo>
                    <a:cubicBezTo>
                      <a:pt x="57415" y="547037"/>
                      <a:pt x="59433" y="547037"/>
                      <a:pt x="60039" y="545423"/>
                    </a:cubicBezTo>
                    <a:cubicBezTo>
                      <a:pt x="60039" y="543607"/>
                      <a:pt x="58828" y="542598"/>
                      <a:pt x="58021" y="541387"/>
                    </a:cubicBezTo>
                    <a:cubicBezTo>
                      <a:pt x="48335" y="527463"/>
                      <a:pt x="38649" y="513539"/>
                      <a:pt x="30173" y="498808"/>
                    </a:cubicBezTo>
                    <a:cubicBezTo>
                      <a:pt x="28155" y="495378"/>
                      <a:pt x="27348" y="491947"/>
                      <a:pt x="27752" y="488315"/>
                    </a:cubicBezTo>
                    <a:cubicBezTo>
                      <a:pt x="28559" y="483472"/>
                      <a:pt x="30981" y="479234"/>
                      <a:pt x="35017" y="477014"/>
                    </a:cubicBezTo>
                    <a:cubicBezTo>
                      <a:pt x="39052" y="474794"/>
                      <a:pt x="41676" y="478427"/>
                      <a:pt x="44501" y="480445"/>
                    </a:cubicBezTo>
                    <a:cubicBezTo>
                      <a:pt x="47730" y="482665"/>
                      <a:pt x="50958" y="484683"/>
                      <a:pt x="55397" y="484077"/>
                    </a:cubicBezTo>
                    <a:cubicBezTo>
                      <a:pt x="63671" y="482665"/>
                      <a:pt x="70532" y="487508"/>
                      <a:pt x="78200" y="489526"/>
                    </a:cubicBezTo>
                    <a:cubicBezTo>
                      <a:pt x="78805" y="489727"/>
                      <a:pt x="79411" y="490535"/>
                      <a:pt x="79814" y="491140"/>
                    </a:cubicBezTo>
                    <a:cubicBezTo>
                      <a:pt x="88895" y="503651"/>
                      <a:pt x="96765" y="516970"/>
                      <a:pt x="103827" y="530490"/>
                    </a:cubicBezTo>
                    <a:cubicBezTo>
                      <a:pt x="105442" y="533517"/>
                      <a:pt x="105038" y="536746"/>
                      <a:pt x="101608" y="537553"/>
                    </a:cubicBezTo>
                    <a:cubicBezTo>
                      <a:pt x="97169" y="538562"/>
                      <a:pt x="98379" y="540782"/>
                      <a:pt x="99590" y="543001"/>
                    </a:cubicBezTo>
                    <a:cubicBezTo>
                      <a:pt x="101002" y="545826"/>
                      <a:pt x="103222" y="548046"/>
                      <a:pt x="104635" y="550871"/>
                    </a:cubicBezTo>
                    <a:cubicBezTo>
                      <a:pt x="107056" y="555311"/>
                      <a:pt x="109276" y="560154"/>
                      <a:pt x="106653" y="564997"/>
                    </a:cubicBezTo>
                    <a:cubicBezTo>
                      <a:pt x="102415" y="572665"/>
                      <a:pt x="104231" y="579526"/>
                      <a:pt x="107863" y="586589"/>
                    </a:cubicBezTo>
                    <a:cubicBezTo>
                      <a:pt x="111496" y="593450"/>
                      <a:pt x="116742" y="598899"/>
                      <a:pt x="122393" y="603943"/>
                    </a:cubicBezTo>
                    <a:cubicBezTo>
                      <a:pt x="131675" y="612419"/>
                      <a:pt x="138536" y="622912"/>
                      <a:pt x="146809" y="632397"/>
                    </a:cubicBezTo>
                    <a:cubicBezTo>
                      <a:pt x="148424" y="634415"/>
                      <a:pt x="150845" y="637038"/>
                      <a:pt x="149029" y="639258"/>
                    </a:cubicBezTo>
                    <a:cubicBezTo>
                      <a:pt x="146002" y="643092"/>
                      <a:pt x="148020" y="646119"/>
                      <a:pt x="149635" y="649347"/>
                    </a:cubicBezTo>
                    <a:cubicBezTo>
                      <a:pt x="153065" y="655805"/>
                      <a:pt x="156495" y="662262"/>
                      <a:pt x="159926" y="668720"/>
                    </a:cubicBezTo>
                    <a:cubicBezTo>
                      <a:pt x="161338" y="671343"/>
                      <a:pt x="163558" y="673563"/>
                      <a:pt x="165979" y="672756"/>
                    </a:cubicBezTo>
                    <a:cubicBezTo>
                      <a:pt x="173244" y="670132"/>
                      <a:pt x="179701" y="672150"/>
                      <a:pt x="185957" y="675379"/>
                    </a:cubicBezTo>
                    <a:cubicBezTo>
                      <a:pt x="186361" y="675581"/>
                      <a:pt x="186966" y="675379"/>
                      <a:pt x="187571" y="675379"/>
                    </a:cubicBezTo>
                    <a:cubicBezTo>
                      <a:pt x="191809" y="674774"/>
                      <a:pt x="194432" y="677397"/>
                      <a:pt x="196854" y="680222"/>
                    </a:cubicBezTo>
                    <a:cubicBezTo>
                      <a:pt x="200890" y="685065"/>
                      <a:pt x="204522" y="690110"/>
                      <a:pt x="208961" y="694550"/>
                    </a:cubicBezTo>
                    <a:cubicBezTo>
                      <a:pt x="213804" y="699191"/>
                      <a:pt x="216629" y="704438"/>
                      <a:pt x="215822" y="711097"/>
                    </a:cubicBezTo>
                    <a:cubicBezTo>
                      <a:pt x="215217" y="715133"/>
                      <a:pt x="217436" y="717756"/>
                      <a:pt x="219656" y="720783"/>
                    </a:cubicBezTo>
                    <a:cubicBezTo>
                      <a:pt x="225912" y="729056"/>
                      <a:pt x="234589" y="733698"/>
                      <a:pt x="242862" y="738743"/>
                    </a:cubicBezTo>
                    <a:cubicBezTo>
                      <a:pt x="243064" y="739348"/>
                      <a:pt x="243468" y="739752"/>
                      <a:pt x="243871" y="739348"/>
                    </a:cubicBezTo>
                    <a:cubicBezTo>
                      <a:pt x="244275" y="738944"/>
                      <a:pt x="243871" y="738541"/>
                      <a:pt x="243266" y="738339"/>
                    </a:cubicBezTo>
                    <a:cubicBezTo>
                      <a:pt x="243064" y="737128"/>
                      <a:pt x="243064" y="735716"/>
                      <a:pt x="242459" y="734505"/>
                    </a:cubicBezTo>
                    <a:cubicBezTo>
                      <a:pt x="241046" y="731276"/>
                      <a:pt x="241651" y="728855"/>
                      <a:pt x="244477" y="727038"/>
                    </a:cubicBezTo>
                    <a:cubicBezTo>
                      <a:pt x="247302" y="725222"/>
                      <a:pt x="249925" y="726433"/>
                      <a:pt x="252346" y="728451"/>
                    </a:cubicBezTo>
                    <a:cubicBezTo>
                      <a:pt x="255373" y="731074"/>
                      <a:pt x="258198" y="733900"/>
                      <a:pt x="259813" y="737330"/>
                    </a:cubicBezTo>
                    <a:cubicBezTo>
                      <a:pt x="263243" y="743989"/>
                      <a:pt x="267481" y="750245"/>
                      <a:pt x="271517" y="756501"/>
                    </a:cubicBezTo>
                    <a:cubicBezTo>
                      <a:pt x="280799" y="771030"/>
                      <a:pt x="290485" y="785156"/>
                      <a:pt x="300979" y="798676"/>
                    </a:cubicBezTo>
                    <a:cubicBezTo>
                      <a:pt x="303803" y="802308"/>
                      <a:pt x="306628" y="806142"/>
                      <a:pt x="308646" y="810380"/>
                    </a:cubicBezTo>
                    <a:cubicBezTo>
                      <a:pt x="310261" y="814012"/>
                      <a:pt x="311270" y="817846"/>
                      <a:pt x="308243" y="821479"/>
                    </a:cubicBezTo>
                    <a:cubicBezTo>
                      <a:pt x="306225" y="823900"/>
                      <a:pt x="300777" y="824506"/>
                      <a:pt x="296539" y="822689"/>
                    </a:cubicBezTo>
                    <a:cubicBezTo>
                      <a:pt x="295126" y="822084"/>
                      <a:pt x="293916" y="821075"/>
                      <a:pt x="292907" y="819864"/>
                    </a:cubicBezTo>
                    <a:cubicBezTo>
                      <a:pt x="290081" y="816434"/>
                      <a:pt x="287257" y="813003"/>
                      <a:pt x="284230" y="809976"/>
                    </a:cubicBezTo>
                    <a:cubicBezTo>
                      <a:pt x="280799" y="806344"/>
                      <a:pt x="277570" y="801703"/>
                      <a:pt x="273333" y="800088"/>
                    </a:cubicBezTo>
                    <a:cubicBezTo>
                      <a:pt x="265261" y="797061"/>
                      <a:pt x="260822" y="790806"/>
                      <a:pt x="256584" y="784348"/>
                    </a:cubicBezTo>
                    <a:cubicBezTo>
                      <a:pt x="250934" y="776075"/>
                      <a:pt x="243064" y="770828"/>
                      <a:pt x="234185" y="766792"/>
                    </a:cubicBezTo>
                    <a:cubicBezTo>
                      <a:pt x="233782" y="766590"/>
                      <a:pt x="233378" y="765985"/>
                      <a:pt x="233378" y="765985"/>
                    </a:cubicBezTo>
                    <a:cubicBezTo>
                      <a:pt x="232369" y="766590"/>
                      <a:pt x="233176" y="766994"/>
                      <a:pt x="233782" y="767398"/>
                    </a:cubicBezTo>
                    <a:cubicBezTo>
                      <a:pt x="234387" y="770424"/>
                      <a:pt x="236405" y="772442"/>
                      <a:pt x="238019" y="774662"/>
                    </a:cubicBezTo>
                    <a:cubicBezTo>
                      <a:pt x="242862" y="781523"/>
                      <a:pt x="247504" y="788384"/>
                      <a:pt x="252548" y="795043"/>
                    </a:cubicBezTo>
                    <a:cubicBezTo>
                      <a:pt x="256180" y="799887"/>
                      <a:pt x="255777" y="805133"/>
                      <a:pt x="252346" y="808564"/>
                    </a:cubicBezTo>
                    <a:cubicBezTo>
                      <a:pt x="248513" y="812398"/>
                      <a:pt x="250329" y="814618"/>
                      <a:pt x="252548" y="817645"/>
                    </a:cubicBezTo>
                    <a:cubicBezTo>
                      <a:pt x="254768" y="820268"/>
                      <a:pt x="256584" y="823497"/>
                      <a:pt x="259207" y="825313"/>
                    </a:cubicBezTo>
                    <a:cubicBezTo>
                      <a:pt x="269095" y="831972"/>
                      <a:pt x="277570" y="840649"/>
                      <a:pt x="288266" y="846300"/>
                    </a:cubicBezTo>
                    <a:cubicBezTo>
                      <a:pt x="290283" y="847308"/>
                      <a:pt x="292301" y="848317"/>
                      <a:pt x="293916" y="850335"/>
                    </a:cubicBezTo>
                    <a:cubicBezTo>
                      <a:pt x="303803" y="863654"/>
                      <a:pt x="314095" y="876771"/>
                      <a:pt x="323176" y="890694"/>
                    </a:cubicBezTo>
                    <a:cubicBezTo>
                      <a:pt x="325597" y="894528"/>
                      <a:pt x="328825" y="898766"/>
                      <a:pt x="332660" y="899775"/>
                    </a:cubicBezTo>
                    <a:cubicBezTo>
                      <a:pt x="338714" y="901188"/>
                      <a:pt x="342144" y="905829"/>
                      <a:pt x="346987" y="908654"/>
                    </a:cubicBezTo>
                    <a:cubicBezTo>
                      <a:pt x="347189" y="909058"/>
                      <a:pt x="346987" y="910269"/>
                      <a:pt x="347996" y="909260"/>
                    </a:cubicBezTo>
                    <a:cubicBezTo>
                      <a:pt x="347592" y="909058"/>
                      <a:pt x="347391" y="908856"/>
                      <a:pt x="346987" y="908856"/>
                    </a:cubicBezTo>
                    <a:cubicBezTo>
                      <a:pt x="347592" y="906031"/>
                      <a:pt x="345776" y="903811"/>
                      <a:pt x="344767" y="901591"/>
                    </a:cubicBezTo>
                    <a:cubicBezTo>
                      <a:pt x="343960" y="899573"/>
                      <a:pt x="342951" y="897757"/>
                      <a:pt x="342346" y="895739"/>
                    </a:cubicBezTo>
                    <a:cubicBezTo>
                      <a:pt x="340933" y="889080"/>
                      <a:pt x="345978" y="884439"/>
                      <a:pt x="352436" y="886457"/>
                    </a:cubicBezTo>
                    <a:cubicBezTo>
                      <a:pt x="357278" y="887869"/>
                      <a:pt x="360305" y="891300"/>
                      <a:pt x="362727" y="895537"/>
                    </a:cubicBezTo>
                    <a:cubicBezTo>
                      <a:pt x="366157" y="901995"/>
                      <a:pt x="369184" y="908654"/>
                      <a:pt x="371606" y="915515"/>
                    </a:cubicBezTo>
                    <a:cubicBezTo>
                      <a:pt x="375238" y="925605"/>
                      <a:pt x="379677" y="935695"/>
                      <a:pt x="386942" y="943363"/>
                    </a:cubicBezTo>
                    <a:cubicBezTo>
                      <a:pt x="397233" y="954058"/>
                      <a:pt x="405305" y="965964"/>
                      <a:pt x="413377" y="978273"/>
                    </a:cubicBezTo>
                    <a:cubicBezTo>
                      <a:pt x="435574" y="1011570"/>
                      <a:pt x="454542" y="1047086"/>
                      <a:pt x="481178" y="1077759"/>
                    </a:cubicBezTo>
                    <a:cubicBezTo>
                      <a:pt x="491873" y="1090068"/>
                      <a:pt x="499542" y="1105001"/>
                      <a:pt x="506402" y="1119934"/>
                    </a:cubicBezTo>
                    <a:cubicBezTo>
                      <a:pt x="508017" y="1123566"/>
                      <a:pt x="506402" y="1130225"/>
                      <a:pt x="503376" y="1132243"/>
                    </a:cubicBezTo>
                    <a:cubicBezTo>
                      <a:pt x="500551" y="1134059"/>
                      <a:pt x="496717" y="1132849"/>
                      <a:pt x="493488" y="1128813"/>
                    </a:cubicBezTo>
                    <a:cubicBezTo>
                      <a:pt x="490259" y="1124777"/>
                      <a:pt x="486627" y="1121145"/>
                      <a:pt x="481986" y="1117512"/>
                    </a:cubicBezTo>
                    <a:cubicBezTo>
                      <a:pt x="482389" y="1126189"/>
                      <a:pt x="485416" y="1132849"/>
                      <a:pt x="489452" y="1139306"/>
                    </a:cubicBezTo>
                    <a:cubicBezTo>
                      <a:pt x="493690" y="1146167"/>
                      <a:pt x="499138" y="1152221"/>
                      <a:pt x="501358" y="1160293"/>
                    </a:cubicBezTo>
                    <a:cubicBezTo>
                      <a:pt x="502367" y="1164127"/>
                      <a:pt x="504990" y="1166145"/>
                      <a:pt x="509429" y="1166347"/>
                    </a:cubicBezTo>
                    <a:cubicBezTo>
                      <a:pt x="519317" y="1166549"/>
                      <a:pt x="528600" y="1164934"/>
                      <a:pt x="536873" y="1159284"/>
                    </a:cubicBezTo>
                    <a:cubicBezTo>
                      <a:pt x="543936" y="1154441"/>
                      <a:pt x="550999" y="1149396"/>
                      <a:pt x="558263" y="1145158"/>
                    </a:cubicBezTo>
                    <a:cubicBezTo>
                      <a:pt x="565931" y="1140719"/>
                      <a:pt x="568151" y="1135270"/>
                      <a:pt x="564115" y="1127198"/>
                    </a:cubicBezTo>
                    <a:cubicBezTo>
                      <a:pt x="562703" y="1124373"/>
                      <a:pt x="560685" y="1121952"/>
                      <a:pt x="558667" y="1119530"/>
                    </a:cubicBezTo>
                    <a:cubicBezTo>
                      <a:pt x="553420" y="1113275"/>
                      <a:pt x="548375" y="1107019"/>
                      <a:pt x="543734" y="1100561"/>
                    </a:cubicBezTo>
                    <a:cubicBezTo>
                      <a:pt x="536873" y="1090673"/>
                      <a:pt x="532434" y="1079373"/>
                      <a:pt x="524362" y="1070292"/>
                    </a:cubicBezTo>
                    <a:cubicBezTo>
                      <a:pt x="520730" y="1066256"/>
                      <a:pt x="517905" y="1061413"/>
                      <a:pt x="515080" y="1056772"/>
                    </a:cubicBezTo>
                    <a:cubicBezTo>
                      <a:pt x="512053" y="1051727"/>
                      <a:pt x="512053" y="1048700"/>
                      <a:pt x="514878" y="1047086"/>
                    </a:cubicBezTo>
                    <a:cubicBezTo>
                      <a:pt x="517501" y="1045471"/>
                      <a:pt x="520932" y="1046884"/>
                      <a:pt x="523555" y="1051727"/>
                    </a:cubicBezTo>
                    <a:cubicBezTo>
                      <a:pt x="527389" y="1058588"/>
                      <a:pt x="532434" y="1064642"/>
                      <a:pt x="537075" y="1070898"/>
                    </a:cubicBezTo>
                    <a:cubicBezTo>
                      <a:pt x="539698" y="1074530"/>
                      <a:pt x="541918" y="1078364"/>
                      <a:pt x="544138" y="1082198"/>
                    </a:cubicBezTo>
                    <a:cubicBezTo>
                      <a:pt x="548779" y="1091077"/>
                      <a:pt x="554631" y="1098947"/>
                      <a:pt x="560886" y="1106615"/>
                    </a:cubicBezTo>
                    <a:cubicBezTo>
                      <a:pt x="567747" y="1115091"/>
                      <a:pt x="575819" y="1122759"/>
                      <a:pt x="576626" y="1134665"/>
                    </a:cubicBezTo>
                    <a:cubicBezTo>
                      <a:pt x="576626" y="1135068"/>
                      <a:pt x="577434" y="1135270"/>
                      <a:pt x="578241" y="1135876"/>
                    </a:cubicBezTo>
                    <a:cubicBezTo>
                      <a:pt x="582074" y="1132849"/>
                      <a:pt x="585707" y="1128813"/>
                      <a:pt x="591357" y="1129216"/>
                    </a:cubicBezTo>
                    <a:cubicBezTo>
                      <a:pt x="592164" y="1129216"/>
                      <a:pt x="592971" y="1128006"/>
                      <a:pt x="593778" y="1127198"/>
                    </a:cubicBezTo>
                    <a:cubicBezTo>
                      <a:pt x="603667" y="1118319"/>
                      <a:pt x="611536" y="1107221"/>
                      <a:pt x="622029" y="1099149"/>
                    </a:cubicBezTo>
                    <a:cubicBezTo>
                      <a:pt x="625056" y="1096727"/>
                      <a:pt x="625258" y="1093297"/>
                      <a:pt x="624249" y="1089866"/>
                    </a:cubicBezTo>
                    <a:cubicBezTo>
                      <a:pt x="623846" y="1088252"/>
                      <a:pt x="623038" y="1086436"/>
                      <a:pt x="621424" y="1086638"/>
                    </a:cubicBezTo>
                    <a:cubicBezTo>
                      <a:pt x="615976" y="1086839"/>
                      <a:pt x="614765" y="1082602"/>
                      <a:pt x="612747" y="1078969"/>
                    </a:cubicBezTo>
                    <a:cubicBezTo>
                      <a:pt x="608106" y="1070494"/>
                      <a:pt x="603667" y="1062019"/>
                      <a:pt x="595595" y="1055965"/>
                    </a:cubicBezTo>
                    <a:cubicBezTo>
                      <a:pt x="592568" y="1053745"/>
                      <a:pt x="590954" y="1050314"/>
                      <a:pt x="590146" y="1046682"/>
                    </a:cubicBezTo>
                    <a:cubicBezTo>
                      <a:pt x="589137" y="1042243"/>
                      <a:pt x="591357" y="1038812"/>
                      <a:pt x="595796" y="1038207"/>
                    </a:cubicBezTo>
                    <a:cubicBezTo>
                      <a:pt x="599025" y="1037803"/>
                      <a:pt x="602052" y="1038409"/>
                      <a:pt x="604877" y="1040023"/>
                    </a:cubicBezTo>
                    <a:cubicBezTo>
                      <a:pt x="608711" y="1042243"/>
                      <a:pt x="612343" y="1044866"/>
                      <a:pt x="615370" y="1048095"/>
                    </a:cubicBezTo>
                    <a:cubicBezTo>
                      <a:pt x="618599" y="1051525"/>
                      <a:pt x="622433" y="1054149"/>
                      <a:pt x="626469" y="1056570"/>
                    </a:cubicBezTo>
                    <a:cubicBezTo>
                      <a:pt x="634742" y="1061817"/>
                      <a:pt x="643823" y="1062624"/>
                      <a:pt x="653106" y="1052736"/>
                    </a:cubicBezTo>
                    <a:cubicBezTo>
                      <a:pt x="651895" y="1051122"/>
                      <a:pt x="650684" y="1049305"/>
                      <a:pt x="649271" y="1047893"/>
                    </a:cubicBezTo>
                    <a:cubicBezTo>
                      <a:pt x="642612" y="1041234"/>
                      <a:pt x="637366" y="1033364"/>
                      <a:pt x="631917" y="1025695"/>
                    </a:cubicBezTo>
                    <a:cubicBezTo>
                      <a:pt x="629698" y="1022668"/>
                      <a:pt x="627478" y="1019238"/>
                      <a:pt x="627478" y="1015000"/>
                    </a:cubicBezTo>
                    <a:cubicBezTo>
                      <a:pt x="627478" y="1012781"/>
                      <a:pt x="628083" y="1010763"/>
                      <a:pt x="630101" y="1009754"/>
                    </a:cubicBezTo>
                    <a:cubicBezTo>
                      <a:pt x="632119" y="1008745"/>
                      <a:pt x="634137" y="1009148"/>
                      <a:pt x="635953" y="1010561"/>
                    </a:cubicBezTo>
                    <a:cubicBezTo>
                      <a:pt x="636962" y="1011368"/>
                      <a:pt x="637971" y="1012175"/>
                      <a:pt x="638778" y="1013184"/>
                    </a:cubicBezTo>
                    <a:cubicBezTo>
                      <a:pt x="643621" y="1018834"/>
                      <a:pt x="649473" y="1023072"/>
                      <a:pt x="655325" y="1027512"/>
                    </a:cubicBezTo>
                    <a:cubicBezTo>
                      <a:pt x="659966" y="1030942"/>
                      <a:pt x="664809" y="1032758"/>
                      <a:pt x="670661" y="1031749"/>
                    </a:cubicBezTo>
                    <a:cubicBezTo>
                      <a:pt x="676513" y="1030740"/>
                      <a:pt x="682163" y="1032153"/>
                      <a:pt x="687410" y="1034574"/>
                    </a:cubicBezTo>
                    <a:cubicBezTo>
                      <a:pt x="689226" y="1035382"/>
                      <a:pt x="691244" y="1036391"/>
                      <a:pt x="693262" y="1036391"/>
                    </a:cubicBezTo>
                    <a:cubicBezTo>
                      <a:pt x="693867" y="1036996"/>
                      <a:pt x="694271" y="1037400"/>
                      <a:pt x="694876" y="1036592"/>
                    </a:cubicBezTo>
                    <a:cubicBezTo>
                      <a:pt x="694876" y="1036391"/>
                      <a:pt x="694473" y="1035987"/>
                      <a:pt x="694069" y="1035583"/>
                    </a:cubicBezTo>
                    <a:cubicBezTo>
                      <a:pt x="692253" y="1030942"/>
                      <a:pt x="688823" y="1027108"/>
                      <a:pt x="685392" y="1023677"/>
                    </a:cubicBezTo>
                    <a:cubicBezTo>
                      <a:pt x="680751" y="1019036"/>
                      <a:pt x="675908" y="1014798"/>
                      <a:pt x="671065" y="1010157"/>
                    </a:cubicBezTo>
                    <a:cubicBezTo>
                      <a:pt x="667231" y="1006323"/>
                      <a:pt x="667231" y="1001076"/>
                      <a:pt x="670661" y="997041"/>
                    </a:cubicBezTo>
                    <a:cubicBezTo>
                      <a:pt x="672881" y="994417"/>
                      <a:pt x="676917" y="994619"/>
                      <a:pt x="681356" y="997646"/>
                    </a:cubicBezTo>
                    <a:cubicBezTo>
                      <a:pt x="686401" y="1001076"/>
                      <a:pt x="689832" y="1006121"/>
                      <a:pt x="693262" y="1011166"/>
                    </a:cubicBezTo>
                    <a:cubicBezTo>
                      <a:pt x="699114" y="1019843"/>
                      <a:pt x="704764" y="1028521"/>
                      <a:pt x="712029" y="1036189"/>
                    </a:cubicBezTo>
                    <a:cubicBezTo>
                      <a:pt x="714652" y="1039014"/>
                      <a:pt x="717679" y="1040628"/>
                      <a:pt x="721715" y="1040225"/>
                    </a:cubicBezTo>
                    <a:cubicBezTo>
                      <a:pt x="728576" y="1039619"/>
                      <a:pt x="735235" y="1040830"/>
                      <a:pt x="741894" y="1042444"/>
                    </a:cubicBezTo>
                    <a:cubicBezTo>
                      <a:pt x="747948" y="1044059"/>
                      <a:pt x="753396" y="1042444"/>
                      <a:pt x="756827" y="1036794"/>
                    </a:cubicBezTo>
                    <a:cubicBezTo>
                      <a:pt x="758844" y="1033565"/>
                      <a:pt x="761669" y="1031749"/>
                      <a:pt x="764696" y="1029529"/>
                    </a:cubicBezTo>
                    <a:cubicBezTo>
                      <a:pt x="774786" y="1022668"/>
                      <a:pt x="783665" y="1014193"/>
                      <a:pt x="787701" y="1002489"/>
                    </a:cubicBezTo>
                    <a:cubicBezTo>
                      <a:pt x="790526" y="994215"/>
                      <a:pt x="795772" y="990785"/>
                      <a:pt x="803239" y="987556"/>
                    </a:cubicBezTo>
                    <a:cubicBezTo>
                      <a:pt x="814943" y="982108"/>
                      <a:pt x="826848" y="976861"/>
                      <a:pt x="836131" y="966973"/>
                    </a:cubicBezTo>
                    <a:cubicBezTo>
                      <a:pt x="847835" y="954664"/>
                      <a:pt x="862162" y="946995"/>
                      <a:pt x="879718" y="946995"/>
                    </a:cubicBezTo>
                    <a:cubicBezTo>
                      <a:pt x="885166" y="946995"/>
                      <a:pt x="889807" y="944977"/>
                      <a:pt x="894045" y="941547"/>
                    </a:cubicBezTo>
                    <a:cubicBezTo>
                      <a:pt x="898484" y="937914"/>
                      <a:pt x="903126" y="934484"/>
                      <a:pt x="907565" y="931053"/>
                    </a:cubicBezTo>
                    <a:cubicBezTo>
                      <a:pt x="913619" y="926210"/>
                      <a:pt x="920480" y="921973"/>
                      <a:pt x="925726" y="916322"/>
                    </a:cubicBezTo>
                    <a:cubicBezTo>
                      <a:pt x="926937" y="915112"/>
                      <a:pt x="929157" y="913901"/>
                      <a:pt x="927139" y="911883"/>
                    </a:cubicBezTo>
                    <a:cubicBezTo>
                      <a:pt x="925726" y="910269"/>
                      <a:pt x="923708" y="908654"/>
                      <a:pt x="921690" y="910672"/>
                    </a:cubicBezTo>
                    <a:cubicBezTo>
                      <a:pt x="918058" y="914506"/>
                      <a:pt x="915233" y="913094"/>
                      <a:pt x="911399" y="910672"/>
                    </a:cubicBezTo>
                    <a:cubicBezTo>
                      <a:pt x="907565" y="908251"/>
                      <a:pt x="903731" y="911278"/>
                      <a:pt x="904135" y="916121"/>
                    </a:cubicBezTo>
                    <a:cubicBezTo>
                      <a:pt x="904135" y="917130"/>
                      <a:pt x="904538" y="918139"/>
                      <a:pt x="904740" y="919148"/>
                    </a:cubicBezTo>
                    <a:cubicBezTo>
                      <a:pt x="905547" y="925807"/>
                      <a:pt x="901511" y="929036"/>
                      <a:pt x="895256" y="926816"/>
                    </a:cubicBezTo>
                    <a:cubicBezTo>
                      <a:pt x="891220" y="925403"/>
                      <a:pt x="888193" y="922578"/>
                      <a:pt x="884964" y="919753"/>
                    </a:cubicBezTo>
                    <a:cubicBezTo>
                      <a:pt x="883552" y="918542"/>
                      <a:pt x="882140" y="916726"/>
                      <a:pt x="882947" y="914910"/>
                    </a:cubicBezTo>
                    <a:cubicBezTo>
                      <a:pt x="884359" y="911278"/>
                      <a:pt x="881938" y="909663"/>
                      <a:pt x="879920" y="907847"/>
                    </a:cubicBezTo>
                    <a:cubicBezTo>
                      <a:pt x="877095" y="905224"/>
                      <a:pt x="873462" y="903408"/>
                      <a:pt x="870436" y="900986"/>
                    </a:cubicBezTo>
                    <a:cubicBezTo>
                      <a:pt x="865996" y="897555"/>
                      <a:pt x="860144" y="895134"/>
                      <a:pt x="857924" y="889685"/>
                    </a:cubicBezTo>
                    <a:cubicBezTo>
                      <a:pt x="855907" y="885044"/>
                      <a:pt x="853283" y="881008"/>
                      <a:pt x="849651" y="877376"/>
                    </a:cubicBezTo>
                    <a:cubicBezTo>
                      <a:pt x="847229" y="874954"/>
                      <a:pt x="845413" y="872331"/>
                      <a:pt x="848238" y="869304"/>
                    </a:cubicBezTo>
                    <a:cubicBezTo>
                      <a:pt x="851265" y="866277"/>
                      <a:pt x="854090" y="868699"/>
                      <a:pt x="856512" y="870515"/>
                    </a:cubicBezTo>
                    <a:cubicBezTo>
                      <a:pt x="860144" y="873340"/>
                      <a:pt x="862364" y="877174"/>
                      <a:pt x="864785" y="880806"/>
                    </a:cubicBezTo>
                    <a:cubicBezTo>
                      <a:pt x="871646" y="890694"/>
                      <a:pt x="880727" y="894125"/>
                      <a:pt x="891624" y="889484"/>
                    </a:cubicBezTo>
                    <a:cubicBezTo>
                      <a:pt x="900099" y="886053"/>
                      <a:pt x="908372" y="884237"/>
                      <a:pt x="917453" y="886053"/>
                    </a:cubicBezTo>
                    <a:cubicBezTo>
                      <a:pt x="917857" y="886053"/>
                      <a:pt x="918260" y="885448"/>
                      <a:pt x="918664" y="885246"/>
                    </a:cubicBezTo>
                    <a:cubicBezTo>
                      <a:pt x="918664" y="882824"/>
                      <a:pt x="917049" y="880806"/>
                      <a:pt x="916040" y="878788"/>
                    </a:cubicBezTo>
                    <a:cubicBezTo>
                      <a:pt x="909381" y="865066"/>
                      <a:pt x="903731" y="850335"/>
                      <a:pt x="888193" y="843474"/>
                    </a:cubicBezTo>
                    <a:cubicBezTo>
                      <a:pt x="885973" y="842465"/>
                      <a:pt x="884359" y="840044"/>
                      <a:pt x="882341" y="838228"/>
                    </a:cubicBezTo>
                    <a:cubicBezTo>
                      <a:pt x="874068" y="830560"/>
                      <a:pt x="867812" y="821277"/>
                      <a:pt x="860951" y="812398"/>
                    </a:cubicBezTo>
                    <a:cubicBezTo>
                      <a:pt x="854696" y="804124"/>
                      <a:pt x="847633" y="796052"/>
                      <a:pt x="842588" y="786972"/>
                    </a:cubicBezTo>
                    <a:cubicBezTo>
                      <a:pt x="836332" y="775873"/>
                      <a:pt x="829472" y="765178"/>
                      <a:pt x="823216" y="753877"/>
                    </a:cubicBezTo>
                    <a:cubicBezTo>
                      <a:pt x="819382" y="747218"/>
                      <a:pt x="822409" y="742779"/>
                      <a:pt x="828059" y="738743"/>
                    </a:cubicBezTo>
                    <a:cubicBezTo>
                      <a:pt x="833305" y="735110"/>
                      <a:pt x="838149" y="736926"/>
                      <a:pt x="841579" y="742980"/>
                    </a:cubicBezTo>
                    <a:cubicBezTo>
                      <a:pt x="850054" y="757711"/>
                      <a:pt x="858529" y="772241"/>
                      <a:pt x="868216" y="786366"/>
                    </a:cubicBezTo>
                    <a:cubicBezTo>
                      <a:pt x="878305" y="800896"/>
                      <a:pt x="889606" y="814012"/>
                      <a:pt x="905144" y="822891"/>
                    </a:cubicBezTo>
                    <a:cubicBezTo>
                      <a:pt x="909381" y="825313"/>
                      <a:pt x="912812" y="828340"/>
                      <a:pt x="915435" y="832376"/>
                    </a:cubicBezTo>
                    <a:cubicBezTo>
                      <a:pt x="917655" y="835403"/>
                      <a:pt x="918462" y="838631"/>
                      <a:pt x="916444" y="842667"/>
                    </a:cubicBezTo>
                    <a:cubicBezTo>
                      <a:pt x="913215" y="848721"/>
                      <a:pt x="913821" y="854573"/>
                      <a:pt x="917655" y="860223"/>
                    </a:cubicBezTo>
                    <a:cubicBezTo>
                      <a:pt x="922901" y="868093"/>
                      <a:pt x="928350" y="875762"/>
                      <a:pt x="930973" y="885044"/>
                    </a:cubicBezTo>
                    <a:cubicBezTo>
                      <a:pt x="933193" y="892914"/>
                      <a:pt x="935210" y="900784"/>
                      <a:pt x="935816" y="909461"/>
                    </a:cubicBezTo>
                    <a:cubicBezTo>
                      <a:pt x="941063" y="906838"/>
                      <a:pt x="945502" y="904215"/>
                      <a:pt x="950345" y="901995"/>
                    </a:cubicBezTo>
                    <a:cubicBezTo>
                      <a:pt x="959224" y="897959"/>
                      <a:pt x="964269" y="889080"/>
                      <a:pt x="972946" y="884641"/>
                    </a:cubicBezTo>
                    <a:cubicBezTo>
                      <a:pt x="976780" y="882623"/>
                      <a:pt x="977385" y="878587"/>
                      <a:pt x="975973" y="874349"/>
                    </a:cubicBezTo>
                    <a:cubicBezTo>
                      <a:pt x="972542" y="864663"/>
                      <a:pt x="967296" y="855986"/>
                      <a:pt x="959627" y="848923"/>
                    </a:cubicBezTo>
                    <a:cubicBezTo>
                      <a:pt x="956399" y="845896"/>
                      <a:pt x="952968" y="843071"/>
                      <a:pt x="949740" y="840044"/>
                    </a:cubicBezTo>
                    <a:cubicBezTo>
                      <a:pt x="948125" y="838631"/>
                      <a:pt x="947116" y="836613"/>
                      <a:pt x="948529" y="834394"/>
                    </a:cubicBezTo>
                    <a:cubicBezTo>
                      <a:pt x="949941" y="831972"/>
                      <a:pt x="952363" y="831770"/>
                      <a:pt x="954785" y="832376"/>
                    </a:cubicBezTo>
                    <a:cubicBezTo>
                      <a:pt x="955995" y="832779"/>
                      <a:pt x="957206" y="833586"/>
                      <a:pt x="958215" y="834192"/>
                    </a:cubicBezTo>
                    <a:cubicBezTo>
                      <a:pt x="963865" y="838429"/>
                      <a:pt x="970121" y="841658"/>
                      <a:pt x="974964" y="846905"/>
                    </a:cubicBezTo>
                    <a:cubicBezTo>
                      <a:pt x="976780" y="848721"/>
                      <a:pt x="979201" y="850335"/>
                      <a:pt x="981825" y="850335"/>
                    </a:cubicBezTo>
                    <a:cubicBezTo>
                      <a:pt x="984246" y="850335"/>
                      <a:pt x="984448" y="847510"/>
                      <a:pt x="985658" y="845896"/>
                    </a:cubicBezTo>
                    <a:cubicBezTo>
                      <a:pt x="988685" y="842062"/>
                      <a:pt x="992721" y="841456"/>
                      <a:pt x="996959" y="842869"/>
                    </a:cubicBezTo>
                    <a:cubicBezTo>
                      <a:pt x="1001197" y="844282"/>
                      <a:pt x="1004627" y="842869"/>
                      <a:pt x="1007856" y="840447"/>
                    </a:cubicBezTo>
                    <a:cubicBezTo>
                      <a:pt x="1016936" y="834192"/>
                      <a:pt x="1020569" y="823900"/>
                      <a:pt x="1018551" y="812196"/>
                    </a:cubicBezTo>
                    <a:cubicBezTo>
                      <a:pt x="1016533" y="800896"/>
                      <a:pt x="1009672" y="792218"/>
                      <a:pt x="1003820" y="783138"/>
                    </a:cubicBezTo>
                    <a:cubicBezTo>
                      <a:pt x="997968" y="774057"/>
                      <a:pt x="994336" y="763967"/>
                      <a:pt x="987878" y="755492"/>
                    </a:cubicBezTo>
                    <a:cubicBezTo>
                      <a:pt x="986264" y="753272"/>
                      <a:pt x="986667" y="750850"/>
                      <a:pt x="988685" y="749236"/>
                    </a:cubicBezTo>
                    <a:cubicBezTo>
                      <a:pt x="990905" y="747420"/>
                      <a:pt x="993327" y="748025"/>
                      <a:pt x="994941" y="749841"/>
                    </a:cubicBezTo>
                    <a:cubicBezTo>
                      <a:pt x="1000793" y="756097"/>
                      <a:pt x="1008260" y="760940"/>
                      <a:pt x="1011488" y="769415"/>
                    </a:cubicBezTo>
                    <a:cubicBezTo>
                      <a:pt x="1013102" y="773653"/>
                      <a:pt x="1016129" y="776882"/>
                      <a:pt x="1019560" y="779909"/>
                    </a:cubicBezTo>
                    <a:cubicBezTo>
                      <a:pt x="1025008" y="784550"/>
                      <a:pt x="1030658" y="788586"/>
                      <a:pt x="1035501" y="793631"/>
                    </a:cubicBezTo>
                    <a:cubicBezTo>
                      <a:pt x="1039739" y="798070"/>
                      <a:pt x="1044380" y="800694"/>
                      <a:pt x="1050030" y="802308"/>
                    </a:cubicBezTo>
                    <a:cubicBezTo>
                      <a:pt x="1058304" y="804528"/>
                      <a:pt x="1066779" y="804124"/>
                      <a:pt x="1074851" y="802106"/>
                    </a:cubicBezTo>
                    <a:cubicBezTo>
                      <a:pt x="1087967" y="798676"/>
                      <a:pt x="1100276" y="792824"/>
                      <a:pt x="1112586" y="786972"/>
                    </a:cubicBezTo>
                    <a:cubicBezTo>
                      <a:pt x="1117832" y="784348"/>
                      <a:pt x="1123483" y="782129"/>
                      <a:pt x="1127922" y="777891"/>
                    </a:cubicBezTo>
                    <a:cubicBezTo>
                      <a:pt x="1137002" y="773855"/>
                      <a:pt x="1142855" y="766389"/>
                      <a:pt x="1149312" y="759326"/>
                    </a:cubicBezTo>
                    <a:cubicBezTo>
                      <a:pt x="1149715" y="758922"/>
                      <a:pt x="1149514" y="757913"/>
                      <a:pt x="1149715" y="757106"/>
                    </a:cubicBezTo>
                    <a:lnTo>
                      <a:pt x="1149514" y="757106"/>
                    </a:lnTo>
                    <a:cubicBezTo>
                      <a:pt x="1150724" y="757913"/>
                      <a:pt x="1151733" y="757510"/>
                      <a:pt x="1151532" y="756501"/>
                    </a:cubicBezTo>
                    <a:close/>
                    <a:moveTo>
                      <a:pt x="333063" y="965560"/>
                    </a:moveTo>
                    <a:cubicBezTo>
                      <a:pt x="332054" y="961121"/>
                      <a:pt x="328422" y="958094"/>
                      <a:pt x="326808" y="953856"/>
                    </a:cubicBezTo>
                    <a:cubicBezTo>
                      <a:pt x="325799" y="951031"/>
                      <a:pt x="325194" y="948206"/>
                      <a:pt x="327212" y="945583"/>
                    </a:cubicBezTo>
                    <a:cubicBezTo>
                      <a:pt x="329229" y="942959"/>
                      <a:pt x="331852" y="944170"/>
                      <a:pt x="334274" y="944977"/>
                    </a:cubicBezTo>
                    <a:cubicBezTo>
                      <a:pt x="335081" y="945179"/>
                      <a:pt x="335888" y="944977"/>
                      <a:pt x="336090" y="944372"/>
                    </a:cubicBezTo>
                    <a:cubicBezTo>
                      <a:pt x="334274" y="936905"/>
                      <a:pt x="332054" y="929843"/>
                      <a:pt x="330440" y="922376"/>
                    </a:cubicBezTo>
                    <a:cubicBezTo>
                      <a:pt x="329633" y="918744"/>
                      <a:pt x="328018" y="916726"/>
                      <a:pt x="324185" y="916928"/>
                    </a:cubicBezTo>
                    <a:cubicBezTo>
                      <a:pt x="322974" y="916928"/>
                      <a:pt x="321561" y="916726"/>
                      <a:pt x="320350" y="916928"/>
                    </a:cubicBezTo>
                    <a:cubicBezTo>
                      <a:pt x="314499" y="918340"/>
                      <a:pt x="311270" y="915313"/>
                      <a:pt x="308243" y="910672"/>
                    </a:cubicBezTo>
                    <a:cubicBezTo>
                      <a:pt x="299970" y="897959"/>
                      <a:pt x="291090" y="885851"/>
                      <a:pt x="283422" y="872533"/>
                    </a:cubicBezTo>
                    <a:cubicBezTo>
                      <a:pt x="279588" y="865672"/>
                      <a:pt x="273535" y="861434"/>
                      <a:pt x="265059" y="860829"/>
                    </a:cubicBezTo>
                    <a:cubicBezTo>
                      <a:pt x="266068" y="868497"/>
                      <a:pt x="271113" y="873744"/>
                      <a:pt x="274544" y="879797"/>
                    </a:cubicBezTo>
                    <a:cubicBezTo>
                      <a:pt x="276965" y="884035"/>
                      <a:pt x="280395" y="888071"/>
                      <a:pt x="281001" y="893116"/>
                    </a:cubicBezTo>
                    <a:cubicBezTo>
                      <a:pt x="281404" y="897354"/>
                      <a:pt x="283221" y="900582"/>
                      <a:pt x="285642" y="903811"/>
                    </a:cubicBezTo>
                    <a:cubicBezTo>
                      <a:pt x="289275" y="908452"/>
                      <a:pt x="291898" y="913497"/>
                      <a:pt x="294723" y="918340"/>
                    </a:cubicBezTo>
                    <a:cubicBezTo>
                      <a:pt x="296741" y="921973"/>
                      <a:pt x="298961" y="925605"/>
                      <a:pt x="301584" y="928834"/>
                    </a:cubicBezTo>
                    <a:cubicBezTo>
                      <a:pt x="310463" y="940336"/>
                      <a:pt x="319543" y="951838"/>
                      <a:pt x="328624" y="963341"/>
                    </a:cubicBezTo>
                    <a:cubicBezTo>
                      <a:pt x="329633" y="964551"/>
                      <a:pt x="330642" y="965762"/>
                      <a:pt x="332256" y="966166"/>
                    </a:cubicBezTo>
                    <a:cubicBezTo>
                      <a:pt x="332660" y="966973"/>
                      <a:pt x="332861" y="968587"/>
                      <a:pt x="334072" y="967780"/>
                    </a:cubicBezTo>
                    <a:cubicBezTo>
                      <a:pt x="334879" y="967377"/>
                      <a:pt x="334072" y="966166"/>
                      <a:pt x="333063" y="965560"/>
                    </a:cubicBezTo>
                    <a:close/>
                    <a:moveTo>
                      <a:pt x="414587" y="1059799"/>
                    </a:moveTo>
                    <a:cubicBezTo>
                      <a:pt x="425686" y="1062422"/>
                      <a:pt x="428309" y="1051323"/>
                      <a:pt x="424072" y="1044261"/>
                    </a:cubicBezTo>
                    <a:cubicBezTo>
                      <a:pt x="423063" y="1042646"/>
                      <a:pt x="422054" y="1041234"/>
                      <a:pt x="420843" y="1040023"/>
                    </a:cubicBezTo>
                    <a:cubicBezTo>
                      <a:pt x="419027" y="1038207"/>
                      <a:pt x="417009" y="1036391"/>
                      <a:pt x="415193" y="1034574"/>
                    </a:cubicBezTo>
                    <a:cubicBezTo>
                      <a:pt x="409946" y="1029529"/>
                      <a:pt x="404497" y="1024888"/>
                      <a:pt x="400058" y="1019036"/>
                    </a:cubicBezTo>
                    <a:cubicBezTo>
                      <a:pt x="396830" y="1014597"/>
                      <a:pt x="392995" y="1009955"/>
                      <a:pt x="386538" y="1009350"/>
                    </a:cubicBezTo>
                    <a:cubicBezTo>
                      <a:pt x="384117" y="1009148"/>
                      <a:pt x="382906" y="1006525"/>
                      <a:pt x="381493" y="1004709"/>
                    </a:cubicBezTo>
                    <a:cubicBezTo>
                      <a:pt x="377660" y="999866"/>
                      <a:pt x="369991" y="997444"/>
                      <a:pt x="364139" y="999260"/>
                    </a:cubicBezTo>
                    <a:cubicBezTo>
                      <a:pt x="358085" y="1001076"/>
                      <a:pt x="357480" y="1002287"/>
                      <a:pt x="361516" y="1007130"/>
                    </a:cubicBezTo>
                    <a:cubicBezTo>
                      <a:pt x="367570" y="1014395"/>
                      <a:pt x="372009" y="1022467"/>
                      <a:pt x="375440" y="1031346"/>
                    </a:cubicBezTo>
                    <a:cubicBezTo>
                      <a:pt x="379475" y="1041637"/>
                      <a:pt x="385126" y="1050920"/>
                      <a:pt x="390977" y="1060202"/>
                    </a:cubicBezTo>
                    <a:cubicBezTo>
                      <a:pt x="392995" y="1063229"/>
                      <a:pt x="395013" y="1066458"/>
                      <a:pt x="398646" y="1067669"/>
                    </a:cubicBezTo>
                    <a:cubicBezTo>
                      <a:pt x="400260" y="1068274"/>
                      <a:pt x="401875" y="1068476"/>
                      <a:pt x="402480" y="1066458"/>
                    </a:cubicBezTo>
                    <a:cubicBezTo>
                      <a:pt x="403892" y="1059193"/>
                      <a:pt x="409139" y="1059395"/>
                      <a:pt x="414587" y="1059799"/>
                    </a:cubicBezTo>
                    <a:close/>
                    <a:moveTo>
                      <a:pt x="481178" y="1171795"/>
                    </a:moveTo>
                    <a:cubicBezTo>
                      <a:pt x="481784" y="1168768"/>
                      <a:pt x="481178" y="1167759"/>
                      <a:pt x="480573" y="1166549"/>
                    </a:cubicBezTo>
                    <a:cubicBezTo>
                      <a:pt x="474318" y="1154441"/>
                      <a:pt x="465035" y="1144553"/>
                      <a:pt x="457165" y="1133656"/>
                    </a:cubicBezTo>
                    <a:cubicBezTo>
                      <a:pt x="454744" y="1130225"/>
                      <a:pt x="451112" y="1131032"/>
                      <a:pt x="447883" y="1131638"/>
                    </a:cubicBezTo>
                    <a:cubicBezTo>
                      <a:pt x="444049" y="1132445"/>
                      <a:pt x="443242" y="1133858"/>
                      <a:pt x="444856" y="1137692"/>
                    </a:cubicBezTo>
                    <a:cubicBezTo>
                      <a:pt x="448892" y="1146974"/>
                      <a:pt x="453130" y="1155853"/>
                      <a:pt x="461605" y="1162513"/>
                    </a:cubicBezTo>
                    <a:cubicBezTo>
                      <a:pt x="467457" y="1167154"/>
                      <a:pt x="473914" y="1168970"/>
                      <a:pt x="481178" y="1171795"/>
                    </a:cubicBezTo>
                    <a:close/>
                  </a:path>
                </a:pathLst>
              </a:custGeom>
              <a:solidFill>
                <a:srgbClr val="EAAB5E"/>
              </a:solidFill>
              <a:ln w="2018" cap="flat">
                <a:noFill/>
                <a:prstDash val="solid"/>
                <a:miter/>
              </a:ln>
            </p:spPr>
            <p:txBody>
              <a:bodyPr rtlCol="0" anchor="ctr"/>
              <a:lstStyle/>
              <a:p>
                <a:endParaRPr lang="en-US"/>
              </a:p>
            </p:txBody>
          </p:sp>
          <p:sp>
            <p:nvSpPr>
              <p:cNvPr id="15" name="Freeform 15">
                <a:extLst>
                  <a:ext uri="{FF2B5EF4-FFF2-40B4-BE49-F238E27FC236}">
                    <a16:creationId xmlns:a16="http://schemas.microsoft.com/office/drawing/2014/main" id="{D421BBDA-3620-A231-7723-91A92ECEA287}"/>
                  </a:ext>
                </a:extLst>
              </p:cNvPr>
              <p:cNvSpPr/>
              <p:nvPr/>
            </p:nvSpPr>
            <p:spPr>
              <a:xfrm>
                <a:off x="7771980" y="2268805"/>
                <a:ext cx="42665" cy="53273"/>
              </a:xfrm>
              <a:custGeom>
                <a:avLst/>
                <a:gdLst>
                  <a:gd name="connsiteX0" fmla="*/ 291 w 42665"/>
                  <a:gd name="connsiteY0" fmla="*/ 0 h 53273"/>
                  <a:gd name="connsiteX1" fmla="*/ 11995 w 42665"/>
                  <a:gd name="connsiteY1" fmla="*/ 11099 h 53273"/>
                  <a:gd name="connsiteX2" fmla="*/ 27532 w 42665"/>
                  <a:gd name="connsiteY2" fmla="*/ 25628 h 53273"/>
                  <a:gd name="connsiteX3" fmla="*/ 42062 w 42665"/>
                  <a:gd name="connsiteY3" fmla="*/ 44395 h 53273"/>
                  <a:gd name="connsiteX4" fmla="*/ 40649 w 42665"/>
                  <a:gd name="connsiteY4" fmla="*/ 53274 h 53273"/>
                  <a:gd name="connsiteX5" fmla="*/ 11793 w 42665"/>
                  <a:gd name="connsiteY5" fmla="*/ 18565 h 53273"/>
                  <a:gd name="connsiteX6" fmla="*/ 2712 w 42665"/>
                  <a:gd name="connsiteY6" fmla="*/ 6861 h 53273"/>
                  <a:gd name="connsiteX7" fmla="*/ 291 w 42665"/>
                  <a:gd name="connsiteY7" fmla="*/ 0 h 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65" h="53273">
                    <a:moveTo>
                      <a:pt x="291" y="0"/>
                    </a:moveTo>
                    <a:cubicBezTo>
                      <a:pt x="5134" y="2623"/>
                      <a:pt x="8564" y="6861"/>
                      <a:pt x="11995" y="11099"/>
                    </a:cubicBezTo>
                    <a:cubicBezTo>
                      <a:pt x="16636" y="16749"/>
                      <a:pt x="21075" y="22197"/>
                      <a:pt x="27532" y="25628"/>
                    </a:cubicBezTo>
                    <a:cubicBezTo>
                      <a:pt x="34999" y="29664"/>
                      <a:pt x="38228" y="37332"/>
                      <a:pt x="42062" y="44395"/>
                    </a:cubicBezTo>
                    <a:cubicBezTo>
                      <a:pt x="43878" y="47825"/>
                      <a:pt x="41053" y="50247"/>
                      <a:pt x="40649" y="53274"/>
                    </a:cubicBezTo>
                    <a:cubicBezTo>
                      <a:pt x="32981" y="40157"/>
                      <a:pt x="22892" y="29059"/>
                      <a:pt x="11793" y="18565"/>
                    </a:cubicBezTo>
                    <a:cubicBezTo>
                      <a:pt x="8161" y="15135"/>
                      <a:pt x="5335" y="11099"/>
                      <a:pt x="2712" y="6861"/>
                    </a:cubicBezTo>
                    <a:cubicBezTo>
                      <a:pt x="1098" y="5045"/>
                      <a:pt x="-718" y="2825"/>
                      <a:pt x="291" y="0"/>
                    </a:cubicBezTo>
                    <a:close/>
                  </a:path>
                </a:pathLst>
              </a:custGeom>
              <a:solidFill>
                <a:srgbClr val="C09C74"/>
              </a:solidFill>
              <a:ln w="2018" cap="flat">
                <a:noFill/>
                <a:prstDash val="solid"/>
                <a:miter/>
              </a:ln>
            </p:spPr>
            <p:txBody>
              <a:bodyPr rtlCol="0" anchor="ctr"/>
              <a:lstStyle/>
              <a:p>
                <a:endParaRPr lang="en-US"/>
              </a:p>
            </p:txBody>
          </p:sp>
          <p:sp>
            <p:nvSpPr>
              <p:cNvPr id="16" name="Freeform 16">
                <a:extLst>
                  <a:ext uri="{FF2B5EF4-FFF2-40B4-BE49-F238E27FC236}">
                    <a16:creationId xmlns:a16="http://schemas.microsoft.com/office/drawing/2014/main" id="{587AD448-1206-327E-D9B9-5C36F3768D72}"/>
                  </a:ext>
                </a:extLst>
              </p:cNvPr>
              <p:cNvSpPr/>
              <p:nvPr/>
            </p:nvSpPr>
            <p:spPr>
              <a:xfrm>
                <a:off x="7795275" y="1379769"/>
                <a:ext cx="2017" cy="1292"/>
              </a:xfrm>
              <a:custGeom>
                <a:avLst/>
                <a:gdLst>
                  <a:gd name="connsiteX0" fmla="*/ 2018 w 2017"/>
                  <a:gd name="connsiteY0" fmla="*/ 128 h 1292"/>
                  <a:gd name="connsiteX1" fmla="*/ 0 w 2017"/>
                  <a:gd name="connsiteY1" fmla="*/ 1137 h 1292"/>
                  <a:gd name="connsiteX2" fmla="*/ 2018 w 2017"/>
                  <a:gd name="connsiteY2" fmla="*/ 128 h 1292"/>
                </a:gdLst>
                <a:ahLst/>
                <a:cxnLst>
                  <a:cxn ang="0">
                    <a:pos x="connsiteX0" y="connsiteY0"/>
                  </a:cxn>
                  <a:cxn ang="0">
                    <a:pos x="connsiteX1" y="connsiteY1"/>
                  </a:cxn>
                  <a:cxn ang="0">
                    <a:pos x="connsiteX2" y="connsiteY2"/>
                  </a:cxn>
                </a:cxnLst>
                <a:rect l="l" t="t" r="r" b="b"/>
                <a:pathLst>
                  <a:path w="2017" h="1292">
                    <a:moveTo>
                      <a:pt x="2018" y="128"/>
                    </a:moveTo>
                    <a:cubicBezTo>
                      <a:pt x="1614" y="1137"/>
                      <a:pt x="1009" y="1541"/>
                      <a:pt x="0" y="1137"/>
                    </a:cubicBezTo>
                    <a:cubicBezTo>
                      <a:pt x="403" y="330"/>
                      <a:pt x="1009" y="-275"/>
                      <a:pt x="2018" y="128"/>
                    </a:cubicBezTo>
                    <a:close/>
                  </a:path>
                </a:pathLst>
              </a:custGeom>
              <a:solidFill>
                <a:srgbClr val="C09C74"/>
              </a:solidFill>
              <a:ln w="2018" cap="flat">
                <a:noFill/>
                <a:prstDash val="solid"/>
                <a:miter/>
              </a:ln>
            </p:spPr>
            <p:txBody>
              <a:bodyPr rtlCol="0" anchor="ctr"/>
              <a:lstStyle/>
              <a:p>
                <a:endParaRPr lang="en-US"/>
              </a:p>
            </p:txBody>
          </p:sp>
          <p:sp>
            <p:nvSpPr>
              <p:cNvPr id="17" name="Freeform 17">
                <a:extLst>
                  <a:ext uri="{FF2B5EF4-FFF2-40B4-BE49-F238E27FC236}">
                    <a16:creationId xmlns:a16="http://schemas.microsoft.com/office/drawing/2014/main" id="{8838F83F-0E63-D3F0-0B66-403CE1E27960}"/>
                  </a:ext>
                </a:extLst>
              </p:cNvPr>
              <p:cNvSpPr/>
              <p:nvPr/>
            </p:nvSpPr>
            <p:spPr>
              <a:xfrm>
                <a:off x="8218786" y="1370010"/>
                <a:ext cx="1311" cy="1816"/>
              </a:xfrm>
              <a:custGeom>
                <a:avLst/>
                <a:gdLst>
                  <a:gd name="connsiteX0" fmla="*/ 1261 w 1311"/>
                  <a:gd name="connsiteY0" fmla="*/ 1816 h 1816"/>
                  <a:gd name="connsiteX1" fmla="*/ 50 w 1311"/>
                  <a:gd name="connsiteY1" fmla="*/ 0 h 1816"/>
                  <a:gd name="connsiteX2" fmla="*/ 1261 w 1311"/>
                  <a:gd name="connsiteY2" fmla="*/ 1816 h 1816"/>
                </a:gdLst>
                <a:ahLst/>
                <a:cxnLst>
                  <a:cxn ang="0">
                    <a:pos x="connsiteX0" y="connsiteY0"/>
                  </a:cxn>
                  <a:cxn ang="0">
                    <a:pos x="connsiteX1" y="connsiteY1"/>
                  </a:cxn>
                  <a:cxn ang="0">
                    <a:pos x="connsiteX2" y="connsiteY2"/>
                  </a:cxn>
                </a:cxnLst>
                <a:rect l="l" t="t" r="r" b="b"/>
                <a:pathLst>
                  <a:path w="1311" h="1816">
                    <a:moveTo>
                      <a:pt x="1261" y="1816"/>
                    </a:moveTo>
                    <a:cubicBezTo>
                      <a:pt x="252" y="1614"/>
                      <a:pt x="-151" y="1009"/>
                      <a:pt x="50" y="0"/>
                    </a:cubicBezTo>
                    <a:cubicBezTo>
                      <a:pt x="1059" y="202"/>
                      <a:pt x="1463" y="807"/>
                      <a:pt x="1261" y="1816"/>
                    </a:cubicBezTo>
                    <a:close/>
                  </a:path>
                </a:pathLst>
              </a:custGeom>
              <a:solidFill>
                <a:srgbClr val="C09C74"/>
              </a:solidFill>
              <a:ln w="2018"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51F22996-F71D-6B83-8C0F-7F240BB08484}"/>
                  </a:ext>
                </a:extLst>
              </p:cNvPr>
              <p:cNvSpPr/>
              <p:nvPr/>
            </p:nvSpPr>
            <p:spPr>
              <a:xfrm>
                <a:off x="8522697" y="1849273"/>
                <a:ext cx="1451" cy="1816"/>
              </a:xfrm>
              <a:custGeom>
                <a:avLst/>
                <a:gdLst>
                  <a:gd name="connsiteX0" fmla="*/ 1451 w 1451"/>
                  <a:gd name="connsiteY0" fmla="*/ 1816 h 1816"/>
                  <a:gd name="connsiteX1" fmla="*/ 39 w 1451"/>
                  <a:gd name="connsiteY1" fmla="*/ 0 h 1816"/>
                  <a:gd name="connsiteX2" fmla="*/ 1451 w 1451"/>
                  <a:gd name="connsiteY2" fmla="*/ 1816 h 1816"/>
                </a:gdLst>
                <a:ahLst/>
                <a:cxnLst>
                  <a:cxn ang="0">
                    <a:pos x="connsiteX0" y="connsiteY0"/>
                  </a:cxn>
                  <a:cxn ang="0">
                    <a:pos x="connsiteX1" y="connsiteY1"/>
                  </a:cxn>
                  <a:cxn ang="0">
                    <a:pos x="connsiteX2" y="connsiteY2"/>
                  </a:cxn>
                </a:cxnLst>
                <a:rect l="l" t="t" r="r" b="b"/>
                <a:pathLst>
                  <a:path w="1451" h="1816">
                    <a:moveTo>
                      <a:pt x="1451" y="1816"/>
                    </a:moveTo>
                    <a:cubicBezTo>
                      <a:pt x="442" y="1614"/>
                      <a:pt x="-163" y="1211"/>
                      <a:pt x="39" y="0"/>
                    </a:cubicBezTo>
                    <a:cubicBezTo>
                      <a:pt x="1048" y="202"/>
                      <a:pt x="1451" y="807"/>
                      <a:pt x="1451" y="1816"/>
                    </a:cubicBezTo>
                    <a:close/>
                  </a:path>
                </a:pathLst>
              </a:custGeom>
              <a:solidFill>
                <a:srgbClr val="C09C74"/>
              </a:solidFill>
              <a:ln w="2018"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25141469-B601-BF3A-D2F7-9FAF8BF96D20}"/>
                  </a:ext>
                </a:extLst>
              </p:cNvPr>
              <p:cNvSpPr/>
              <p:nvPr/>
            </p:nvSpPr>
            <p:spPr>
              <a:xfrm>
                <a:off x="7404001" y="1210112"/>
                <a:ext cx="1152510" cy="1151775"/>
              </a:xfrm>
              <a:custGeom>
                <a:avLst/>
                <a:gdLst>
                  <a:gd name="connsiteX0" fmla="*/ 1116515 w 1152510"/>
                  <a:gd name="connsiteY0" fmla="*/ 763266 h 1151775"/>
                  <a:gd name="connsiteX1" fmla="*/ 1101179 w 1152510"/>
                  <a:gd name="connsiteY1" fmla="*/ 772346 h 1151775"/>
                  <a:gd name="connsiteX2" fmla="*/ 1063444 w 1152510"/>
                  <a:gd name="connsiteY2" fmla="*/ 787481 h 1151775"/>
                  <a:gd name="connsiteX3" fmla="*/ 1038623 w 1152510"/>
                  <a:gd name="connsiteY3" fmla="*/ 787683 h 1151775"/>
                  <a:gd name="connsiteX4" fmla="*/ 1024094 w 1152510"/>
                  <a:gd name="connsiteY4" fmla="*/ 779006 h 1151775"/>
                  <a:gd name="connsiteX5" fmla="*/ 1008153 w 1152510"/>
                  <a:gd name="connsiteY5" fmla="*/ 765283 h 1151775"/>
                  <a:gd name="connsiteX6" fmla="*/ 1000081 w 1152510"/>
                  <a:gd name="connsiteY6" fmla="*/ 754790 h 1151775"/>
                  <a:gd name="connsiteX7" fmla="*/ 983534 w 1152510"/>
                  <a:gd name="connsiteY7" fmla="*/ 735216 h 1151775"/>
                  <a:gd name="connsiteX8" fmla="*/ 977278 w 1152510"/>
                  <a:gd name="connsiteY8" fmla="*/ 734611 h 1151775"/>
                  <a:gd name="connsiteX9" fmla="*/ 976471 w 1152510"/>
                  <a:gd name="connsiteY9" fmla="*/ 740866 h 1151775"/>
                  <a:gd name="connsiteX10" fmla="*/ 992413 w 1152510"/>
                  <a:gd name="connsiteY10" fmla="*/ 768512 h 1151775"/>
                  <a:gd name="connsiteX11" fmla="*/ 1007144 w 1152510"/>
                  <a:gd name="connsiteY11" fmla="*/ 797571 h 1151775"/>
                  <a:gd name="connsiteX12" fmla="*/ 996449 w 1152510"/>
                  <a:gd name="connsiteY12" fmla="*/ 825822 h 1151775"/>
                  <a:gd name="connsiteX13" fmla="*/ 985552 w 1152510"/>
                  <a:gd name="connsiteY13" fmla="*/ 828244 h 1151775"/>
                  <a:gd name="connsiteX14" fmla="*/ 974252 w 1152510"/>
                  <a:gd name="connsiteY14" fmla="*/ 831271 h 1151775"/>
                  <a:gd name="connsiteX15" fmla="*/ 970418 w 1152510"/>
                  <a:gd name="connsiteY15" fmla="*/ 835710 h 1151775"/>
                  <a:gd name="connsiteX16" fmla="*/ 963556 w 1152510"/>
                  <a:gd name="connsiteY16" fmla="*/ 832279 h 1151775"/>
                  <a:gd name="connsiteX17" fmla="*/ 946808 w 1152510"/>
                  <a:gd name="connsiteY17" fmla="*/ 819566 h 1151775"/>
                  <a:gd name="connsiteX18" fmla="*/ 943377 w 1152510"/>
                  <a:gd name="connsiteY18" fmla="*/ 817750 h 1151775"/>
                  <a:gd name="connsiteX19" fmla="*/ 937122 w 1152510"/>
                  <a:gd name="connsiteY19" fmla="*/ 819768 h 1151775"/>
                  <a:gd name="connsiteX20" fmla="*/ 938332 w 1152510"/>
                  <a:gd name="connsiteY20" fmla="*/ 825418 h 1151775"/>
                  <a:gd name="connsiteX21" fmla="*/ 948221 w 1152510"/>
                  <a:gd name="connsiteY21" fmla="*/ 834297 h 1151775"/>
                  <a:gd name="connsiteX22" fmla="*/ 964565 w 1152510"/>
                  <a:gd name="connsiteY22" fmla="*/ 859724 h 1151775"/>
                  <a:gd name="connsiteX23" fmla="*/ 961539 w 1152510"/>
                  <a:gd name="connsiteY23" fmla="*/ 870015 h 1151775"/>
                  <a:gd name="connsiteX24" fmla="*/ 938938 w 1152510"/>
                  <a:gd name="connsiteY24" fmla="*/ 887370 h 1151775"/>
                  <a:gd name="connsiteX25" fmla="*/ 924409 w 1152510"/>
                  <a:gd name="connsiteY25" fmla="*/ 894836 h 1151775"/>
                  <a:gd name="connsiteX26" fmla="*/ 919566 w 1152510"/>
                  <a:gd name="connsiteY26" fmla="*/ 870419 h 1151775"/>
                  <a:gd name="connsiteX27" fmla="*/ 906248 w 1152510"/>
                  <a:gd name="connsiteY27" fmla="*/ 845598 h 1151775"/>
                  <a:gd name="connsiteX28" fmla="*/ 905037 w 1152510"/>
                  <a:gd name="connsiteY28" fmla="*/ 828042 h 1151775"/>
                  <a:gd name="connsiteX29" fmla="*/ 904028 w 1152510"/>
                  <a:gd name="connsiteY29" fmla="*/ 817750 h 1151775"/>
                  <a:gd name="connsiteX30" fmla="*/ 893737 w 1152510"/>
                  <a:gd name="connsiteY30" fmla="*/ 808266 h 1151775"/>
                  <a:gd name="connsiteX31" fmla="*/ 856809 w 1152510"/>
                  <a:gd name="connsiteY31" fmla="*/ 771741 h 1151775"/>
                  <a:gd name="connsiteX32" fmla="*/ 830172 w 1152510"/>
                  <a:gd name="connsiteY32" fmla="*/ 728355 h 1151775"/>
                  <a:gd name="connsiteX33" fmla="*/ 816652 w 1152510"/>
                  <a:gd name="connsiteY33" fmla="*/ 724117 h 1151775"/>
                  <a:gd name="connsiteX34" fmla="*/ 811809 w 1152510"/>
                  <a:gd name="connsiteY34" fmla="*/ 739252 h 1151775"/>
                  <a:gd name="connsiteX35" fmla="*/ 831181 w 1152510"/>
                  <a:gd name="connsiteY35" fmla="*/ 772346 h 1151775"/>
                  <a:gd name="connsiteX36" fmla="*/ 849544 w 1152510"/>
                  <a:gd name="connsiteY36" fmla="*/ 797772 h 1151775"/>
                  <a:gd name="connsiteX37" fmla="*/ 870934 w 1152510"/>
                  <a:gd name="connsiteY37" fmla="*/ 823602 h 1151775"/>
                  <a:gd name="connsiteX38" fmla="*/ 876786 w 1152510"/>
                  <a:gd name="connsiteY38" fmla="*/ 828849 h 1151775"/>
                  <a:gd name="connsiteX39" fmla="*/ 904633 w 1152510"/>
                  <a:gd name="connsiteY39" fmla="*/ 864163 h 1151775"/>
                  <a:gd name="connsiteX40" fmla="*/ 907257 w 1152510"/>
                  <a:gd name="connsiteY40" fmla="*/ 870621 h 1151775"/>
                  <a:gd name="connsiteX41" fmla="*/ 906046 w 1152510"/>
                  <a:gd name="connsiteY41" fmla="*/ 871428 h 1151775"/>
                  <a:gd name="connsiteX42" fmla="*/ 880217 w 1152510"/>
                  <a:gd name="connsiteY42" fmla="*/ 874858 h 1151775"/>
                  <a:gd name="connsiteX43" fmla="*/ 853378 w 1152510"/>
                  <a:gd name="connsiteY43" fmla="*/ 866181 h 1151775"/>
                  <a:gd name="connsiteX44" fmla="*/ 845105 w 1152510"/>
                  <a:gd name="connsiteY44" fmla="*/ 855889 h 1151775"/>
                  <a:gd name="connsiteX45" fmla="*/ 836831 w 1152510"/>
                  <a:gd name="connsiteY45" fmla="*/ 854679 h 1151775"/>
                  <a:gd name="connsiteX46" fmla="*/ 838244 w 1152510"/>
                  <a:gd name="connsiteY46" fmla="*/ 862751 h 1151775"/>
                  <a:gd name="connsiteX47" fmla="*/ 846517 w 1152510"/>
                  <a:gd name="connsiteY47" fmla="*/ 875060 h 1151775"/>
                  <a:gd name="connsiteX48" fmla="*/ 859029 w 1152510"/>
                  <a:gd name="connsiteY48" fmla="*/ 886361 h 1151775"/>
                  <a:gd name="connsiteX49" fmla="*/ 868513 w 1152510"/>
                  <a:gd name="connsiteY49" fmla="*/ 893222 h 1151775"/>
                  <a:gd name="connsiteX50" fmla="*/ 871540 w 1152510"/>
                  <a:gd name="connsiteY50" fmla="*/ 900284 h 1151775"/>
                  <a:gd name="connsiteX51" fmla="*/ 873558 w 1152510"/>
                  <a:gd name="connsiteY51" fmla="*/ 905127 h 1151775"/>
                  <a:gd name="connsiteX52" fmla="*/ 883849 w 1152510"/>
                  <a:gd name="connsiteY52" fmla="*/ 912190 h 1151775"/>
                  <a:gd name="connsiteX53" fmla="*/ 893333 w 1152510"/>
                  <a:gd name="connsiteY53" fmla="*/ 904522 h 1151775"/>
                  <a:gd name="connsiteX54" fmla="*/ 892728 w 1152510"/>
                  <a:gd name="connsiteY54" fmla="*/ 901495 h 1151775"/>
                  <a:gd name="connsiteX55" fmla="*/ 899992 w 1152510"/>
                  <a:gd name="connsiteY55" fmla="*/ 896047 h 1151775"/>
                  <a:gd name="connsiteX56" fmla="*/ 910284 w 1152510"/>
                  <a:gd name="connsiteY56" fmla="*/ 896047 h 1151775"/>
                  <a:gd name="connsiteX57" fmla="*/ 915732 w 1152510"/>
                  <a:gd name="connsiteY57" fmla="*/ 897257 h 1151775"/>
                  <a:gd name="connsiteX58" fmla="*/ 914319 w 1152510"/>
                  <a:gd name="connsiteY58" fmla="*/ 901697 h 1151775"/>
                  <a:gd name="connsiteX59" fmla="*/ 896158 w 1152510"/>
                  <a:gd name="connsiteY59" fmla="*/ 916428 h 1151775"/>
                  <a:gd name="connsiteX60" fmla="*/ 882638 w 1152510"/>
                  <a:gd name="connsiteY60" fmla="*/ 926921 h 1151775"/>
                  <a:gd name="connsiteX61" fmla="*/ 868311 w 1152510"/>
                  <a:gd name="connsiteY61" fmla="*/ 932370 h 1151775"/>
                  <a:gd name="connsiteX62" fmla="*/ 824724 w 1152510"/>
                  <a:gd name="connsiteY62" fmla="*/ 952348 h 1151775"/>
                  <a:gd name="connsiteX63" fmla="*/ 791832 w 1152510"/>
                  <a:gd name="connsiteY63" fmla="*/ 972931 h 1151775"/>
                  <a:gd name="connsiteX64" fmla="*/ 776294 w 1152510"/>
                  <a:gd name="connsiteY64" fmla="*/ 987864 h 1151775"/>
                  <a:gd name="connsiteX65" fmla="*/ 753289 w 1152510"/>
                  <a:gd name="connsiteY65" fmla="*/ 1014904 h 1151775"/>
                  <a:gd name="connsiteX66" fmla="*/ 745420 w 1152510"/>
                  <a:gd name="connsiteY66" fmla="*/ 1022169 h 1151775"/>
                  <a:gd name="connsiteX67" fmla="*/ 730487 w 1152510"/>
                  <a:gd name="connsiteY67" fmla="*/ 1027819 h 1151775"/>
                  <a:gd name="connsiteX68" fmla="*/ 710308 w 1152510"/>
                  <a:gd name="connsiteY68" fmla="*/ 1025599 h 1151775"/>
                  <a:gd name="connsiteX69" fmla="*/ 700622 w 1152510"/>
                  <a:gd name="connsiteY69" fmla="*/ 1021563 h 1151775"/>
                  <a:gd name="connsiteX70" fmla="*/ 681855 w 1152510"/>
                  <a:gd name="connsiteY70" fmla="*/ 996541 h 1151775"/>
                  <a:gd name="connsiteX71" fmla="*/ 669949 w 1152510"/>
                  <a:gd name="connsiteY71" fmla="*/ 983020 h 1151775"/>
                  <a:gd name="connsiteX72" fmla="*/ 659255 w 1152510"/>
                  <a:gd name="connsiteY72" fmla="*/ 982415 h 1151775"/>
                  <a:gd name="connsiteX73" fmla="*/ 659658 w 1152510"/>
                  <a:gd name="connsiteY73" fmla="*/ 995532 h 1151775"/>
                  <a:gd name="connsiteX74" fmla="*/ 673985 w 1152510"/>
                  <a:gd name="connsiteY74" fmla="*/ 1009052 h 1151775"/>
                  <a:gd name="connsiteX75" fmla="*/ 682662 w 1152510"/>
                  <a:gd name="connsiteY75" fmla="*/ 1020958 h 1151775"/>
                  <a:gd name="connsiteX76" fmla="*/ 681855 w 1152510"/>
                  <a:gd name="connsiteY76" fmla="*/ 1021765 h 1151775"/>
                  <a:gd name="connsiteX77" fmla="*/ 676003 w 1152510"/>
                  <a:gd name="connsiteY77" fmla="*/ 1019949 h 1151775"/>
                  <a:gd name="connsiteX78" fmla="*/ 659255 w 1152510"/>
                  <a:gd name="connsiteY78" fmla="*/ 1017124 h 1151775"/>
                  <a:gd name="connsiteX79" fmla="*/ 643918 w 1152510"/>
                  <a:gd name="connsiteY79" fmla="*/ 1012886 h 1151775"/>
                  <a:gd name="connsiteX80" fmla="*/ 627371 w 1152510"/>
                  <a:gd name="connsiteY80" fmla="*/ 998559 h 1151775"/>
                  <a:gd name="connsiteX81" fmla="*/ 624546 w 1152510"/>
                  <a:gd name="connsiteY81" fmla="*/ 995935 h 1151775"/>
                  <a:gd name="connsiteX82" fmla="*/ 618694 w 1152510"/>
                  <a:gd name="connsiteY82" fmla="*/ 995128 h 1151775"/>
                  <a:gd name="connsiteX83" fmla="*/ 616071 w 1152510"/>
                  <a:gd name="connsiteY83" fmla="*/ 1000375 h 1151775"/>
                  <a:gd name="connsiteX84" fmla="*/ 620510 w 1152510"/>
                  <a:gd name="connsiteY84" fmla="*/ 1011070 h 1151775"/>
                  <a:gd name="connsiteX85" fmla="*/ 637864 w 1152510"/>
                  <a:gd name="connsiteY85" fmla="*/ 1033267 h 1151775"/>
                  <a:gd name="connsiteX86" fmla="*/ 641698 w 1152510"/>
                  <a:gd name="connsiteY86" fmla="*/ 1038111 h 1151775"/>
                  <a:gd name="connsiteX87" fmla="*/ 615062 w 1152510"/>
                  <a:gd name="connsiteY87" fmla="*/ 1041945 h 1151775"/>
                  <a:gd name="connsiteX88" fmla="*/ 603963 w 1152510"/>
                  <a:gd name="connsiteY88" fmla="*/ 1033469 h 1151775"/>
                  <a:gd name="connsiteX89" fmla="*/ 593470 w 1152510"/>
                  <a:gd name="connsiteY89" fmla="*/ 1025397 h 1151775"/>
                  <a:gd name="connsiteX90" fmla="*/ 584389 w 1152510"/>
                  <a:gd name="connsiteY90" fmla="*/ 1023581 h 1151775"/>
                  <a:gd name="connsiteX91" fmla="*/ 578739 w 1152510"/>
                  <a:gd name="connsiteY91" fmla="*/ 1032057 h 1151775"/>
                  <a:gd name="connsiteX92" fmla="*/ 584188 w 1152510"/>
                  <a:gd name="connsiteY92" fmla="*/ 1041339 h 1151775"/>
                  <a:gd name="connsiteX93" fmla="*/ 601340 w 1152510"/>
                  <a:gd name="connsiteY93" fmla="*/ 1064344 h 1151775"/>
                  <a:gd name="connsiteX94" fmla="*/ 610017 w 1152510"/>
                  <a:gd name="connsiteY94" fmla="*/ 1072012 h 1151775"/>
                  <a:gd name="connsiteX95" fmla="*/ 612842 w 1152510"/>
                  <a:gd name="connsiteY95" fmla="*/ 1075241 h 1151775"/>
                  <a:gd name="connsiteX96" fmla="*/ 610622 w 1152510"/>
                  <a:gd name="connsiteY96" fmla="*/ 1084523 h 1151775"/>
                  <a:gd name="connsiteX97" fmla="*/ 582372 w 1152510"/>
                  <a:gd name="connsiteY97" fmla="*/ 1112573 h 1151775"/>
                  <a:gd name="connsiteX98" fmla="*/ 579950 w 1152510"/>
                  <a:gd name="connsiteY98" fmla="*/ 1114591 h 1151775"/>
                  <a:gd name="connsiteX99" fmla="*/ 566834 w 1152510"/>
                  <a:gd name="connsiteY99" fmla="*/ 1121250 h 1151775"/>
                  <a:gd name="connsiteX100" fmla="*/ 565219 w 1152510"/>
                  <a:gd name="connsiteY100" fmla="*/ 1120039 h 1151775"/>
                  <a:gd name="connsiteX101" fmla="*/ 549479 w 1152510"/>
                  <a:gd name="connsiteY101" fmla="*/ 1091990 h 1151775"/>
                  <a:gd name="connsiteX102" fmla="*/ 532731 w 1152510"/>
                  <a:gd name="connsiteY102" fmla="*/ 1067573 h 1151775"/>
                  <a:gd name="connsiteX103" fmla="*/ 525668 w 1152510"/>
                  <a:gd name="connsiteY103" fmla="*/ 1056272 h 1151775"/>
                  <a:gd name="connsiteX104" fmla="*/ 512148 w 1152510"/>
                  <a:gd name="connsiteY104" fmla="*/ 1037102 h 1151775"/>
                  <a:gd name="connsiteX105" fmla="*/ 503471 w 1152510"/>
                  <a:gd name="connsiteY105" fmla="*/ 1032460 h 1151775"/>
                  <a:gd name="connsiteX106" fmla="*/ 503673 w 1152510"/>
                  <a:gd name="connsiteY106" fmla="*/ 1042146 h 1151775"/>
                  <a:gd name="connsiteX107" fmla="*/ 512955 w 1152510"/>
                  <a:gd name="connsiteY107" fmla="*/ 1055667 h 1151775"/>
                  <a:gd name="connsiteX108" fmla="*/ 532327 w 1152510"/>
                  <a:gd name="connsiteY108" fmla="*/ 1085936 h 1151775"/>
                  <a:gd name="connsiteX109" fmla="*/ 547260 w 1152510"/>
                  <a:gd name="connsiteY109" fmla="*/ 1104905 h 1151775"/>
                  <a:gd name="connsiteX110" fmla="*/ 552708 w 1152510"/>
                  <a:gd name="connsiteY110" fmla="*/ 1112573 h 1151775"/>
                  <a:gd name="connsiteX111" fmla="*/ 546856 w 1152510"/>
                  <a:gd name="connsiteY111" fmla="*/ 1130533 h 1151775"/>
                  <a:gd name="connsiteX112" fmla="*/ 525466 w 1152510"/>
                  <a:gd name="connsiteY112" fmla="*/ 1144658 h 1151775"/>
                  <a:gd name="connsiteX113" fmla="*/ 498022 w 1152510"/>
                  <a:gd name="connsiteY113" fmla="*/ 1151721 h 1151775"/>
                  <a:gd name="connsiteX114" fmla="*/ 489951 w 1152510"/>
                  <a:gd name="connsiteY114" fmla="*/ 1145667 h 1151775"/>
                  <a:gd name="connsiteX115" fmla="*/ 478045 w 1152510"/>
                  <a:gd name="connsiteY115" fmla="*/ 1124681 h 1151775"/>
                  <a:gd name="connsiteX116" fmla="*/ 470579 w 1152510"/>
                  <a:gd name="connsiteY116" fmla="*/ 1102887 h 1151775"/>
                  <a:gd name="connsiteX117" fmla="*/ 482081 w 1152510"/>
                  <a:gd name="connsiteY117" fmla="*/ 1114187 h 1151775"/>
                  <a:gd name="connsiteX118" fmla="*/ 491969 w 1152510"/>
                  <a:gd name="connsiteY118" fmla="*/ 1117618 h 1151775"/>
                  <a:gd name="connsiteX119" fmla="*/ 494996 w 1152510"/>
                  <a:gd name="connsiteY119" fmla="*/ 1105308 h 1151775"/>
                  <a:gd name="connsiteX120" fmla="*/ 469772 w 1152510"/>
                  <a:gd name="connsiteY120" fmla="*/ 1063133 h 1151775"/>
                  <a:gd name="connsiteX121" fmla="*/ 401970 w 1152510"/>
                  <a:gd name="connsiteY121" fmla="*/ 963648 h 1151775"/>
                  <a:gd name="connsiteX122" fmla="*/ 375535 w 1152510"/>
                  <a:gd name="connsiteY122" fmla="*/ 928738 h 1151775"/>
                  <a:gd name="connsiteX123" fmla="*/ 360198 w 1152510"/>
                  <a:gd name="connsiteY123" fmla="*/ 900890 h 1151775"/>
                  <a:gd name="connsiteX124" fmla="*/ 351320 w 1152510"/>
                  <a:gd name="connsiteY124" fmla="*/ 880912 h 1151775"/>
                  <a:gd name="connsiteX125" fmla="*/ 341028 w 1152510"/>
                  <a:gd name="connsiteY125" fmla="*/ 871831 h 1151775"/>
                  <a:gd name="connsiteX126" fmla="*/ 330939 w 1152510"/>
                  <a:gd name="connsiteY126" fmla="*/ 881114 h 1151775"/>
                  <a:gd name="connsiteX127" fmla="*/ 333360 w 1152510"/>
                  <a:gd name="connsiteY127" fmla="*/ 886966 h 1151775"/>
                  <a:gd name="connsiteX128" fmla="*/ 335580 w 1152510"/>
                  <a:gd name="connsiteY128" fmla="*/ 894231 h 1151775"/>
                  <a:gd name="connsiteX129" fmla="*/ 335580 w 1152510"/>
                  <a:gd name="connsiteY129" fmla="*/ 894231 h 1151775"/>
                  <a:gd name="connsiteX130" fmla="*/ 321253 w 1152510"/>
                  <a:gd name="connsiteY130" fmla="*/ 885352 h 1151775"/>
                  <a:gd name="connsiteX131" fmla="*/ 311768 w 1152510"/>
                  <a:gd name="connsiteY131" fmla="*/ 876271 h 1151775"/>
                  <a:gd name="connsiteX132" fmla="*/ 282508 w 1152510"/>
                  <a:gd name="connsiteY132" fmla="*/ 835912 h 1151775"/>
                  <a:gd name="connsiteX133" fmla="*/ 276859 w 1152510"/>
                  <a:gd name="connsiteY133" fmla="*/ 831876 h 1151775"/>
                  <a:gd name="connsiteX134" fmla="*/ 247800 w 1152510"/>
                  <a:gd name="connsiteY134" fmla="*/ 810889 h 1151775"/>
                  <a:gd name="connsiteX135" fmla="*/ 241141 w 1152510"/>
                  <a:gd name="connsiteY135" fmla="*/ 803221 h 1151775"/>
                  <a:gd name="connsiteX136" fmla="*/ 240940 w 1152510"/>
                  <a:gd name="connsiteY136" fmla="*/ 794140 h 1151775"/>
                  <a:gd name="connsiteX137" fmla="*/ 241141 w 1152510"/>
                  <a:gd name="connsiteY137" fmla="*/ 780620 h 1151775"/>
                  <a:gd name="connsiteX138" fmla="*/ 226612 w 1152510"/>
                  <a:gd name="connsiteY138" fmla="*/ 760239 h 1151775"/>
                  <a:gd name="connsiteX139" fmla="*/ 222375 w 1152510"/>
                  <a:gd name="connsiteY139" fmla="*/ 752974 h 1151775"/>
                  <a:gd name="connsiteX140" fmla="*/ 222980 w 1152510"/>
                  <a:gd name="connsiteY140" fmla="*/ 752369 h 1151775"/>
                  <a:gd name="connsiteX141" fmla="*/ 245379 w 1152510"/>
                  <a:gd name="connsiteY141" fmla="*/ 769925 h 1151775"/>
                  <a:gd name="connsiteX142" fmla="*/ 262128 w 1152510"/>
                  <a:gd name="connsiteY142" fmla="*/ 785665 h 1151775"/>
                  <a:gd name="connsiteX143" fmla="*/ 273024 w 1152510"/>
                  <a:gd name="connsiteY143" fmla="*/ 795553 h 1151775"/>
                  <a:gd name="connsiteX144" fmla="*/ 281701 w 1152510"/>
                  <a:gd name="connsiteY144" fmla="*/ 805441 h 1151775"/>
                  <a:gd name="connsiteX145" fmla="*/ 285334 w 1152510"/>
                  <a:gd name="connsiteY145" fmla="*/ 808266 h 1151775"/>
                  <a:gd name="connsiteX146" fmla="*/ 297038 w 1152510"/>
                  <a:gd name="connsiteY146" fmla="*/ 807055 h 1151775"/>
                  <a:gd name="connsiteX147" fmla="*/ 297441 w 1152510"/>
                  <a:gd name="connsiteY147" fmla="*/ 795956 h 1151775"/>
                  <a:gd name="connsiteX148" fmla="*/ 289773 w 1152510"/>
                  <a:gd name="connsiteY148" fmla="*/ 784252 h 1151775"/>
                  <a:gd name="connsiteX149" fmla="*/ 260311 w 1152510"/>
                  <a:gd name="connsiteY149" fmla="*/ 742077 h 1151775"/>
                  <a:gd name="connsiteX150" fmla="*/ 248608 w 1152510"/>
                  <a:gd name="connsiteY150" fmla="*/ 722906 h 1151775"/>
                  <a:gd name="connsiteX151" fmla="*/ 241141 w 1152510"/>
                  <a:gd name="connsiteY151" fmla="*/ 714027 h 1151775"/>
                  <a:gd name="connsiteX152" fmla="*/ 233271 w 1152510"/>
                  <a:gd name="connsiteY152" fmla="*/ 712615 h 1151775"/>
                  <a:gd name="connsiteX153" fmla="*/ 231253 w 1152510"/>
                  <a:gd name="connsiteY153" fmla="*/ 720081 h 1151775"/>
                  <a:gd name="connsiteX154" fmla="*/ 232060 w 1152510"/>
                  <a:gd name="connsiteY154" fmla="*/ 723915 h 1151775"/>
                  <a:gd name="connsiteX155" fmla="*/ 231657 w 1152510"/>
                  <a:gd name="connsiteY155" fmla="*/ 724319 h 1151775"/>
                  <a:gd name="connsiteX156" fmla="*/ 208451 w 1152510"/>
                  <a:gd name="connsiteY156" fmla="*/ 706359 h 1151775"/>
                  <a:gd name="connsiteX157" fmla="*/ 204617 w 1152510"/>
                  <a:gd name="connsiteY157" fmla="*/ 696673 h 1151775"/>
                  <a:gd name="connsiteX158" fmla="*/ 197756 w 1152510"/>
                  <a:gd name="connsiteY158" fmla="*/ 680126 h 1151775"/>
                  <a:gd name="connsiteX159" fmla="*/ 185648 w 1152510"/>
                  <a:gd name="connsiteY159" fmla="*/ 665798 h 1151775"/>
                  <a:gd name="connsiteX160" fmla="*/ 176366 w 1152510"/>
                  <a:gd name="connsiteY160" fmla="*/ 660955 h 1151775"/>
                  <a:gd name="connsiteX161" fmla="*/ 174752 w 1152510"/>
                  <a:gd name="connsiteY161" fmla="*/ 660955 h 1151775"/>
                  <a:gd name="connsiteX162" fmla="*/ 154774 w 1152510"/>
                  <a:gd name="connsiteY162" fmla="*/ 658332 h 1151775"/>
                  <a:gd name="connsiteX163" fmla="*/ 148721 w 1152510"/>
                  <a:gd name="connsiteY163" fmla="*/ 654296 h 1151775"/>
                  <a:gd name="connsiteX164" fmla="*/ 138429 w 1152510"/>
                  <a:gd name="connsiteY164" fmla="*/ 634924 h 1151775"/>
                  <a:gd name="connsiteX165" fmla="*/ 137824 w 1152510"/>
                  <a:gd name="connsiteY165" fmla="*/ 624834 h 1151775"/>
                  <a:gd name="connsiteX166" fmla="*/ 135604 w 1152510"/>
                  <a:gd name="connsiteY166" fmla="*/ 617973 h 1151775"/>
                  <a:gd name="connsiteX167" fmla="*/ 111187 w 1152510"/>
                  <a:gd name="connsiteY167" fmla="*/ 589520 h 1151775"/>
                  <a:gd name="connsiteX168" fmla="*/ 96658 w 1152510"/>
                  <a:gd name="connsiteY168" fmla="*/ 572165 h 1151775"/>
                  <a:gd name="connsiteX169" fmla="*/ 95447 w 1152510"/>
                  <a:gd name="connsiteY169" fmla="*/ 550573 h 1151775"/>
                  <a:gd name="connsiteX170" fmla="*/ 93429 w 1152510"/>
                  <a:gd name="connsiteY170" fmla="*/ 536448 h 1151775"/>
                  <a:gd name="connsiteX171" fmla="*/ 88385 w 1152510"/>
                  <a:gd name="connsiteY171" fmla="*/ 528578 h 1151775"/>
                  <a:gd name="connsiteX172" fmla="*/ 90403 w 1152510"/>
                  <a:gd name="connsiteY172" fmla="*/ 523129 h 1151775"/>
                  <a:gd name="connsiteX173" fmla="*/ 92622 w 1152510"/>
                  <a:gd name="connsiteY173" fmla="*/ 516066 h 1151775"/>
                  <a:gd name="connsiteX174" fmla="*/ 68609 w 1152510"/>
                  <a:gd name="connsiteY174" fmla="*/ 476716 h 1151775"/>
                  <a:gd name="connsiteX175" fmla="*/ 66995 w 1152510"/>
                  <a:gd name="connsiteY175" fmla="*/ 475102 h 1151775"/>
                  <a:gd name="connsiteX176" fmla="*/ 44192 w 1152510"/>
                  <a:gd name="connsiteY176" fmla="*/ 469654 h 1151775"/>
                  <a:gd name="connsiteX177" fmla="*/ 33295 w 1152510"/>
                  <a:gd name="connsiteY177" fmla="*/ 466021 h 1151775"/>
                  <a:gd name="connsiteX178" fmla="*/ 23811 w 1152510"/>
                  <a:gd name="connsiteY178" fmla="*/ 462591 h 1151775"/>
                  <a:gd name="connsiteX179" fmla="*/ 16547 w 1152510"/>
                  <a:gd name="connsiteY179" fmla="*/ 473891 h 1151775"/>
                  <a:gd name="connsiteX180" fmla="*/ 18968 w 1152510"/>
                  <a:gd name="connsiteY180" fmla="*/ 484385 h 1151775"/>
                  <a:gd name="connsiteX181" fmla="*/ 46816 w 1152510"/>
                  <a:gd name="connsiteY181" fmla="*/ 526963 h 1151775"/>
                  <a:gd name="connsiteX182" fmla="*/ 48834 w 1152510"/>
                  <a:gd name="connsiteY182" fmla="*/ 530999 h 1151775"/>
                  <a:gd name="connsiteX183" fmla="*/ 45201 w 1152510"/>
                  <a:gd name="connsiteY183" fmla="*/ 533623 h 1151775"/>
                  <a:gd name="connsiteX184" fmla="*/ 39551 w 1152510"/>
                  <a:gd name="connsiteY184" fmla="*/ 532412 h 1151775"/>
                  <a:gd name="connsiteX185" fmla="*/ 31076 w 1152510"/>
                  <a:gd name="connsiteY185" fmla="*/ 520102 h 1151775"/>
                  <a:gd name="connsiteX186" fmla="*/ 15134 w 1152510"/>
                  <a:gd name="connsiteY186" fmla="*/ 501941 h 1151775"/>
                  <a:gd name="connsiteX187" fmla="*/ 1816 w 1152510"/>
                  <a:gd name="connsiteY187" fmla="*/ 482568 h 1151775"/>
                  <a:gd name="connsiteX188" fmla="*/ 1816 w 1152510"/>
                  <a:gd name="connsiteY188" fmla="*/ 470864 h 1151775"/>
                  <a:gd name="connsiteX189" fmla="*/ 10897 w 1152510"/>
                  <a:gd name="connsiteY189" fmla="*/ 459160 h 1151775"/>
                  <a:gd name="connsiteX190" fmla="*/ 30672 w 1152510"/>
                  <a:gd name="connsiteY190" fmla="*/ 438173 h 1151775"/>
                  <a:gd name="connsiteX191" fmla="*/ 45807 w 1152510"/>
                  <a:gd name="connsiteY191" fmla="*/ 423442 h 1151775"/>
                  <a:gd name="connsiteX192" fmla="*/ 47017 w 1152510"/>
                  <a:gd name="connsiteY192" fmla="*/ 422433 h 1151775"/>
                  <a:gd name="connsiteX193" fmla="*/ 80515 w 1152510"/>
                  <a:gd name="connsiteY193" fmla="*/ 410931 h 1151775"/>
                  <a:gd name="connsiteX194" fmla="*/ 105335 w 1152510"/>
                  <a:gd name="connsiteY194" fmla="*/ 410528 h 1151775"/>
                  <a:gd name="connsiteX195" fmla="*/ 115425 w 1152510"/>
                  <a:gd name="connsiteY195" fmla="*/ 410729 h 1151775"/>
                  <a:gd name="connsiteX196" fmla="*/ 130559 w 1152510"/>
                  <a:gd name="connsiteY196" fmla="*/ 398218 h 1151775"/>
                  <a:gd name="connsiteX197" fmla="*/ 131366 w 1152510"/>
                  <a:gd name="connsiteY197" fmla="*/ 395191 h 1151775"/>
                  <a:gd name="connsiteX198" fmla="*/ 141456 w 1152510"/>
                  <a:gd name="connsiteY198" fmla="*/ 388935 h 1151775"/>
                  <a:gd name="connsiteX199" fmla="*/ 145290 w 1152510"/>
                  <a:gd name="connsiteY199" fmla="*/ 389743 h 1151775"/>
                  <a:gd name="connsiteX200" fmla="*/ 154371 w 1152510"/>
                  <a:gd name="connsiteY200" fmla="*/ 387119 h 1151775"/>
                  <a:gd name="connsiteX201" fmla="*/ 154169 w 1152510"/>
                  <a:gd name="connsiteY201" fmla="*/ 376021 h 1151775"/>
                  <a:gd name="connsiteX202" fmla="*/ 147712 w 1152510"/>
                  <a:gd name="connsiteY202" fmla="*/ 367142 h 1151775"/>
                  <a:gd name="connsiteX203" fmla="*/ 149730 w 1152510"/>
                  <a:gd name="connsiteY203" fmla="*/ 359272 h 1151775"/>
                  <a:gd name="connsiteX204" fmla="*/ 171523 w 1152510"/>
                  <a:gd name="connsiteY204" fmla="*/ 350392 h 1151775"/>
                  <a:gd name="connsiteX205" fmla="*/ 176770 w 1152510"/>
                  <a:gd name="connsiteY205" fmla="*/ 347567 h 1151775"/>
                  <a:gd name="connsiteX206" fmla="*/ 186859 w 1152510"/>
                  <a:gd name="connsiteY206" fmla="*/ 339899 h 1151775"/>
                  <a:gd name="connsiteX207" fmla="*/ 219549 w 1152510"/>
                  <a:gd name="connsiteY207" fmla="*/ 303778 h 1151775"/>
                  <a:gd name="connsiteX208" fmla="*/ 220962 w 1152510"/>
                  <a:gd name="connsiteY208" fmla="*/ 301155 h 1151775"/>
                  <a:gd name="connsiteX209" fmla="*/ 229438 w 1152510"/>
                  <a:gd name="connsiteY209" fmla="*/ 290056 h 1151775"/>
                  <a:gd name="connsiteX210" fmla="*/ 257890 w 1152510"/>
                  <a:gd name="connsiteY210" fmla="*/ 277141 h 1151775"/>
                  <a:gd name="connsiteX211" fmla="*/ 285334 w 1152510"/>
                  <a:gd name="connsiteY211" fmla="*/ 282791 h 1151775"/>
                  <a:gd name="connsiteX212" fmla="*/ 296029 w 1152510"/>
                  <a:gd name="connsiteY212" fmla="*/ 299540 h 1151775"/>
                  <a:gd name="connsiteX213" fmla="*/ 300065 w 1152510"/>
                  <a:gd name="connsiteY213" fmla="*/ 311850 h 1151775"/>
                  <a:gd name="connsiteX214" fmla="*/ 315804 w 1152510"/>
                  <a:gd name="connsiteY214" fmla="*/ 311850 h 1151775"/>
                  <a:gd name="connsiteX215" fmla="*/ 321454 w 1152510"/>
                  <a:gd name="connsiteY215" fmla="*/ 296715 h 1151775"/>
                  <a:gd name="connsiteX216" fmla="*/ 321253 w 1152510"/>
                  <a:gd name="connsiteY216" fmla="*/ 286625 h 1151775"/>
                  <a:gd name="connsiteX217" fmla="*/ 328316 w 1152510"/>
                  <a:gd name="connsiteY217" fmla="*/ 273710 h 1151775"/>
                  <a:gd name="connsiteX218" fmla="*/ 356970 w 1152510"/>
                  <a:gd name="connsiteY218" fmla="*/ 276536 h 1151775"/>
                  <a:gd name="connsiteX219" fmla="*/ 372508 w 1152510"/>
                  <a:gd name="connsiteY219" fmla="*/ 281984 h 1151775"/>
                  <a:gd name="connsiteX220" fmla="*/ 384615 w 1152510"/>
                  <a:gd name="connsiteY220" fmla="*/ 273307 h 1151775"/>
                  <a:gd name="connsiteX221" fmla="*/ 386431 w 1152510"/>
                  <a:gd name="connsiteY221" fmla="*/ 269069 h 1151775"/>
                  <a:gd name="connsiteX222" fmla="*/ 381992 w 1152510"/>
                  <a:gd name="connsiteY222" fmla="*/ 236580 h 1151775"/>
                  <a:gd name="connsiteX223" fmla="*/ 374728 w 1152510"/>
                  <a:gd name="connsiteY223" fmla="*/ 221042 h 1151775"/>
                  <a:gd name="connsiteX224" fmla="*/ 383808 w 1152510"/>
                  <a:gd name="connsiteY224" fmla="*/ 200055 h 1151775"/>
                  <a:gd name="connsiteX225" fmla="*/ 432843 w 1152510"/>
                  <a:gd name="connsiteY225" fmla="*/ 166961 h 1151775"/>
                  <a:gd name="connsiteX226" fmla="*/ 439503 w 1152510"/>
                  <a:gd name="connsiteY226" fmla="*/ 161714 h 1151775"/>
                  <a:gd name="connsiteX227" fmla="*/ 452014 w 1152510"/>
                  <a:gd name="connsiteY227" fmla="*/ 151826 h 1151775"/>
                  <a:gd name="connsiteX228" fmla="*/ 471386 w 1152510"/>
                  <a:gd name="connsiteY228" fmla="*/ 145369 h 1151775"/>
                  <a:gd name="connsiteX229" fmla="*/ 485915 w 1152510"/>
                  <a:gd name="connsiteY229" fmla="*/ 134270 h 1151775"/>
                  <a:gd name="connsiteX230" fmla="*/ 510332 w 1152510"/>
                  <a:gd name="connsiteY230" fmla="*/ 108238 h 1151775"/>
                  <a:gd name="connsiteX231" fmla="*/ 553515 w 1152510"/>
                  <a:gd name="connsiteY231" fmla="*/ 77162 h 1151775"/>
                  <a:gd name="connsiteX232" fmla="*/ 561587 w 1152510"/>
                  <a:gd name="connsiteY232" fmla="*/ 72521 h 1151775"/>
                  <a:gd name="connsiteX233" fmla="*/ 620712 w 1152510"/>
                  <a:gd name="connsiteY233" fmla="*/ 47700 h 1151775"/>
                  <a:gd name="connsiteX234" fmla="*/ 649366 w 1152510"/>
                  <a:gd name="connsiteY234" fmla="*/ 21668 h 1151775"/>
                  <a:gd name="connsiteX235" fmla="*/ 650577 w 1152510"/>
                  <a:gd name="connsiteY235" fmla="*/ 16422 h 1151775"/>
                  <a:gd name="connsiteX236" fmla="*/ 655219 w 1152510"/>
                  <a:gd name="connsiteY236" fmla="*/ 6937 h 1151775"/>
                  <a:gd name="connsiteX237" fmla="*/ 661272 w 1152510"/>
                  <a:gd name="connsiteY237" fmla="*/ 3507 h 1151775"/>
                  <a:gd name="connsiteX238" fmla="*/ 683873 w 1152510"/>
                  <a:gd name="connsiteY238" fmla="*/ 3305 h 1151775"/>
                  <a:gd name="connsiteX239" fmla="*/ 703850 w 1152510"/>
                  <a:gd name="connsiteY239" fmla="*/ 16220 h 1151775"/>
                  <a:gd name="connsiteX240" fmla="*/ 708492 w 1152510"/>
                  <a:gd name="connsiteY240" fmla="*/ 21466 h 1151775"/>
                  <a:gd name="connsiteX241" fmla="*/ 736137 w 1152510"/>
                  <a:gd name="connsiteY241" fmla="*/ 65861 h 1151775"/>
                  <a:gd name="connsiteX242" fmla="*/ 757124 w 1152510"/>
                  <a:gd name="connsiteY242" fmla="*/ 97947 h 1151775"/>
                  <a:gd name="connsiteX243" fmla="*/ 777706 w 1152510"/>
                  <a:gd name="connsiteY243" fmla="*/ 134674 h 1151775"/>
                  <a:gd name="connsiteX244" fmla="*/ 795868 w 1152510"/>
                  <a:gd name="connsiteY244" fmla="*/ 157476 h 1151775"/>
                  <a:gd name="connsiteX245" fmla="*/ 817056 w 1152510"/>
                  <a:gd name="connsiteY245" fmla="*/ 182095 h 1151775"/>
                  <a:gd name="connsiteX246" fmla="*/ 841069 w 1152510"/>
                  <a:gd name="connsiteY246" fmla="*/ 222454 h 1151775"/>
                  <a:gd name="connsiteX247" fmla="*/ 865486 w 1152510"/>
                  <a:gd name="connsiteY247" fmla="*/ 262612 h 1151775"/>
                  <a:gd name="connsiteX248" fmla="*/ 877997 w 1152510"/>
                  <a:gd name="connsiteY248" fmla="*/ 279562 h 1151775"/>
                  <a:gd name="connsiteX249" fmla="*/ 922189 w 1152510"/>
                  <a:gd name="connsiteY249" fmla="*/ 356043 h 1151775"/>
                  <a:gd name="connsiteX250" fmla="*/ 939140 w 1152510"/>
                  <a:gd name="connsiteY250" fmla="*/ 383689 h 1151775"/>
                  <a:gd name="connsiteX251" fmla="*/ 962346 w 1152510"/>
                  <a:gd name="connsiteY251" fmla="*/ 417792 h 1151775"/>
                  <a:gd name="connsiteX252" fmla="*/ 979095 w 1152510"/>
                  <a:gd name="connsiteY252" fmla="*/ 447860 h 1151775"/>
                  <a:gd name="connsiteX253" fmla="*/ 1007346 w 1152510"/>
                  <a:gd name="connsiteY253" fmla="*/ 483174 h 1151775"/>
                  <a:gd name="connsiteX254" fmla="*/ 1032771 w 1152510"/>
                  <a:gd name="connsiteY254" fmla="*/ 523129 h 1151775"/>
                  <a:gd name="connsiteX255" fmla="*/ 1045081 w 1152510"/>
                  <a:gd name="connsiteY255" fmla="*/ 548354 h 1151775"/>
                  <a:gd name="connsiteX256" fmla="*/ 1068690 w 1152510"/>
                  <a:gd name="connsiteY256" fmla="*/ 586291 h 1151775"/>
                  <a:gd name="connsiteX257" fmla="*/ 1093914 w 1152510"/>
                  <a:gd name="connsiteY257" fmla="*/ 621202 h 1151775"/>
                  <a:gd name="connsiteX258" fmla="*/ 1101583 w 1152510"/>
                  <a:gd name="connsiteY258" fmla="*/ 631897 h 1151775"/>
                  <a:gd name="connsiteX259" fmla="*/ 1118735 w 1152510"/>
                  <a:gd name="connsiteY259" fmla="*/ 654094 h 1151775"/>
                  <a:gd name="connsiteX260" fmla="*/ 1133062 w 1152510"/>
                  <a:gd name="connsiteY260" fmla="*/ 673668 h 1151775"/>
                  <a:gd name="connsiteX261" fmla="*/ 1138107 w 1152510"/>
                  <a:gd name="connsiteY261" fmla="*/ 681538 h 1151775"/>
                  <a:gd name="connsiteX262" fmla="*/ 1142748 w 1152510"/>
                  <a:gd name="connsiteY262" fmla="*/ 693646 h 1151775"/>
                  <a:gd name="connsiteX263" fmla="*/ 1147591 w 1152510"/>
                  <a:gd name="connsiteY263" fmla="*/ 700507 h 1151775"/>
                  <a:gd name="connsiteX264" fmla="*/ 1151223 w 1152510"/>
                  <a:gd name="connsiteY264" fmla="*/ 704947 h 1151775"/>
                  <a:gd name="connsiteX265" fmla="*/ 1152232 w 1152510"/>
                  <a:gd name="connsiteY265" fmla="*/ 715844 h 1151775"/>
                  <a:gd name="connsiteX266" fmla="*/ 1141739 w 1152510"/>
                  <a:gd name="connsiteY266" fmla="*/ 740463 h 1151775"/>
                  <a:gd name="connsiteX267" fmla="*/ 1140326 w 1152510"/>
                  <a:gd name="connsiteY267" fmla="*/ 742077 h 1151775"/>
                  <a:gd name="connsiteX268" fmla="*/ 1140528 w 1152510"/>
                  <a:gd name="connsiteY268" fmla="*/ 741875 h 1151775"/>
                  <a:gd name="connsiteX269" fmla="*/ 1138914 w 1152510"/>
                  <a:gd name="connsiteY269" fmla="*/ 743691 h 1151775"/>
                  <a:gd name="connsiteX270" fmla="*/ 1139116 w 1152510"/>
                  <a:gd name="connsiteY270" fmla="*/ 743691 h 1151775"/>
                  <a:gd name="connsiteX271" fmla="*/ 1136291 w 1152510"/>
                  <a:gd name="connsiteY271" fmla="*/ 744499 h 1151775"/>
                  <a:gd name="connsiteX272" fmla="*/ 1116515 w 1152510"/>
                  <a:gd name="connsiteY272" fmla="*/ 763266 h 1151775"/>
                  <a:gd name="connsiteX273" fmla="*/ 251433 w 1152510"/>
                  <a:gd name="connsiteY273" fmla="*/ 655709 h 1151775"/>
                  <a:gd name="connsiteX274" fmla="*/ 251836 w 1152510"/>
                  <a:gd name="connsiteY274" fmla="*/ 655305 h 1151775"/>
                  <a:gd name="connsiteX275" fmla="*/ 260513 w 1152510"/>
                  <a:gd name="connsiteY275" fmla="*/ 660148 h 1151775"/>
                  <a:gd name="connsiteX276" fmla="*/ 271612 w 1152510"/>
                  <a:gd name="connsiteY276" fmla="*/ 672256 h 1151775"/>
                  <a:gd name="connsiteX277" fmla="*/ 302083 w 1152510"/>
                  <a:gd name="connsiteY277" fmla="*/ 706763 h 1151775"/>
                  <a:gd name="connsiteX278" fmla="*/ 322060 w 1152510"/>
                  <a:gd name="connsiteY278" fmla="*/ 717660 h 1151775"/>
                  <a:gd name="connsiteX279" fmla="*/ 325894 w 1152510"/>
                  <a:gd name="connsiteY279" fmla="*/ 717054 h 1151775"/>
                  <a:gd name="connsiteX280" fmla="*/ 336791 w 1152510"/>
                  <a:gd name="connsiteY280" fmla="*/ 712817 h 1151775"/>
                  <a:gd name="connsiteX281" fmla="*/ 344055 w 1152510"/>
                  <a:gd name="connsiteY281" fmla="*/ 678915 h 1151775"/>
                  <a:gd name="connsiteX282" fmla="*/ 320445 w 1152510"/>
                  <a:gd name="connsiteY282" fmla="*/ 644812 h 1151775"/>
                  <a:gd name="connsiteX283" fmla="*/ 310961 w 1152510"/>
                  <a:gd name="connsiteY283" fmla="*/ 633511 h 1151775"/>
                  <a:gd name="connsiteX284" fmla="*/ 292195 w 1152510"/>
                  <a:gd name="connsiteY284" fmla="*/ 631695 h 1151775"/>
                  <a:gd name="connsiteX285" fmla="*/ 277868 w 1152510"/>
                  <a:gd name="connsiteY285" fmla="*/ 645821 h 1151775"/>
                  <a:gd name="connsiteX286" fmla="*/ 268585 w 1152510"/>
                  <a:gd name="connsiteY286" fmla="*/ 648242 h 1151775"/>
                  <a:gd name="connsiteX287" fmla="*/ 254056 w 1152510"/>
                  <a:gd name="connsiteY287" fmla="*/ 640574 h 1151775"/>
                  <a:gd name="connsiteX288" fmla="*/ 240536 w 1152510"/>
                  <a:gd name="connsiteY288" fmla="*/ 638758 h 1151775"/>
                  <a:gd name="connsiteX289" fmla="*/ 232464 w 1152510"/>
                  <a:gd name="connsiteY289" fmla="*/ 636336 h 1151775"/>
                  <a:gd name="connsiteX290" fmla="*/ 218540 w 1152510"/>
                  <a:gd name="connsiteY290" fmla="*/ 619587 h 1151775"/>
                  <a:gd name="connsiteX291" fmla="*/ 209662 w 1152510"/>
                  <a:gd name="connsiteY291" fmla="*/ 611314 h 1151775"/>
                  <a:gd name="connsiteX292" fmla="*/ 200178 w 1152510"/>
                  <a:gd name="connsiteY292" fmla="*/ 605058 h 1151775"/>
                  <a:gd name="connsiteX293" fmla="*/ 160626 w 1152510"/>
                  <a:gd name="connsiteY293" fmla="*/ 557636 h 1151775"/>
                  <a:gd name="connsiteX294" fmla="*/ 160021 w 1152510"/>
                  <a:gd name="connsiteY294" fmla="*/ 550170 h 1151775"/>
                  <a:gd name="connsiteX295" fmla="*/ 159012 w 1152510"/>
                  <a:gd name="connsiteY295" fmla="*/ 543107 h 1151775"/>
                  <a:gd name="connsiteX296" fmla="*/ 146703 w 1152510"/>
                  <a:gd name="connsiteY296" fmla="*/ 524945 h 1151775"/>
                  <a:gd name="connsiteX297" fmla="*/ 115829 w 1152510"/>
                  <a:gd name="connsiteY297" fmla="*/ 477927 h 1151775"/>
                  <a:gd name="connsiteX298" fmla="*/ 114416 w 1152510"/>
                  <a:gd name="connsiteY298" fmla="*/ 475909 h 1151775"/>
                  <a:gd name="connsiteX299" fmla="*/ 109573 w 1152510"/>
                  <a:gd name="connsiteY299" fmla="*/ 474295 h 1151775"/>
                  <a:gd name="connsiteX300" fmla="*/ 106546 w 1152510"/>
                  <a:gd name="connsiteY300" fmla="*/ 479138 h 1151775"/>
                  <a:gd name="connsiteX301" fmla="*/ 108362 w 1152510"/>
                  <a:gd name="connsiteY301" fmla="*/ 484183 h 1151775"/>
                  <a:gd name="connsiteX302" fmla="*/ 120671 w 1152510"/>
                  <a:gd name="connsiteY302" fmla="*/ 504160 h 1151775"/>
                  <a:gd name="connsiteX303" fmla="*/ 124304 w 1152510"/>
                  <a:gd name="connsiteY303" fmla="*/ 511022 h 1151775"/>
                  <a:gd name="connsiteX304" fmla="*/ 129349 w 1152510"/>
                  <a:gd name="connsiteY304" fmla="*/ 524945 h 1151775"/>
                  <a:gd name="connsiteX305" fmla="*/ 136815 w 1152510"/>
                  <a:gd name="connsiteY305" fmla="*/ 540484 h 1151775"/>
                  <a:gd name="connsiteX306" fmla="*/ 137420 w 1152510"/>
                  <a:gd name="connsiteY306" fmla="*/ 546336 h 1151775"/>
                  <a:gd name="connsiteX307" fmla="*/ 131366 w 1152510"/>
                  <a:gd name="connsiteY307" fmla="*/ 569542 h 1151775"/>
                  <a:gd name="connsiteX308" fmla="*/ 132375 w 1152510"/>
                  <a:gd name="connsiteY308" fmla="*/ 574789 h 1151775"/>
                  <a:gd name="connsiteX309" fmla="*/ 139438 w 1152510"/>
                  <a:gd name="connsiteY309" fmla="*/ 580641 h 1151775"/>
                  <a:gd name="connsiteX310" fmla="*/ 141860 w 1152510"/>
                  <a:gd name="connsiteY310" fmla="*/ 572771 h 1151775"/>
                  <a:gd name="connsiteX311" fmla="*/ 144079 w 1152510"/>
                  <a:gd name="connsiteY311" fmla="*/ 560663 h 1151775"/>
                  <a:gd name="connsiteX312" fmla="*/ 161837 w 1152510"/>
                  <a:gd name="connsiteY312" fmla="*/ 573174 h 1151775"/>
                  <a:gd name="connsiteX313" fmla="*/ 202801 w 1152510"/>
                  <a:gd name="connsiteY313" fmla="*/ 624430 h 1151775"/>
                  <a:gd name="connsiteX314" fmla="*/ 226007 w 1152510"/>
                  <a:gd name="connsiteY314" fmla="*/ 658736 h 1151775"/>
                  <a:gd name="connsiteX315" fmla="*/ 227621 w 1152510"/>
                  <a:gd name="connsiteY315" fmla="*/ 670238 h 1151775"/>
                  <a:gd name="connsiteX316" fmla="*/ 228025 w 1152510"/>
                  <a:gd name="connsiteY316" fmla="*/ 677906 h 1151775"/>
                  <a:gd name="connsiteX317" fmla="*/ 239123 w 1152510"/>
                  <a:gd name="connsiteY317" fmla="*/ 699498 h 1151775"/>
                  <a:gd name="connsiteX318" fmla="*/ 243563 w 1152510"/>
                  <a:gd name="connsiteY318" fmla="*/ 701920 h 1151775"/>
                  <a:gd name="connsiteX319" fmla="*/ 247800 w 1152510"/>
                  <a:gd name="connsiteY319" fmla="*/ 697682 h 1151775"/>
                  <a:gd name="connsiteX320" fmla="*/ 245984 w 1152510"/>
                  <a:gd name="connsiteY320" fmla="*/ 687189 h 1151775"/>
                  <a:gd name="connsiteX321" fmla="*/ 240132 w 1152510"/>
                  <a:gd name="connsiteY321" fmla="*/ 677301 h 1151775"/>
                  <a:gd name="connsiteX322" fmla="*/ 240132 w 1152510"/>
                  <a:gd name="connsiteY322" fmla="*/ 677301 h 1151775"/>
                  <a:gd name="connsiteX323" fmla="*/ 243159 w 1152510"/>
                  <a:gd name="connsiteY323" fmla="*/ 677099 h 1151775"/>
                  <a:gd name="connsiteX324" fmla="*/ 254258 w 1152510"/>
                  <a:gd name="connsiteY324" fmla="*/ 661763 h 1151775"/>
                  <a:gd name="connsiteX325" fmla="*/ 251433 w 1152510"/>
                  <a:gd name="connsiteY325" fmla="*/ 655709 h 1151775"/>
                  <a:gd name="connsiteX326" fmla="*/ 571071 w 1152510"/>
                  <a:gd name="connsiteY326" fmla="*/ 561470 h 1151775"/>
                  <a:gd name="connsiteX327" fmla="*/ 568044 w 1152510"/>
                  <a:gd name="connsiteY327" fmla="*/ 553399 h 1151775"/>
                  <a:gd name="connsiteX328" fmla="*/ 551094 w 1152510"/>
                  <a:gd name="connsiteY328" fmla="*/ 545730 h 1151775"/>
                  <a:gd name="connsiteX329" fmla="*/ 545444 w 1152510"/>
                  <a:gd name="connsiteY329" fmla="*/ 541089 h 1151775"/>
                  <a:gd name="connsiteX330" fmla="*/ 527686 w 1152510"/>
                  <a:gd name="connsiteY330" fmla="*/ 520304 h 1151775"/>
                  <a:gd name="connsiteX331" fmla="*/ 516184 w 1152510"/>
                  <a:gd name="connsiteY331" fmla="*/ 514250 h 1151775"/>
                  <a:gd name="connsiteX332" fmla="*/ 504480 w 1152510"/>
                  <a:gd name="connsiteY332" fmla="*/ 516066 h 1151775"/>
                  <a:gd name="connsiteX333" fmla="*/ 505085 w 1152510"/>
                  <a:gd name="connsiteY333" fmla="*/ 526963 h 1151775"/>
                  <a:gd name="connsiteX334" fmla="*/ 520220 w 1152510"/>
                  <a:gd name="connsiteY334" fmla="*/ 554206 h 1151775"/>
                  <a:gd name="connsiteX335" fmla="*/ 525870 w 1152510"/>
                  <a:gd name="connsiteY335" fmla="*/ 570147 h 1151775"/>
                  <a:gd name="connsiteX336" fmla="*/ 534143 w 1152510"/>
                  <a:gd name="connsiteY336" fmla="*/ 593354 h 1151775"/>
                  <a:gd name="connsiteX337" fmla="*/ 537574 w 1152510"/>
                  <a:gd name="connsiteY337" fmla="*/ 602031 h 1151775"/>
                  <a:gd name="connsiteX338" fmla="*/ 544838 w 1152510"/>
                  <a:gd name="connsiteY338" fmla="*/ 622412 h 1151775"/>
                  <a:gd name="connsiteX339" fmla="*/ 560981 w 1152510"/>
                  <a:gd name="connsiteY339" fmla="*/ 651875 h 1151775"/>
                  <a:gd name="connsiteX340" fmla="*/ 583179 w 1152510"/>
                  <a:gd name="connsiteY340" fmla="*/ 693041 h 1151775"/>
                  <a:gd name="connsiteX341" fmla="*/ 584188 w 1152510"/>
                  <a:gd name="connsiteY341" fmla="*/ 701718 h 1151775"/>
                  <a:gd name="connsiteX342" fmla="*/ 585600 w 1152510"/>
                  <a:gd name="connsiteY342" fmla="*/ 706561 h 1151775"/>
                  <a:gd name="connsiteX343" fmla="*/ 591452 w 1152510"/>
                  <a:gd name="connsiteY343" fmla="*/ 706359 h 1151775"/>
                  <a:gd name="connsiteX344" fmla="*/ 593268 w 1152510"/>
                  <a:gd name="connsiteY344" fmla="*/ 704745 h 1151775"/>
                  <a:gd name="connsiteX345" fmla="*/ 614658 w 1152510"/>
                  <a:gd name="connsiteY345" fmla="*/ 689005 h 1151775"/>
                  <a:gd name="connsiteX346" fmla="*/ 629793 w 1152510"/>
                  <a:gd name="connsiteY346" fmla="*/ 679117 h 1151775"/>
                  <a:gd name="connsiteX347" fmla="*/ 631407 w 1152510"/>
                  <a:gd name="connsiteY347" fmla="*/ 668624 h 1151775"/>
                  <a:gd name="connsiteX348" fmla="*/ 627169 w 1152510"/>
                  <a:gd name="connsiteY348" fmla="*/ 663982 h 1151775"/>
                  <a:gd name="connsiteX349" fmla="*/ 610420 w 1152510"/>
                  <a:gd name="connsiteY349" fmla="*/ 644408 h 1151775"/>
                  <a:gd name="connsiteX350" fmla="*/ 591856 w 1152510"/>
                  <a:gd name="connsiteY350" fmla="*/ 624834 h 1151775"/>
                  <a:gd name="connsiteX351" fmla="*/ 589838 w 1152510"/>
                  <a:gd name="connsiteY351" fmla="*/ 623421 h 1151775"/>
                  <a:gd name="connsiteX352" fmla="*/ 589838 w 1152510"/>
                  <a:gd name="connsiteY352" fmla="*/ 610507 h 1151775"/>
                  <a:gd name="connsiteX353" fmla="*/ 603358 w 1152510"/>
                  <a:gd name="connsiteY353" fmla="*/ 598802 h 1151775"/>
                  <a:gd name="connsiteX354" fmla="*/ 609210 w 1152510"/>
                  <a:gd name="connsiteY354" fmla="*/ 593556 h 1151775"/>
                  <a:gd name="connsiteX355" fmla="*/ 610219 w 1152510"/>
                  <a:gd name="connsiteY355" fmla="*/ 586493 h 1151775"/>
                  <a:gd name="connsiteX356" fmla="*/ 599524 w 1152510"/>
                  <a:gd name="connsiteY356" fmla="*/ 580237 h 1151775"/>
                  <a:gd name="connsiteX357" fmla="*/ 574502 w 1152510"/>
                  <a:gd name="connsiteY357" fmla="*/ 569340 h 1151775"/>
                  <a:gd name="connsiteX358" fmla="*/ 571071 w 1152510"/>
                  <a:gd name="connsiteY358" fmla="*/ 561470 h 1151775"/>
                  <a:gd name="connsiteX359" fmla="*/ 916135 w 1152510"/>
                  <a:gd name="connsiteY359" fmla="*/ 436761 h 1151775"/>
                  <a:gd name="connsiteX360" fmla="*/ 920171 w 1152510"/>
                  <a:gd name="connsiteY360" fmla="*/ 438375 h 1151775"/>
                  <a:gd name="connsiteX361" fmla="*/ 929454 w 1152510"/>
                  <a:gd name="connsiteY361" fmla="*/ 438173 h 1151775"/>
                  <a:gd name="connsiteX362" fmla="*/ 928445 w 1152510"/>
                  <a:gd name="connsiteY362" fmla="*/ 429496 h 1151775"/>
                  <a:gd name="connsiteX363" fmla="*/ 918355 w 1152510"/>
                  <a:gd name="connsiteY363" fmla="*/ 411940 h 1151775"/>
                  <a:gd name="connsiteX364" fmla="*/ 895149 w 1152510"/>
                  <a:gd name="connsiteY364" fmla="*/ 388128 h 1151775"/>
                  <a:gd name="connsiteX365" fmla="*/ 880015 w 1152510"/>
                  <a:gd name="connsiteY365" fmla="*/ 374204 h 1151775"/>
                  <a:gd name="connsiteX366" fmla="*/ 873961 w 1152510"/>
                  <a:gd name="connsiteY366" fmla="*/ 372388 h 1151775"/>
                  <a:gd name="connsiteX367" fmla="*/ 871741 w 1152510"/>
                  <a:gd name="connsiteY367" fmla="*/ 378442 h 1151775"/>
                  <a:gd name="connsiteX368" fmla="*/ 884051 w 1152510"/>
                  <a:gd name="connsiteY368" fmla="*/ 392971 h 1151775"/>
                  <a:gd name="connsiteX369" fmla="*/ 909477 w 1152510"/>
                  <a:gd name="connsiteY369" fmla="*/ 415572 h 1151775"/>
                  <a:gd name="connsiteX370" fmla="*/ 908266 w 1152510"/>
                  <a:gd name="connsiteY370" fmla="*/ 421626 h 1151775"/>
                  <a:gd name="connsiteX371" fmla="*/ 889701 w 1152510"/>
                  <a:gd name="connsiteY371" fmla="*/ 424653 h 1151775"/>
                  <a:gd name="connsiteX372" fmla="*/ 885060 w 1152510"/>
                  <a:gd name="connsiteY372" fmla="*/ 424048 h 1151775"/>
                  <a:gd name="connsiteX373" fmla="*/ 873558 w 1152510"/>
                  <a:gd name="connsiteY373" fmla="*/ 424048 h 1151775"/>
                  <a:gd name="connsiteX374" fmla="*/ 867302 w 1152510"/>
                  <a:gd name="connsiteY374" fmla="*/ 423442 h 1151775"/>
                  <a:gd name="connsiteX375" fmla="*/ 857414 w 1152510"/>
                  <a:gd name="connsiteY375" fmla="*/ 436963 h 1151775"/>
                  <a:gd name="connsiteX376" fmla="*/ 865889 w 1152510"/>
                  <a:gd name="connsiteY376" fmla="*/ 454519 h 1151775"/>
                  <a:gd name="connsiteX377" fmla="*/ 873759 w 1152510"/>
                  <a:gd name="connsiteY377" fmla="*/ 477120 h 1151775"/>
                  <a:gd name="connsiteX378" fmla="*/ 881226 w 1152510"/>
                  <a:gd name="connsiteY378" fmla="*/ 491447 h 1151775"/>
                  <a:gd name="connsiteX379" fmla="*/ 888692 w 1152510"/>
                  <a:gd name="connsiteY379" fmla="*/ 498308 h 1151775"/>
                  <a:gd name="connsiteX380" fmla="*/ 907660 w 1152510"/>
                  <a:gd name="connsiteY380" fmla="*/ 503555 h 1151775"/>
                  <a:gd name="connsiteX381" fmla="*/ 915530 w 1152510"/>
                  <a:gd name="connsiteY381" fmla="*/ 508398 h 1151775"/>
                  <a:gd name="connsiteX382" fmla="*/ 913512 w 1152510"/>
                  <a:gd name="connsiteY382" fmla="*/ 521515 h 1151775"/>
                  <a:gd name="connsiteX383" fmla="*/ 913714 w 1152510"/>
                  <a:gd name="connsiteY383" fmla="*/ 533219 h 1151775"/>
                  <a:gd name="connsiteX384" fmla="*/ 917750 w 1152510"/>
                  <a:gd name="connsiteY384" fmla="*/ 539878 h 1151775"/>
                  <a:gd name="connsiteX385" fmla="*/ 927234 w 1152510"/>
                  <a:gd name="connsiteY385" fmla="*/ 554206 h 1151775"/>
                  <a:gd name="connsiteX386" fmla="*/ 930059 w 1152510"/>
                  <a:gd name="connsiteY386" fmla="*/ 558847 h 1151775"/>
                  <a:gd name="connsiteX387" fmla="*/ 945799 w 1152510"/>
                  <a:gd name="connsiteY387" fmla="*/ 588511 h 1151775"/>
                  <a:gd name="connsiteX388" fmla="*/ 956494 w 1152510"/>
                  <a:gd name="connsiteY388" fmla="*/ 592143 h 1151775"/>
                  <a:gd name="connsiteX389" fmla="*/ 976068 w 1152510"/>
                  <a:gd name="connsiteY389" fmla="*/ 584677 h 1151775"/>
                  <a:gd name="connsiteX390" fmla="*/ 978287 w 1152510"/>
                  <a:gd name="connsiteY390" fmla="*/ 575394 h 1151775"/>
                  <a:gd name="connsiteX391" fmla="*/ 972436 w 1152510"/>
                  <a:gd name="connsiteY391" fmla="*/ 568331 h 1151775"/>
                  <a:gd name="connsiteX392" fmla="*/ 947212 w 1152510"/>
                  <a:gd name="connsiteY392" fmla="*/ 528376 h 1151775"/>
                  <a:gd name="connsiteX393" fmla="*/ 945597 w 1152510"/>
                  <a:gd name="connsiteY393" fmla="*/ 522120 h 1151775"/>
                  <a:gd name="connsiteX394" fmla="*/ 943983 w 1152510"/>
                  <a:gd name="connsiteY394" fmla="*/ 512838 h 1151775"/>
                  <a:gd name="connsiteX395" fmla="*/ 929454 w 1152510"/>
                  <a:gd name="connsiteY395" fmla="*/ 496492 h 1151775"/>
                  <a:gd name="connsiteX396" fmla="*/ 928647 w 1152510"/>
                  <a:gd name="connsiteY396" fmla="*/ 489833 h 1151775"/>
                  <a:gd name="connsiteX397" fmla="*/ 928848 w 1152510"/>
                  <a:gd name="connsiteY397" fmla="*/ 482568 h 1151775"/>
                  <a:gd name="connsiteX398" fmla="*/ 925821 w 1152510"/>
                  <a:gd name="connsiteY398" fmla="*/ 475505 h 1151775"/>
                  <a:gd name="connsiteX399" fmla="*/ 932279 w 1152510"/>
                  <a:gd name="connsiteY399" fmla="*/ 463196 h 1151775"/>
                  <a:gd name="connsiteX400" fmla="*/ 923198 w 1152510"/>
                  <a:gd name="connsiteY400" fmla="*/ 448667 h 1151775"/>
                  <a:gd name="connsiteX401" fmla="*/ 916135 w 1152510"/>
                  <a:gd name="connsiteY401" fmla="*/ 436761 h 1151775"/>
                  <a:gd name="connsiteX402" fmla="*/ 713940 w 1152510"/>
                  <a:gd name="connsiteY402" fmla="*/ 227096 h 1151775"/>
                  <a:gd name="connsiteX403" fmla="*/ 715554 w 1152510"/>
                  <a:gd name="connsiteY403" fmla="*/ 233351 h 1151775"/>
                  <a:gd name="connsiteX404" fmla="*/ 722617 w 1152510"/>
                  <a:gd name="connsiteY404" fmla="*/ 244652 h 1151775"/>
                  <a:gd name="connsiteX405" fmla="*/ 751675 w 1152510"/>
                  <a:gd name="connsiteY405" fmla="*/ 287231 h 1151775"/>
                  <a:gd name="connsiteX406" fmla="*/ 779321 w 1152510"/>
                  <a:gd name="connsiteY406" fmla="*/ 333442 h 1151775"/>
                  <a:gd name="connsiteX407" fmla="*/ 799903 w 1152510"/>
                  <a:gd name="connsiteY407" fmla="*/ 357859 h 1151775"/>
                  <a:gd name="connsiteX408" fmla="*/ 813020 w 1152510"/>
                  <a:gd name="connsiteY408" fmla="*/ 360482 h 1151775"/>
                  <a:gd name="connsiteX409" fmla="*/ 824118 w 1152510"/>
                  <a:gd name="connsiteY409" fmla="*/ 362097 h 1151775"/>
                  <a:gd name="connsiteX410" fmla="*/ 838647 w 1152510"/>
                  <a:gd name="connsiteY410" fmla="*/ 367142 h 1151775"/>
                  <a:gd name="connsiteX411" fmla="*/ 846316 w 1152510"/>
                  <a:gd name="connsiteY411" fmla="*/ 365931 h 1151775"/>
                  <a:gd name="connsiteX412" fmla="*/ 844701 w 1152510"/>
                  <a:gd name="connsiteY412" fmla="*/ 358061 h 1151775"/>
                  <a:gd name="connsiteX413" fmla="*/ 842885 w 1152510"/>
                  <a:gd name="connsiteY413" fmla="*/ 355437 h 1151775"/>
                  <a:gd name="connsiteX414" fmla="*/ 805150 w 1152510"/>
                  <a:gd name="connsiteY414" fmla="*/ 314675 h 1151775"/>
                  <a:gd name="connsiteX415" fmla="*/ 799701 w 1152510"/>
                  <a:gd name="connsiteY415" fmla="*/ 266244 h 1151775"/>
                  <a:gd name="connsiteX416" fmla="*/ 807975 w 1152510"/>
                  <a:gd name="connsiteY416" fmla="*/ 253934 h 1151775"/>
                  <a:gd name="connsiteX417" fmla="*/ 819477 w 1152510"/>
                  <a:gd name="connsiteY417" fmla="*/ 235369 h 1151775"/>
                  <a:gd name="connsiteX418" fmla="*/ 818266 w 1152510"/>
                  <a:gd name="connsiteY418" fmla="*/ 223060 h 1151775"/>
                  <a:gd name="connsiteX419" fmla="*/ 806764 w 1152510"/>
                  <a:gd name="connsiteY419" fmla="*/ 220235 h 1151775"/>
                  <a:gd name="connsiteX420" fmla="*/ 796877 w 1152510"/>
                  <a:gd name="connsiteY420" fmla="*/ 224674 h 1151775"/>
                  <a:gd name="connsiteX421" fmla="*/ 781944 w 1152510"/>
                  <a:gd name="connsiteY421" fmla="*/ 234562 h 1151775"/>
                  <a:gd name="connsiteX422" fmla="*/ 767415 w 1152510"/>
                  <a:gd name="connsiteY422" fmla="*/ 233351 h 1151775"/>
                  <a:gd name="connsiteX423" fmla="*/ 738962 w 1152510"/>
                  <a:gd name="connsiteY423" fmla="*/ 211356 h 1151775"/>
                  <a:gd name="connsiteX424" fmla="*/ 732303 w 1152510"/>
                  <a:gd name="connsiteY424" fmla="*/ 207320 h 1151775"/>
                  <a:gd name="connsiteX425" fmla="*/ 723424 w 1152510"/>
                  <a:gd name="connsiteY425" fmla="*/ 213777 h 1151775"/>
                  <a:gd name="connsiteX426" fmla="*/ 719388 w 1152510"/>
                  <a:gd name="connsiteY426" fmla="*/ 219024 h 1151775"/>
                  <a:gd name="connsiteX427" fmla="*/ 713940 w 1152510"/>
                  <a:gd name="connsiteY427" fmla="*/ 227096 h 1151775"/>
                  <a:gd name="connsiteX428" fmla="*/ 668537 w 1152510"/>
                  <a:gd name="connsiteY428" fmla="*/ 426268 h 1151775"/>
                  <a:gd name="connsiteX429" fmla="*/ 678425 w 1152510"/>
                  <a:gd name="connsiteY429" fmla="*/ 419810 h 1151775"/>
                  <a:gd name="connsiteX430" fmla="*/ 685285 w 1152510"/>
                  <a:gd name="connsiteY430" fmla="*/ 425057 h 1151775"/>
                  <a:gd name="connsiteX431" fmla="*/ 703245 w 1152510"/>
                  <a:gd name="connsiteY431" fmla="*/ 448667 h 1151775"/>
                  <a:gd name="connsiteX432" fmla="*/ 713738 w 1152510"/>
                  <a:gd name="connsiteY432" fmla="*/ 467030 h 1151775"/>
                  <a:gd name="connsiteX433" fmla="*/ 725846 w 1152510"/>
                  <a:gd name="connsiteY433" fmla="*/ 468846 h 1151775"/>
                  <a:gd name="connsiteX434" fmla="*/ 743402 w 1152510"/>
                  <a:gd name="connsiteY434" fmla="*/ 455730 h 1151775"/>
                  <a:gd name="connsiteX435" fmla="*/ 759747 w 1152510"/>
                  <a:gd name="connsiteY435" fmla="*/ 452703 h 1151775"/>
                  <a:gd name="connsiteX436" fmla="*/ 767011 w 1152510"/>
                  <a:gd name="connsiteY436" fmla="*/ 451290 h 1151775"/>
                  <a:gd name="connsiteX437" fmla="*/ 766608 w 1152510"/>
                  <a:gd name="connsiteY437" fmla="*/ 443218 h 1151775"/>
                  <a:gd name="connsiteX438" fmla="*/ 757729 w 1152510"/>
                  <a:gd name="connsiteY438" fmla="*/ 430303 h 1151775"/>
                  <a:gd name="connsiteX439" fmla="*/ 719187 w 1152510"/>
                  <a:gd name="connsiteY439" fmla="*/ 377231 h 1151775"/>
                  <a:gd name="connsiteX440" fmla="*/ 718783 w 1152510"/>
                  <a:gd name="connsiteY440" fmla="*/ 370169 h 1151775"/>
                  <a:gd name="connsiteX441" fmla="*/ 723626 w 1152510"/>
                  <a:gd name="connsiteY441" fmla="*/ 363106 h 1151775"/>
                  <a:gd name="connsiteX442" fmla="*/ 723424 w 1152510"/>
                  <a:gd name="connsiteY442" fmla="*/ 356648 h 1151775"/>
                  <a:gd name="connsiteX443" fmla="*/ 716967 w 1152510"/>
                  <a:gd name="connsiteY443" fmla="*/ 355639 h 1151775"/>
                  <a:gd name="connsiteX444" fmla="*/ 711518 w 1152510"/>
                  <a:gd name="connsiteY444" fmla="*/ 358868 h 1151775"/>
                  <a:gd name="connsiteX445" fmla="*/ 696788 w 1152510"/>
                  <a:gd name="connsiteY445" fmla="*/ 367747 h 1151775"/>
                  <a:gd name="connsiteX446" fmla="*/ 684882 w 1152510"/>
                  <a:gd name="connsiteY446" fmla="*/ 375213 h 1151775"/>
                  <a:gd name="connsiteX447" fmla="*/ 665510 w 1152510"/>
                  <a:gd name="connsiteY447" fmla="*/ 384698 h 1151775"/>
                  <a:gd name="connsiteX448" fmla="*/ 645533 w 1152510"/>
                  <a:gd name="connsiteY448" fmla="*/ 388330 h 1151775"/>
                  <a:gd name="connsiteX449" fmla="*/ 634636 w 1152510"/>
                  <a:gd name="connsiteY449" fmla="*/ 396604 h 1151775"/>
                  <a:gd name="connsiteX450" fmla="*/ 632618 w 1152510"/>
                  <a:gd name="connsiteY450" fmla="*/ 399832 h 1151775"/>
                  <a:gd name="connsiteX451" fmla="*/ 633425 w 1152510"/>
                  <a:gd name="connsiteY451" fmla="*/ 409317 h 1151775"/>
                  <a:gd name="connsiteX452" fmla="*/ 646340 w 1152510"/>
                  <a:gd name="connsiteY452" fmla="*/ 426066 h 1151775"/>
                  <a:gd name="connsiteX453" fmla="*/ 668133 w 1152510"/>
                  <a:gd name="connsiteY453" fmla="*/ 456537 h 1151775"/>
                  <a:gd name="connsiteX454" fmla="*/ 674187 w 1152510"/>
                  <a:gd name="connsiteY454" fmla="*/ 461380 h 1151775"/>
                  <a:gd name="connsiteX455" fmla="*/ 680039 w 1152510"/>
                  <a:gd name="connsiteY455" fmla="*/ 460573 h 1151775"/>
                  <a:gd name="connsiteX456" fmla="*/ 680846 w 1152510"/>
                  <a:gd name="connsiteY456" fmla="*/ 454115 h 1151775"/>
                  <a:gd name="connsiteX457" fmla="*/ 676407 w 1152510"/>
                  <a:gd name="connsiteY457" fmla="*/ 446649 h 1151775"/>
                  <a:gd name="connsiteX458" fmla="*/ 668537 w 1152510"/>
                  <a:gd name="connsiteY458" fmla="*/ 426268 h 1151775"/>
                  <a:gd name="connsiteX459" fmla="*/ 369683 w 1152510"/>
                  <a:gd name="connsiteY459" fmla="*/ 737637 h 1151775"/>
                  <a:gd name="connsiteX460" fmla="*/ 358382 w 1152510"/>
                  <a:gd name="connsiteY460" fmla="*/ 752570 h 1151775"/>
                  <a:gd name="connsiteX461" fmla="*/ 360804 w 1152510"/>
                  <a:gd name="connsiteY461" fmla="*/ 759230 h 1151775"/>
                  <a:gd name="connsiteX462" fmla="*/ 359795 w 1152510"/>
                  <a:gd name="connsiteY462" fmla="*/ 766091 h 1151775"/>
                  <a:gd name="connsiteX463" fmla="*/ 351320 w 1152510"/>
                  <a:gd name="connsiteY463" fmla="*/ 767503 h 1151775"/>
                  <a:gd name="connsiteX464" fmla="*/ 335580 w 1152510"/>
                  <a:gd name="connsiteY464" fmla="*/ 752772 h 1151775"/>
                  <a:gd name="connsiteX465" fmla="*/ 321253 w 1152510"/>
                  <a:gd name="connsiteY465" fmla="*/ 730373 h 1151775"/>
                  <a:gd name="connsiteX466" fmla="*/ 312979 w 1152510"/>
                  <a:gd name="connsiteY466" fmla="*/ 727951 h 1151775"/>
                  <a:gd name="connsiteX467" fmla="*/ 313585 w 1152510"/>
                  <a:gd name="connsiteY467" fmla="*/ 736023 h 1151775"/>
                  <a:gd name="connsiteX468" fmla="*/ 315401 w 1152510"/>
                  <a:gd name="connsiteY468" fmla="*/ 745104 h 1151775"/>
                  <a:gd name="connsiteX469" fmla="*/ 317419 w 1152510"/>
                  <a:gd name="connsiteY469" fmla="*/ 751158 h 1151775"/>
                  <a:gd name="connsiteX470" fmla="*/ 338607 w 1152510"/>
                  <a:gd name="connsiteY470" fmla="*/ 779207 h 1151775"/>
                  <a:gd name="connsiteX471" fmla="*/ 351723 w 1152510"/>
                  <a:gd name="connsiteY471" fmla="*/ 793333 h 1151775"/>
                  <a:gd name="connsiteX472" fmla="*/ 365647 w 1152510"/>
                  <a:gd name="connsiteY472" fmla="*/ 803221 h 1151775"/>
                  <a:gd name="connsiteX473" fmla="*/ 381387 w 1152510"/>
                  <a:gd name="connsiteY473" fmla="*/ 810687 h 1151775"/>
                  <a:gd name="connsiteX474" fmla="*/ 386835 w 1152510"/>
                  <a:gd name="connsiteY474" fmla="*/ 814925 h 1151775"/>
                  <a:gd name="connsiteX475" fmla="*/ 397732 w 1152510"/>
                  <a:gd name="connsiteY475" fmla="*/ 827235 h 1151775"/>
                  <a:gd name="connsiteX476" fmla="*/ 405602 w 1152510"/>
                  <a:gd name="connsiteY476" fmla="*/ 831876 h 1151775"/>
                  <a:gd name="connsiteX477" fmla="*/ 417911 w 1152510"/>
                  <a:gd name="connsiteY477" fmla="*/ 834096 h 1151775"/>
                  <a:gd name="connsiteX478" fmla="*/ 429413 w 1152510"/>
                  <a:gd name="connsiteY478" fmla="*/ 824208 h 1151775"/>
                  <a:gd name="connsiteX479" fmla="*/ 427395 w 1152510"/>
                  <a:gd name="connsiteY479" fmla="*/ 814320 h 1151775"/>
                  <a:gd name="connsiteX480" fmla="*/ 429010 w 1152510"/>
                  <a:gd name="connsiteY480" fmla="*/ 807055 h 1151775"/>
                  <a:gd name="connsiteX481" fmla="*/ 431431 w 1152510"/>
                  <a:gd name="connsiteY481" fmla="*/ 804028 h 1151775"/>
                  <a:gd name="connsiteX482" fmla="*/ 444548 w 1152510"/>
                  <a:gd name="connsiteY482" fmla="*/ 794746 h 1151775"/>
                  <a:gd name="connsiteX483" fmla="*/ 448987 w 1152510"/>
                  <a:gd name="connsiteY483" fmla="*/ 790104 h 1151775"/>
                  <a:gd name="connsiteX484" fmla="*/ 445556 w 1152510"/>
                  <a:gd name="connsiteY484" fmla="*/ 784050 h 1151775"/>
                  <a:gd name="connsiteX485" fmla="*/ 436476 w 1152510"/>
                  <a:gd name="connsiteY485" fmla="*/ 778400 h 1151775"/>
                  <a:gd name="connsiteX486" fmla="*/ 430422 w 1152510"/>
                  <a:gd name="connsiteY486" fmla="*/ 775171 h 1151775"/>
                  <a:gd name="connsiteX487" fmla="*/ 415490 w 1152510"/>
                  <a:gd name="connsiteY487" fmla="*/ 767907 h 1151775"/>
                  <a:gd name="connsiteX488" fmla="*/ 410243 w 1152510"/>
                  <a:gd name="connsiteY488" fmla="*/ 764678 h 1151775"/>
                  <a:gd name="connsiteX489" fmla="*/ 392082 w 1152510"/>
                  <a:gd name="connsiteY489" fmla="*/ 753377 h 1151775"/>
                  <a:gd name="connsiteX490" fmla="*/ 380378 w 1152510"/>
                  <a:gd name="connsiteY490" fmla="*/ 741875 h 1151775"/>
                  <a:gd name="connsiteX491" fmla="*/ 369683 w 1152510"/>
                  <a:gd name="connsiteY491" fmla="*/ 737637 h 1151775"/>
                  <a:gd name="connsiteX492" fmla="*/ 779522 w 1152510"/>
                  <a:gd name="connsiteY492" fmla="*/ 940240 h 1151775"/>
                  <a:gd name="connsiteX493" fmla="*/ 794253 w 1152510"/>
                  <a:gd name="connsiteY493" fmla="*/ 930756 h 1151775"/>
                  <a:gd name="connsiteX494" fmla="*/ 793850 w 1152510"/>
                  <a:gd name="connsiteY494" fmla="*/ 926518 h 1151775"/>
                  <a:gd name="connsiteX495" fmla="*/ 783357 w 1152510"/>
                  <a:gd name="connsiteY495" fmla="*/ 911989 h 1151775"/>
                  <a:gd name="connsiteX496" fmla="*/ 764388 w 1152510"/>
                  <a:gd name="connsiteY496" fmla="*/ 892213 h 1151775"/>
                  <a:gd name="connsiteX497" fmla="*/ 744411 w 1152510"/>
                  <a:gd name="connsiteY497" fmla="*/ 869410 h 1151775"/>
                  <a:gd name="connsiteX498" fmla="*/ 708694 w 1152510"/>
                  <a:gd name="connsiteY498" fmla="*/ 825620 h 1151775"/>
                  <a:gd name="connsiteX499" fmla="*/ 700016 w 1152510"/>
                  <a:gd name="connsiteY499" fmla="*/ 826226 h 1151775"/>
                  <a:gd name="connsiteX500" fmla="*/ 689321 w 1152510"/>
                  <a:gd name="connsiteY500" fmla="*/ 837526 h 1151775"/>
                  <a:gd name="connsiteX501" fmla="*/ 685487 w 1152510"/>
                  <a:gd name="connsiteY501" fmla="*/ 841360 h 1151775"/>
                  <a:gd name="connsiteX502" fmla="*/ 686496 w 1152510"/>
                  <a:gd name="connsiteY502" fmla="*/ 849230 h 1151775"/>
                  <a:gd name="connsiteX503" fmla="*/ 697191 w 1152510"/>
                  <a:gd name="connsiteY503" fmla="*/ 852862 h 1151775"/>
                  <a:gd name="connsiteX504" fmla="*/ 703850 w 1152510"/>
                  <a:gd name="connsiteY504" fmla="*/ 863356 h 1151775"/>
                  <a:gd name="connsiteX505" fmla="*/ 705465 w 1152510"/>
                  <a:gd name="connsiteY505" fmla="*/ 871831 h 1151775"/>
                  <a:gd name="connsiteX506" fmla="*/ 710308 w 1152510"/>
                  <a:gd name="connsiteY506" fmla="*/ 876876 h 1151775"/>
                  <a:gd name="connsiteX507" fmla="*/ 740173 w 1152510"/>
                  <a:gd name="connsiteY507" fmla="*/ 910980 h 1151775"/>
                  <a:gd name="connsiteX508" fmla="*/ 739769 w 1152510"/>
                  <a:gd name="connsiteY508" fmla="*/ 916024 h 1151775"/>
                  <a:gd name="connsiteX509" fmla="*/ 736339 w 1152510"/>
                  <a:gd name="connsiteY509" fmla="*/ 917841 h 1151775"/>
                  <a:gd name="connsiteX510" fmla="*/ 721205 w 1152510"/>
                  <a:gd name="connsiteY510" fmla="*/ 927325 h 1151775"/>
                  <a:gd name="connsiteX511" fmla="*/ 721406 w 1152510"/>
                  <a:gd name="connsiteY511" fmla="*/ 934791 h 1151775"/>
                  <a:gd name="connsiteX512" fmla="*/ 728065 w 1152510"/>
                  <a:gd name="connsiteY512" fmla="*/ 942258 h 1151775"/>
                  <a:gd name="connsiteX513" fmla="*/ 749052 w 1152510"/>
                  <a:gd name="connsiteY513" fmla="*/ 976159 h 1151775"/>
                  <a:gd name="connsiteX514" fmla="*/ 754500 w 1152510"/>
                  <a:gd name="connsiteY514" fmla="*/ 988872 h 1151775"/>
                  <a:gd name="connsiteX515" fmla="*/ 759949 w 1152510"/>
                  <a:gd name="connsiteY515" fmla="*/ 992303 h 1151775"/>
                  <a:gd name="connsiteX516" fmla="*/ 764791 w 1152510"/>
                  <a:gd name="connsiteY516" fmla="*/ 982415 h 1151775"/>
                  <a:gd name="connsiteX517" fmla="*/ 761764 w 1152510"/>
                  <a:gd name="connsiteY517" fmla="*/ 972729 h 1151775"/>
                  <a:gd name="connsiteX518" fmla="*/ 757527 w 1152510"/>
                  <a:gd name="connsiteY518" fmla="*/ 958805 h 1151775"/>
                  <a:gd name="connsiteX519" fmla="*/ 756720 w 1152510"/>
                  <a:gd name="connsiteY519" fmla="*/ 943065 h 1151775"/>
                  <a:gd name="connsiteX520" fmla="*/ 758536 w 1152510"/>
                  <a:gd name="connsiteY520" fmla="*/ 938625 h 1151775"/>
                  <a:gd name="connsiteX521" fmla="*/ 771653 w 1152510"/>
                  <a:gd name="connsiteY521" fmla="*/ 935599 h 1151775"/>
                  <a:gd name="connsiteX522" fmla="*/ 779522 w 1152510"/>
                  <a:gd name="connsiteY522" fmla="*/ 940240 h 1151775"/>
                  <a:gd name="connsiteX523" fmla="*/ 775285 w 1152510"/>
                  <a:gd name="connsiteY523" fmla="*/ 474900 h 1151775"/>
                  <a:gd name="connsiteX524" fmla="*/ 746630 w 1152510"/>
                  <a:gd name="connsiteY524" fmla="*/ 485192 h 1151775"/>
                  <a:gd name="connsiteX525" fmla="*/ 741384 w 1152510"/>
                  <a:gd name="connsiteY525" fmla="*/ 489833 h 1151775"/>
                  <a:gd name="connsiteX526" fmla="*/ 731698 w 1152510"/>
                  <a:gd name="connsiteY526" fmla="*/ 501134 h 1151775"/>
                  <a:gd name="connsiteX527" fmla="*/ 734523 w 1152510"/>
                  <a:gd name="connsiteY527" fmla="*/ 513443 h 1151775"/>
                  <a:gd name="connsiteX528" fmla="*/ 750868 w 1152510"/>
                  <a:gd name="connsiteY528" fmla="*/ 524340 h 1151775"/>
                  <a:gd name="connsiteX529" fmla="*/ 779724 w 1152510"/>
                  <a:gd name="connsiteY529" fmla="*/ 567726 h 1151775"/>
                  <a:gd name="connsiteX530" fmla="*/ 786988 w 1152510"/>
                  <a:gd name="connsiteY530" fmla="*/ 573780 h 1151775"/>
                  <a:gd name="connsiteX531" fmla="*/ 813423 w 1152510"/>
                  <a:gd name="connsiteY531" fmla="*/ 582861 h 1151775"/>
                  <a:gd name="connsiteX532" fmla="*/ 823513 w 1152510"/>
                  <a:gd name="connsiteY532" fmla="*/ 580237 h 1151775"/>
                  <a:gd name="connsiteX533" fmla="*/ 829567 w 1152510"/>
                  <a:gd name="connsiteY533" fmla="*/ 575798 h 1151775"/>
                  <a:gd name="connsiteX534" fmla="*/ 836831 w 1152510"/>
                  <a:gd name="connsiteY534" fmla="*/ 572771 h 1151775"/>
                  <a:gd name="connsiteX535" fmla="*/ 838445 w 1152510"/>
                  <a:gd name="connsiteY535" fmla="*/ 560663 h 1151775"/>
                  <a:gd name="connsiteX536" fmla="*/ 834612 w 1152510"/>
                  <a:gd name="connsiteY536" fmla="*/ 558040 h 1151775"/>
                  <a:gd name="connsiteX537" fmla="*/ 825934 w 1152510"/>
                  <a:gd name="connsiteY537" fmla="*/ 550170 h 1151775"/>
                  <a:gd name="connsiteX538" fmla="*/ 786988 w 1152510"/>
                  <a:gd name="connsiteY538" fmla="*/ 496290 h 1151775"/>
                  <a:gd name="connsiteX539" fmla="*/ 785778 w 1152510"/>
                  <a:gd name="connsiteY539" fmla="*/ 487613 h 1151775"/>
                  <a:gd name="connsiteX540" fmla="*/ 775285 w 1152510"/>
                  <a:gd name="connsiteY540" fmla="*/ 474900 h 1151775"/>
                  <a:gd name="connsiteX541" fmla="*/ 629995 w 1152510"/>
                  <a:gd name="connsiteY541" fmla="*/ 103799 h 1151775"/>
                  <a:gd name="connsiteX542" fmla="*/ 634636 w 1152510"/>
                  <a:gd name="connsiteY542" fmla="*/ 112880 h 1151775"/>
                  <a:gd name="connsiteX543" fmla="*/ 643111 w 1152510"/>
                  <a:gd name="connsiteY543" fmla="*/ 121960 h 1151775"/>
                  <a:gd name="connsiteX544" fmla="*/ 652999 w 1152510"/>
                  <a:gd name="connsiteY544" fmla="*/ 135077 h 1151775"/>
                  <a:gd name="connsiteX545" fmla="*/ 668537 w 1152510"/>
                  <a:gd name="connsiteY545" fmla="*/ 156669 h 1151775"/>
                  <a:gd name="connsiteX546" fmla="*/ 681452 w 1152510"/>
                  <a:gd name="connsiteY546" fmla="*/ 179472 h 1151775"/>
                  <a:gd name="connsiteX547" fmla="*/ 690330 w 1152510"/>
                  <a:gd name="connsiteY547" fmla="*/ 183508 h 1151775"/>
                  <a:gd name="connsiteX548" fmla="*/ 701631 w 1152510"/>
                  <a:gd name="connsiteY548" fmla="*/ 180481 h 1151775"/>
                  <a:gd name="connsiteX549" fmla="*/ 712729 w 1152510"/>
                  <a:gd name="connsiteY549" fmla="*/ 174629 h 1151775"/>
                  <a:gd name="connsiteX550" fmla="*/ 706272 w 1152510"/>
                  <a:gd name="connsiteY550" fmla="*/ 163127 h 1151775"/>
                  <a:gd name="connsiteX551" fmla="*/ 691339 w 1152510"/>
                  <a:gd name="connsiteY551" fmla="*/ 144158 h 1151775"/>
                  <a:gd name="connsiteX552" fmla="*/ 697595 w 1152510"/>
                  <a:gd name="connsiteY552" fmla="*/ 131848 h 1151775"/>
                  <a:gd name="connsiteX553" fmla="*/ 708492 w 1152510"/>
                  <a:gd name="connsiteY553" fmla="*/ 132252 h 1151775"/>
                  <a:gd name="connsiteX554" fmla="*/ 722819 w 1152510"/>
                  <a:gd name="connsiteY554" fmla="*/ 126400 h 1151775"/>
                  <a:gd name="connsiteX555" fmla="*/ 719994 w 1152510"/>
                  <a:gd name="connsiteY555" fmla="*/ 112072 h 1151775"/>
                  <a:gd name="connsiteX556" fmla="*/ 718379 w 1152510"/>
                  <a:gd name="connsiteY556" fmla="*/ 110256 h 1151775"/>
                  <a:gd name="connsiteX557" fmla="*/ 691945 w 1152510"/>
                  <a:gd name="connsiteY557" fmla="*/ 78373 h 1151775"/>
                  <a:gd name="connsiteX558" fmla="*/ 674994 w 1152510"/>
                  <a:gd name="connsiteY558" fmla="*/ 69292 h 1151775"/>
                  <a:gd name="connsiteX559" fmla="*/ 662079 w 1152510"/>
                  <a:gd name="connsiteY559" fmla="*/ 78373 h 1151775"/>
                  <a:gd name="connsiteX560" fmla="*/ 657438 w 1152510"/>
                  <a:gd name="connsiteY560" fmla="*/ 86444 h 1151775"/>
                  <a:gd name="connsiteX561" fmla="*/ 636653 w 1152510"/>
                  <a:gd name="connsiteY561" fmla="*/ 96736 h 1151775"/>
                  <a:gd name="connsiteX562" fmla="*/ 629995 w 1152510"/>
                  <a:gd name="connsiteY562" fmla="*/ 103799 h 1151775"/>
                  <a:gd name="connsiteX563" fmla="*/ 921180 w 1152510"/>
                  <a:gd name="connsiteY563" fmla="*/ 647031 h 1151775"/>
                  <a:gd name="connsiteX564" fmla="*/ 916135 w 1152510"/>
                  <a:gd name="connsiteY564" fmla="*/ 640170 h 1151775"/>
                  <a:gd name="connsiteX565" fmla="*/ 907055 w 1152510"/>
                  <a:gd name="connsiteY565" fmla="*/ 638152 h 1151775"/>
                  <a:gd name="connsiteX566" fmla="*/ 896965 w 1152510"/>
                  <a:gd name="connsiteY566" fmla="*/ 630484 h 1151775"/>
                  <a:gd name="connsiteX567" fmla="*/ 876988 w 1152510"/>
                  <a:gd name="connsiteY567" fmla="*/ 600619 h 1151775"/>
                  <a:gd name="connsiteX568" fmla="*/ 852369 w 1152510"/>
                  <a:gd name="connsiteY568" fmla="*/ 595170 h 1151775"/>
                  <a:gd name="connsiteX569" fmla="*/ 810195 w 1152510"/>
                  <a:gd name="connsiteY569" fmla="*/ 624834 h 1151775"/>
                  <a:gd name="connsiteX570" fmla="*/ 807168 w 1152510"/>
                  <a:gd name="connsiteY570" fmla="*/ 631493 h 1151775"/>
                  <a:gd name="connsiteX571" fmla="*/ 813423 w 1152510"/>
                  <a:gd name="connsiteY571" fmla="*/ 634924 h 1151775"/>
                  <a:gd name="connsiteX572" fmla="*/ 829163 w 1152510"/>
                  <a:gd name="connsiteY572" fmla="*/ 642592 h 1151775"/>
                  <a:gd name="connsiteX573" fmla="*/ 853378 w 1152510"/>
                  <a:gd name="connsiteY573" fmla="*/ 674072 h 1151775"/>
                  <a:gd name="connsiteX574" fmla="*/ 856405 w 1152510"/>
                  <a:gd name="connsiteY574" fmla="*/ 683153 h 1151775"/>
                  <a:gd name="connsiteX575" fmla="*/ 861652 w 1152510"/>
                  <a:gd name="connsiteY575" fmla="*/ 687794 h 1151775"/>
                  <a:gd name="connsiteX576" fmla="*/ 877593 w 1152510"/>
                  <a:gd name="connsiteY576" fmla="*/ 678713 h 1151775"/>
                  <a:gd name="connsiteX577" fmla="*/ 903826 w 1152510"/>
                  <a:gd name="connsiteY577" fmla="*/ 660955 h 1151775"/>
                  <a:gd name="connsiteX578" fmla="*/ 916539 w 1152510"/>
                  <a:gd name="connsiteY578" fmla="*/ 654901 h 1151775"/>
                  <a:gd name="connsiteX579" fmla="*/ 921180 w 1152510"/>
                  <a:gd name="connsiteY579" fmla="*/ 647031 h 1151775"/>
                  <a:gd name="connsiteX580" fmla="*/ 516789 w 1152510"/>
                  <a:gd name="connsiteY580" fmla="*/ 342321 h 1151775"/>
                  <a:gd name="connsiteX581" fmla="*/ 528897 w 1152510"/>
                  <a:gd name="connsiteY581" fmla="*/ 335863 h 1151775"/>
                  <a:gd name="connsiteX582" fmla="*/ 526475 w 1152510"/>
                  <a:gd name="connsiteY582" fmla="*/ 325168 h 1151775"/>
                  <a:gd name="connsiteX583" fmla="*/ 518202 w 1152510"/>
                  <a:gd name="connsiteY583" fmla="*/ 312859 h 1151775"/>
                  <a:gd name="connsiteX584" fmla="*/ 466745 w 1152510"/>
                  <a:gd name="connsiteY584" fmla="*/ 237185 h 1151775"/>
                  <a:gd name="connsiteX585" fmla="*/ 458673 w 1152510"/>
                  <a:gd name="connsiteY585" fmla="*/ 225683 h 1151775"/>
                  <a:gd name="connsiteX586" fmla="*/ 452014 w 1152510"/>
                  <a:gd name="connsiteY586" fmla="*/ 224270 h 1151775"/>
                  <a:gd name="connsiteX587" fmla="*/ 433247 w 1152510"/>
                  <a:gd name="connsiteY587" fmla="*/ 227096 h 1151775"/>
                  <a:gd name="connsiteX588" fmla="*/ 421341 w 1152510"/>
                  <a:gd name="connsiteY588" fmla="*/ 230526 h 1151775"/>
                  <a:gd name="connsiteX589" fmla="*/ 420131 w 1152510"/>
                  <a:gd name="connsiteY589" fmla="*/ 242836 h 1151775"/>
                  <a:gd name="connsiteX590" fmla="*/ 424368 w 1152510"/>
                  <a:gd name="connsiteY590" fmla="*/ 251109 h 1151775"/>
                  <a:gd name="connsiteX591" fmla="*/ 452418 w 1152510"/>
                  <a:gd name="connsiteY591" fmla="*/ 298128 h 1151775"/>
                  <a:gd name="connsiteX592" fmla="*/ 463718 w 1152510"/>
                  <a:gd name="connsiteY592" fmla="*/ 307410 h 1151775"/>
                  <a:gd name="connsiteX593" fmla="*/ 488135 w 1152510"/>
                  <a:gd name="connsiteY593" fmla="*/ 322747 h 1151775"/>
                  <a:gd name="connsiteX594" fmla="*/ 507103 w 1152510"/>
                  <a:gd name="connsiteY594" fmla="*/ 338890 h 1151775"/>
                  <a:gd name="connsiteX595" fmla="*/ 516789 w 1152510"/>
                  <a:gd name="connsiteY595" fmla="*/ 342321 h 1151775"/>
                  <a:gd name="connsiteX596" fmla="*/ 574502 w 1152510"/>
                  <a:gd name="connsiteY596" fmla="*/ 129629 h 1151775"/>
                  <a:gd name="connsiteX597" fmla="*/ 568650 w 1152510"/>
                  <a:gd name="connsiteY597" fmla="*/ 129830 h 1151775"/>
                  <a:gd name="connsiteX598" fmla="*/ 561990 w 1152510"/>
                  <a:gd name="connsiteY598" fmla="*/ 131848 h 1151775"/>
                  <a:gd name="connsiteX599" fmla="*/ 556542 w 1152510"/>
                  <a:gd name="connsiteY599" fmla="*/ 151624 h 1151775"/>
                  <a:gd name="connsiteX600" fmla="*/ 576721 w 1152510"/>
                  <a:gd name="connsiteY600" fmla="*/ 177454 h 1151775"/>
                  <a:gd name="connsiteX601" fmla="*/ 580556 w 1152510"/>
                  <a:gd name="connsiteY601" fmla="*/ 182499 h 1151775"/>
                  <a:gd name="connsiteX602" fmla="*/ 580354 w 1152510"/>
                  <a:gd name="connsiteY602" fmla="*/ 188149 h 1151775"/>
                  <a:gd name="connsiteX603" fmla="*/ 574703 w 1152510"/>
                  <a:gd name="connsiteY603" fmla="*/ 189360 h 1151775"/>
                  <a:gd name="connsiteX604" fmla="*/ 566026 w 1152510"/>
                  <a:gd name="connsiteY604" fmla="*/ 182902 h 1151775"/>
                  <a:gd name="connsiteX605" fmla="*/ 549883 w 1152510"/>
                  <a:gd name="connsiteY605" fmla="*/ 160907 h 1151775"/>
                  <a:gd name="connsiteX606" fmla="*/ 544435 w 1152510"/>
                  <a:gd name="connsiteY606" fmla="*/ 154248 h 1151775"/>
                  <a:gd name="connsiteX607" fmla="*/ 532529 w 1152510"/>
                  <a:gd name="connsiteY607" fmla="*/ 156871 h 1151775"/>
                  <a:gd name="connsiteX608" fmla="*/ 534143 w 1152510"/>
                  <a:gd name="connsiteY608" fmla="*/ 174831 h 1151775"/>
                  <a:gd name="connsiteX609" fmla="*/ 544838 w 1152510"/>
                  <a:gd name="connsiteY609" fmla="*/ 188351 h 1151775"/>
                  <a:gd name="connsiteX610" fmla="*/ 572080 w 1152510"/>
                  <a:gd name="connsiteY610" fmla="*/ 230728 h 1151775"/>
                  <a:gd name="connsiteX611" fmla="*/ 586205 w 1152510"/>
                  <a:gd name="connsiteY611" fmla="*/ 235773 h 1151775"/>
                  <a:gd name="connsiteX612" fmla="*/ 593672 w 1152510"/>
                  <a:gd name="connsiteY612" fmla="*/ 236378 h 1151775"/>
                  <a:gd name="connsiteX613" fmla="*/ 601945 w 1152510"/>
                  <a:gd name="connsiteY613" fmla="*/ 234360 h 1151775"/>
                  <a:gd name="connsiteX614" fmla="*/ 603358 w 1152510"/>
                  <a:gd name="connsiteY614" fmla="*/ 229921 h 1151775"/>
                  <a:gd name="connsiteX615" fmla="*/ 616273 w 1152510"/>
                  <a:gd name="connsiteY615" fmla="*/ 213777 h 1151775"/>
                  <a:gd name="connsiteX616" fmla="*/ 619300 w 1152510"/>
                  <a:gd name="connsiteY616" fmla="*/ 202275 h 1151775"/>
                  <a:gd name="connsiteX617" fmla="*/ 594681 w 1152510"/>
                  <a:gd name="connsiteY617" fmla="*/ 164337 h 1151775"/>
                  <a:gd name="connsiteX618" fmla="*/ 593067 w 1152510"/>
                  <a:gd name="connsiteY618" fmla="*/ 151019 h 1151775"/>
                  <a:gd name="connsiteX619" fmla="*/ 599120 w 1152510"/>
                  <a:gd name="connsiteY619" fmla="*/ 132857 h 1151775"/>
                  <a:gd name="connsiteX620" fmla="*/ 590847 w 1152510"/>
                  <a:gd name="connsiteY620" fmla="*/ 126602 h 1151775"/>
                  <a:gd name="connsiteX621" fmla="*/ 574502 w 1152510"/>
                  <a:gd name="connsiteY621" fmla="*/ 129629 h 1151775"/>
                  <a:gd name="connsiteX622" fmla="*/ 379167 w 1152510"/>
                  <a:gd name="connsiteY622" fmla="*/ 602031 h 1151775"/>
                  <a:gd name="connsiteX623" fmla="*/ 382597 w 1152510"/>
                  <a:gd name="connsiteY623" fmla="*/ 609901 h 1151775"/>
                  <a:gd name="connsiteX624" fmla="*/ 397126 w 1152510"/>
                  <a:gd name="connsiteY624" fmla="*/ 630282 h 1151775"/>
                  <a:gd name="connsiteX625" fmla="*/ 416700 w 1152510"/>
                  <a:gd name="connsiteY625" fmla="*/ 672256 h 1151775"/>
                  <a:gd name="connsiteX626" fmla="*/ 424570 w 1152510"/>
                  <a:gd name="connsiteY626" fmla="*/ 683556 h 1151775"/>
                  <a:gd name="connsiteX627" fmla="*/ 430221 w 1152510"/>
                  <a:gd name="connsiteY627" fmla="*/ 685978 h 1151775"/>
                  <a:gd name="connsiteX628" fmla="*/ 439705 w 1152510"/>
                  <a:gd name="connsiteY628" fmla="*/ 686381 h 1151775"/>
                  <a:gd name="connsiteX629" fmla="*/ 448785 w 1152510"/>
                  <a:gd name="connsiteY629" fmla="*/ 680126 h 1151775"/>
                  <a:gd name="connsiteX630" fmla="*/ 467552 w 1152510"/>
                  <a:gd name="connsiteY630" fmla="*/ 667615 h 1151775"/>
                  <a:gd name="connsiteX631" fmla="*/ 480669 w 1152510"/>
                  <a:gd name="connsiteY631" fmla="*/ 657121 h 1151775"/>
                  <a:gd name="connsiteX632" fmla="*/ 478045 w 1152510"/>
                  <a:gd name="connsiteY632" fmla="*/ 649251 h 1151775"/>
                  <a:gd name="connsiteX633" fmla="*/ 473606 w 1152510"/>
                  <a:gd name="connsiteY633" fmla="*/ 646628 h 1151775"/>
                  <a:gd name="connsiteX634" fmla="*/ 451207 w 1152510"/>
                  <a:gd name="connsiteY634" fmla="*/ 617569 h 1151775"/>
                  <a:gd name="connsiteX635" fmla="*/ 423763 w 1152510"/>
                  <a:gd name="connsiteY635" fmla="*/ 601627 h 1151775"/>
                  <a:gd name="connsiteX636" fmla="*/ 398741 w 1152510"/>
                  <a:gd name="connsiteY636" fmla="*/ 593758 h 1151775"/>
                  <a:gd name="connsiteX637" fmla="*/ 380580 w 1152510"/>
                  <a:gd name="connsiteY637" fmla="*/ 597188 h 1151775"/>
                  <a:gd name="connsiteX638" fmla="*/ 379167 w 1152510"/>
                  <a:gd name="connsiteY638" fmla="*/ 602031 h 1151775"/>
                  <a:gd name="connsiteX639" fmla="*/ 568852 w 1152510"/>
                  <a:gd name="connsiteY639" fmla="*/ 871226 h 1151775"/>
                  <a:gd name="connsiteX640" fmla="*/ 581968 w 1152510"/>
                  <a:gd name="connsiteY640" fmla="*/ 866383 h 1151775"/>
                  <a:gd name="connsiteX641" fmla="*/ 601340 w 1152510"/>
                  <a:gd name="connsiteY641" fmla="*/ 844993 h 1151775"/>
                  <a:gd name="connsiteX642" fmla="*/ 608605 w 1152510"/>
                  <a:gd name="connsiteY642" fmla="*/ 839544 h 1151775"/>
                  <a:gd name="connsiteX643" fmla="*/ 615465 w 1152510"/>
                  <a:gd name="connsiteY643" fmla="*/ 828849 h 1151775"/>
                  <a:gd name="connsiteX644" fmla="*/ 610824 w 1152510"/>
                  <a:gd name="connsiteY644" fmla="*/ 824409 h 1151775"/>
                  <a:gd name="connsiteX645" fmla="*/ 605578 w 1152510"/>
                  <a:gd name="connsiteY645" fmla="*/ 826024 h 1151775"/>
                  <a:gd name="connsiteX646" fmla="*/ 593470 w 1152510"/>
                  <a:gd name="connsiteY646" fmla="*/ 827033 h 1151775"/>
                  <a:gd name="connsiteX647" fmla="*/ 588627 w 1152510"/>
                  <a:gd name="connsiteY647" fmla="*/ 822997 h 1151775"/>
                  <a:gd name="connsiteX648" fmla="*/ 578336 w 1152510"/>
                  <a:gd name="connsiteY648" fmla="*/ 808266 h 1151775"/>
                  <a:gd name="connsiteX649" fmla="*/ 567843 w 1152510"/>
                  <a:gd name="connsiteY649" fmla="*/ 793737 h 1151775"/>
                  <a:gd name="connsiteX650" fmla="*/ 551094 w 1152510"/>
                  <a:gd name="connsiteY650" fmla="*/ 774162 h 1151775"/>
                  <a:gd name="connsiteX651" fmla="*/ 539390 w 1152510"/>
                  <a:gd name="connsiteY651" fmla="*/ 771135 h 1151775"/>
                  <a:gd name="connsiteX652" fmla="*/ 533740 w 1152510"/>
                  <a:gd name="connsiteY652" fmla="*/ 777795 h 1151775"/>
                  <a:gd name="connsiteX653" fmla="*/ 525668 w 1152510"/>
                  <a:gd name="connsiteY653" fmla="*/ 789297 h 1151775"/>
                  <a:gd name="connsiteX654" fmla="*/ 522641 w 1152510"/>
                  <a:gd name="connsiteY654" fmla="*/ 793737 h 1151775"/>
                  <a:gd name="connsiteX655" fmla="*/ 515175 w 1152510"/>
                  <a:gd name="connsiteY655" fmla="*/ 806853 h 1151775"/>
                  <a:gd name="connsiteX656" fmla="*/ 516991 w 1152510"/>
                  <a:gd name="connsiteY656" fmla="*/ 815127 h 1151775"/>
                  <a:gd name="connsiteX657" fmla="*/ 522641 w 1152510"/>
                  <a:gd name="connsiteY657" fmla="*/ 819566 h 1151775"/>
                  <a:gd name="connsiteX658" fmla="*/ 529704 w 1152510"/>
                  <a:gd name="connsiteY658" fmla="*/ 828849 h 1151775"/>
                  <a:gd name="connsiteX659" fmla="*/ 550690 w 1152510"/>
                  <a:gd name="connsiteY659" fmla="*/ 860531 h 1151775"/>
                  <a:gd name="connsiteX660" fmla="*/ 568852 w 1152510"/>
                  <a:gd name="connsiteY660" fmla="*/ 871226 h 1151775"/>
                  <a:gd name="connsiteX661" fmla="*/ 381992 w 1152510"/>
                  <a:gd name="connsiteY661" fmla="*/ 384092 h 1151775"/>
                  <a:gd name="connsiteX662" fmla="*/ 378360 w 1152510"/>
                  <a:gd name="connsiteY662" fmla="*/ 392769 h 1151775"/>
                  <a:gd name="connsiteX663" fmla="*/ 379773 w 1152510"/>
                  <a:gd name="connsiteY663" fmla="*/ 398420 h 1151775"/>
                  <a:gd name="connsiteX664" fmla="*/ 384817 w 1152510"/>
                  <a:gd name="connsiteY664" fmla="*/ 398823 h 1151775"/>
                  <a:gd name="connsiteX665" fmla="*/ 387642 w 1152510"/>
                  <a:gd name="connsiteY665" fmla="*/ 397411 h 1151775"/>
                  <a:gd name="connsiteX666" fmla="*/ 410445 w 1152510"/>
                  <a:gd name="connsiteY666" fmla="*/ 388330 h 1151775"/>
                  <a:gd name="connsiteX667" fmla="*/ 413875 w 1152510"/>
                  <a:gd name="connsiteY667" fmla="*/ 386514 h 1151775"/>
                  <a:gd name="connsiteX668" fmla="*/ 426790 w 1152510"/>
                  <a:gd name="connsiteY668" fmla="*/ 375415 h 1151775"/>
                  <a:gd name="connsiteX669" fmla="*/ 430019 w 1152510"/>
                  <a:gd name="connsiteY669" fmla="*/ 362097 h 1151775"/>
                  <a:gd name="connsiteX670" fmla="*/ 424167 w 1152510"/>
                  <a:gd name="connsiteY670" fmla="*/ 358263 h 1151775"/>
                  <a:gd name="connsiteX671" fmla="*/ 420332 w 1152510"/>
                  <a:gd name="connsiteY671" fmla="*/ 359272 h 1151775"/>
                  <a:gd name="connsiteX672" fmla="*/ 417306 w 1152510"/>
                  <a:gd name="connsiteY672" fmla="*/ 356446 h 1151775"/>
                  <a:gd name="connsiteX673" fmla="*/ 418315 w 1152510"/>
                  <a:gd name="connsiteY673" fmla="*/ 338688 h 1151775"/>
                  <a:gd name="connsiteX674" fmla="*/ 408023 w 1152510"/>
                  <a:gd name="connsiteY674" fmla="*/ 311042 h 1151775"/>
                  <a:gd name="connsiteX675" fmla="*/ 401768 w 1152510"/>
                  <a:gd name="connsiteY675" fmla="*/ 309024 h 1151775"/>
                  <a:gd name="connsiteX676" fmla="*/ 368270 w 1152510"/>
                  <a:gd name="connsiteY676" fmla="*/ 307007 h 1151775"/>
                  <a:gd name="connsiteX677" fmla="*/ 357777 w 1152510"/>
                  <a:gd name="connsiteY677" fmla="*/ 310639 h 1151775"/>
                  <a:gd name="connsiteX678" fmla="*/ 349504 w 1152510"/>
                  <a:gd name="connsiteY678" fmla="*/ 322948 h 1151775"/>
                  <a:gd name="connsiteX679" fmla="*/ 347284 w 1152510"/>
                  <a:gd name="connsiteY679" fmla="*/ 330213 h 1151775"/>
                  <a:gd name="connsiteX680" fmla="*/ 350916 w 1152510"/>
                  <a:gd name="connsiteY680" fmla="*/ 341917 h 1151775"/>
                  <a:gd name="connsiteX681" fmla="*/ 365647 w 1152510"/>
                  <a:gd name="connsiteY681" fmla="*/ 366536 h 1151775"/>
                  <a:gd name="connsiteX682" fmla="*/ 368069 w 1152510"/>
                  <a:gd name="connsiteY682" fmla="*/ 371379 h 1151775"/>
                  <a:gd name="connsiteX683" fmla="*/ 372710 w 1152510"/>
                  <a:gd name="connsiteY683" fmla="*/ 378240 h 1151775"/>
                  <a:gd name="connsiteX684" fmla="*/ 381992 w 1152510"/>
                  <a:gd name="connsiteY684" fmla="*/ 384092 h 1151775"/>
                  <a:gd name="connsiteX685" fmla="*/ 444750 w 1152510"/>
                  <a:gd name="connsiteY685" fmla="*/ 393980 h 1151775"/>
                  <a:gd name="connsiteX686" fmla="*/ 444750 w 1152510"/>
                  <a:gd name="connsiteY686" fmla="*/ 388935 h 1151775"/>
                  <a:gd name="connsiteX687" fmla="*/ 440714 w 1152510"/>
                  <a:gd name="connsiteY687" fmla="*/ 382276 h 1151775"/>
                  <a:gd name="connsiteX688" fmla="*/ 435467 w 1152510"/>
                  <a:gd name="connsiteY688" fmla="*/ 386110 h 1151775"/>
                  <a:gd name="connsiteX689" fmla="*/ 429817 w 1152510"/>
                  <a:gd name="connsiteY689" fmla="*/ 392366 h 1151775"/>
                  <a:gd name="connsiteX690" fmla="*/ 406207 w 1152510"/>
                  <a:gd name="connsiteY690" fmla="*/ 423241 h 1151775"/>
                  <a:gd name="connsiteX691" fmla="*/ 407821 w 1152510"/>
                  <a:gd name="connsiteY691" fmla="*/ 436559 h 1151775"/>
                  <a:gd name="connsiteX692" fmla="*/ 414279 w 1152510"/>
                  <a:gd name="connsiteY692" fmla="*/ 445438 h 1151775"/>
                  <a:gd name="connsiteX693" fmla="*/ 441723 w 1152510"/>
                  <a:gd name="connsiteY693" fmla="*/ 483577 h 1151775"/>
                  <a:gd name="connsiteX694" fmla="*/ 446767 w 1152510"/>
                  <a:gd name="connsiteY694" fmla="*/ 488622 h 1151775"/>
                  <a:gd name="connsiteX695" fmla="*/ 468965 w 1152510"/>
                  <a:gd name="connsiteY695" fmla="*/ 483981 h 1151775"/>
                  <a:gd name="connsiteX696" fmla="*/ 482888 w 1152510"/>
                  <a:gd name="connsiteY696" fmla="*/ 478129 h 1151775"/>
                  <a:gd name="connsiteX697" fmla="*/ 492776 w 1152510"/>
                  <a:gd name="connsiteY697" fmla="*/ 476313 h 1151775"/>
                  <a:gd name="connsiteX698" fmla="*/ 491162 w 1152510"/>
                  <a:gd name="connsiteY698" fmla="*/ 466425 h 1151775"/>
                  <a:gd name="connsiteX699" fmla="*/ 484502 w 1152510"/>
                  <a:gd name="connsiteY699" fmla="*/ 456940 h 1151775"/>
                  <a:gd name="connsiteX700" fmla="*/ 468561 w 1152510"/>
                  <a:gd name="connsiteY700" fmla="*/ 431918 h 1151775"/>
                  <a:gd name="connsiteX701" fmla="*/ 448785 w 1152510"/>
                  <a:gd name="connsiteY701" fmla="*/ 404675 h 1151775"/>
                  <a:gd name="connsiteX702" fmla="*/ 444750 w 1152510"/>
                  <a:gd name="connsiteY702" fmla="*/ 393980 h 1151775"/>
                  <a:gd name="connsiteX703" fmla="*/ 638066 w 1152510"/>
                  <a:gd name="connsiteY703" fmla="*/ 972729 h 1151775"/>
                  <a:gd name="connsiteX704" fmla="*/ 642506 w 1152510"/>
                  <a:gd name="connsiteY704" fmla="*/ 965868 h 1151775"/>
                  <a:gd name="connsiteX705" fmla="*/ 642909 w 1152510"/>
                  <a:gd name="connsiteY705" fmla="*/ 945890 h 1151775"/>
                  <a:gd name="connsiteX706" fmla="*/ 650779 w 1152510"/>
                  <a:gd name="connsiteY706" fmla="*/ 938020 h 1151775"/>
                  <a:gd name="connsiteX707" fmla="*/ 658044 w 1152510"/>
                  <a:gd name="connsiteY707" fmla="*/ 935397 h 1151775"/>
                  <a:gd name="connsiteX708" fmla="*/ 661272 w 1152510"/>
                  <a:gd name="connsiteY708" fmla="*/ 924298 h 1151775"/>
                  <a:gd name="connsiteX709" fmla="*/ 651788 w 1152510"/>
                  <a:gd name="connsiteY709" fmla="*/ 912998 h 1151775"/>
                  <a:gd name="connsiteX710" fmla="*/ 629793 w 1152510"/>
                  <a:gd name="connsiteY710" fmla="*/ 878894 h 1151775"/>
                  <a:gd name="connsiteX711" fmla="*/ 630802 w 1152510"/>
                  <a:gd name="connsiteY711" fmla="*/ 873647 h 1151775"/>
                  <a:gd name="connsiteX712" fmla="*/ 636250 w 1152510"/>
                  <a:gd name="connsiteY712" fmla="*/ 868199 h 1151775"/>
                  <a:gd name="connsiteX713" fmla="*/ 636653 w 1152510"/>
                  <a:gd name="connsiteY713" fmla="*/ 859724 h 1151775"/>
                  <a:gd name="connsiteX714" fmla="*/ 628178 w 1152510"/>
                  <a:gd name="connsiteY714" fmla="*/ 859118 h 1151775"/>
                  <a:gd name="connsiteX715" fmla="*/ 623133 w 1152510"/>
                  <a:gd name="connsiteY715" fmla="*/ 862751 h 1151775"/>
                  <a:gd name="connsiteX716" fmla="*/ 618089 w 1152510"/>
                  <a:gd name="connsiteY716" fmla="*/ 863759 h 1151775"/>
                  <a:gd name="connsiteX717" fmla="*/ 604972 w 1152510"/>
                  <a:gd name="connsiteY717" fmla="*/ 867392 h 1151775"/>
                  <a:gd name="connsiteX718" fmla="*/ 582170 w 1152510"/>
                  <a:gd name="connsiteY718" fmla="*/ 885755 h 1151775"/>
                  <a:gd name="connsiteX719" fmla="*/ 579547 w 1152510"/>
                  <a:gd name="connsiteY719" fmla="*/ 893625 h 1151775"/>
                  <a:gd name="connsiteX720" fmla="*/ 592461 w 1152510"/>
                  <a:gd name="connsiteY720" fmla="*/ 914814 h 1151775"/>
                  <a:gd name="connsiteX721" fmla="*/ 598313 w 1152510"/>
                  <a:gd name="connsiteY721" fmla="*/ 923894 h 1151775"/>
                  <a:gd name="connsiteX722" fmla="*/ 604972 w 1152510"/>
                  <a:gd name="connsiteY722" fmla="*/ 935397 h 1151775"/>
                  <a:gd name="connsiteX723" fmla="*/ 617887 w 1152510"/>
                  <a:gd name="connsiteY723" fmla="*/ 953962 h 1151775"/>
                  <a:gd name="connsiteX724" fmla="*/ 625151 w 1152510"/>
                  <a:gd name="connsiteY724" fmla="*/ 962034 h 1151775"/>
                  <a:gd name="connsiteX725" fmla="*/ 632618 w 1152510"/>
                  <a:gd name="connsiteY725" fmla="*/ 968693 h 1151775"/>
                  <a:gd name="connsiteX726" fmla="*/ 638066 w 1152510"/>
                  <a:gd name="connsiteY726" fmla="*/ 972729 h 1151775"/>
                  <a:gd name="connsiteX727" fmla="*/ 636653 w 1152510"/>
                  <a:gd name="connsiteY727" fmla="*/ 701718 h 1151775"/>
                  <a:gd name="connsiteX728" fmla="*/ 630600 w 1152510"/>
                  <a:gd name="connsiteY728" fmla="*/ 706157 h 1151775"/>
                  <a:gd name="connsiteX729" fmla="*/ 611026 w 1152510"/>
                  <a:gd name="connsiteY729" fmla="*/ 732391 h 1151775"/>
                  <a:gd name="connsiteX730" fmla="*/ 601945 w 1152510"/>
                  <a:gd name="connsiteY730" fmla="*/ 738445 h 1151775"/>
                  <a:gd name="connsiteX731" fmla="*/ 598918 w 1152510"/>
                  <a:gd name="connsiteY731" fmla="*/ 744902 h 1151775"/>
                  <a:gd name="connsiteX732" fmla="*/ 604569 w 1152510"/>
                  <a:gd name="connsiteY732" fmla="*/ 748131 h 1151775"/>
                  <a:gd name="connsiteX733" fmla="*/ 623133 w 1152510"/>
                  <a:gd name="connsiteY733" fmla="*/ 755395 h 1151775"/>
                  <a:gd name="connsiteX734" fmla="*/ 626564 w 1152510"/>
                  <a:gd name="connsiteY734" fmla="*/ 756808 h 1151775"/>
                  <a:gd name="connsiteX735" fmla="*/ 630398 w 1152510"/>
                  <a:gd name="connsiteY735" fmla="*/ 760037 h 1151775"/>
                  <a:gd name="connsiteX736" fmla="*/ 651183 w 1152510"/>
                  <a:gd name="connsiteY736" fmla="*/ 789297 h 1151775"/>
                  <a:gd name="connsiteX737" fmla="*/ 665308 w 1152510"/>
                  <a:gd name="connsiteY737" fmla="*/ 805037 h 1151775"/>
                  <a:gd name="connsiteX738" fmla="*/ 674187 w 1152510"/>
                  <a:gd name="connsiteY738" fmla="*/ 804432 h 1151775"/>
                  <a:gd name="connsiteX739" fmla="*/ 688110 w 1152510"/>
                  <a:gd name="connsiteY739" fmla="*/ 789095 h 1151775"/>
                  <a:gd name="connsiteX740" fmla="*/ 692550 w 1152510"/>
                  <a:gd name="connsiteY740" fmla="*/ 769723 h 1151775"/>
                  <a:gd name="connsiteX741" fmla="*/ 689523 w 1152510"/>
                  <a:gd name="connsiteY741" fmla="*/ 764274 h 1151775"/>
                  <a:gd name="connsiteX742" fmla="*/ 684075 w 1152510"/>
                  <a:gd name="connsiteY742" fmla="*/ 754790 h 1151775"/>
                  <a:gd name="connsiteX743" fmla="*/ 675801 w 1152510"/>
                  <a:gd name="connsiteY743" fmla="*/ 740866 h 1151775"/>
                  <a:gd name="connsiteX744" fmla="*/ 658851 w 1152510"/>
                  <a:gd name="connsiteY744" fmla="*/ 720485 h 1151775"/>
                  <a:gd name="connsiteX745" fmla="*/ 642506 w 1152510"/>
                  <a:gd name="connsiteY745" fmla="*/ 703938 h 1151775"/>
                  <a:gd name="connsiteX746" fmla="*/ 636653 w 1152510"/>
                  <a:gd name="connsiteY746" fmla="*/ 701718 h 1151775"/>
                  <a:gd name="connsiteX747" fmla="*/ 977278 w 1152510"/>
                  <a:gd name="connsiteY747" fmla="*/ 633309 h 1151775"/>
                  <a:gd name="connsiteX748" fmla="*/ 985754 w 1152510"/>
                  <a:gd name="connsiteY748" fmla="*/ 651269 h 1151775"/>
                  <a:gd name="connsiteX749" fmla="*/ 1004520 w 1152510"/>
                  <a:gd name="connsiteY749" fmla="*/ 678108 h 1151775"/>
                  <a:gd name="connsiteX750" fmla="*/ 1035193 w 1152510"/>
                  <a:gd name="connsiteY750" fmla="*/ 713826 h 1151775"/>
                  <a:gd name="connsiteX751" fmla="*/ 1045484 w 1152510"/>
                  <a:gd name="connsiteY751" fmla="*/ 716449 h 1151775"/>
                  <a:gd name="connsiteX752" fmla="*/ 1060013 w 1152510"/>
                  <a:gd name="connsiteY752" fmla="*/ 719072 h 1151775"/>
                  <a:gd name="connsiteX753" fmla="*/ 1062233 w 1152510"/>
                  <a:gd name="connsiteY753" fmla="*/ 720081 h 1151775"/>
                  <a:gd name="connsiteX754" fmla="*/ 1068892 w 1152510"/>
                  <a:gd name="connsiteY754" fmla="*/ 715440 h 1151775"/>
                  <a:gd name="connsiteX755" fmla="*/ 1064856 w 1152510"/>
                  <a:gd name="connsiteY755" fmla="*/ 705552 h 1151775"/>
                  <a:gd name="connsiteX756" fmla="*/ 1046695 w 1152510"/>
                  <a:gd name="connsiteY756" fmla="*/ 681942 h 1151775"/>
                  <a:gd name="connsiteX757" fmla="*/ 1048915 w 1152510"/>
                  <a:gd name="connsiteY757" fmla="*/ 673467 h 1151775"/>
                  <a:gd name="connsiteX758" fmla="*/ 1054161 w 1152510"/>
                  <a:gd name="connsiteY758" fmla="*/ 672256 h 1151775"/>
                  <a:gd name="connsiteX759" fmla="*/ 1060215 w 1152510"/>
                  <a:gd name="connsiteY759" fmla="*/ 656718 h 1151775"/>
                  <a:gd name="connsiteX760" fmla="*/ 1048309 w 1152510"/>
                  <a:gd name="connsiteY760" fmla="*/ 650664 h 1151775"/>
                  <a:gd name="connsiteX761" fmla="*/ 1034184 w 1152510"/>
                  <a:gd name="connsiteY761" fmla="*/ 651269 h 1151775"/>
                  <a:gd name="connsiteX762" fmla="*/ 1025103 w 1152510"/>
                  <a:gd name="connsiteY762" fmla="*/ 645619 h 1151775"/>
                  <a:gd name="connsiteX763" fmla="*/ 1022682 w 1152510"/>
                  <a:gd name="connsiteY763" fmla="*/ 639767 h 1151775"/>
                  <a:gd name="connsiteX764" fmla="*/ 1009162 w 1152510"/>
                  <a:gd name="connsiteY764" fmla="*/ 616964 h 1151775"/>
                  <a:gd name="connsiteX765" fmla="*/ 993220 w 1152510"/>
                  <a:gd name="connsiteY765" fmla="*/ 616157 h 1151775"/>
                  <a:gd name="connsiteX766" fmla="*/ 987974 w 1152510"/>
                  <a:gd name="connsiteY766" fmla="*/ 619386 h 1151775"/>
                  <a:gd name="connsiteX767" fmla="*/ 977278 w 1152510"/>
                  <a:gd name="connsiteY767" fmla="*/ 633309 h 1151775"/>
                  <a:gd name="connsiteX768" fmla="*/ 629995 w 1152510"/>
                  <a:gd name="connsiteY768" fmla="*/ 285818 h 1151775"/>
                  <a:gd name="connsiteX769" fmla="*/ 628784 w 1152510"/>
                  <a:gd name="connsiteY769" fmla="*/ 286020 h 1151775"/>
                  <a:gd name="connsiteX770" fmla="*/ 627371 w 1152510"/>
                  <a:gd name="connsiteY770" fmla="*/ 285415 h 1151775"/>
                  <a:gd name="connsiteX771" fmla="*/ 618291 w 1152510"/>
                  <a:gd name="connsiteY771" fmla="*/ 288441 h 1151775"/>
                  <a:gd name="connsiteX772" fmla="*/ 618896 w 1152510"/>
                  <a:gd name="connsiteY772" fmla="*/ 300146 h 1151775"/>
                  <a:gd name="connsiteX773" fmla="*/ 641093 w 1152510"/>
                  <a:gd name="connsiteY773" fmla="*/ 333240 h 1151775"/>
                  <a:gd name="connsiteX774" fmla="*/ 664097 w 1152510"/>
                  <a:gd name="connsiteY774" fmla="*/ 364922 h 1151775"/>
                  <a:gd name="connsiteX775" fmla="*/ 666922 w 1152510"/>
                  <a:gd name="connsiteY775" fmla="*/ 367747 h 1151775"/>
                  <a:gd name="connsiteX776" fmla="*/ 672371 w 1152510"/>
                  <a:gd name="connsiteY776" fmla="*/ 367142 h 1151775"/>
                  <a:gd name="connsiteX777" fmla="*/ 685487 w 1152510"/>
                  <a:gd name="connsiteY777" fmla="*/ 355437 h 1151775"/>
                  <a:gd name="connsiteX778" fmla="*/ 694770 w 1152510"/>
                  <a:gd name="connsiteY778" fmla="*/ 354630 h 1151775"/>
                  <a:gd name="connsiteX779" fmla="*/ 700420 w 1152510"/>
                  <a:gd name="connsiteY779" fmla="*/ 354630 h 1151775"/>
                  <a:gd name="connsiteX780" fmla="*/ 701631 w 1152510"/>
                  <a:gd name="connsiteY780" fmla="*/ 348980 h 1151775"/>
                  <a:gd name="connsiteX781" fmla="*/ 699613 w 1152510"/>
                  <a:gd name="connsiteY781" fmla="*/ 344742 h 1151775"/>
                  <a:gd name="connsiteX782" fmla="*/ 695981 w 1152510"/>
                  <a:gd name="connsiteY782" fmla="*/ 333038 h 1151775"/>
                  <a:gd name="connsiteX783" fmla="*/ 694770 w 1152510"/>
                  <a:gd name="connsiteY783" fmla="*/ 329406 h 1151775"/>
                  <a:gd name="connsiteX784" fmla="*/ 677012 w 1152510"/>
                  <a:gd name="connsiteY784" fmla="*/ 301760 h 1151775"/>
                  <a:gd name="connsiteX785" fmla="*/ 639479 w 1152510"/>
                  <a:gd name="connsiteY785" fmla="*/ 250907 h 1151775"/>
                  <a:gd name="connsiteX786" fmla="*/ 636048 w 1152510"/>
                  <a:gd name="connsiteY786" fmla="*/ 246670 h 1151775"/>
                  <a:gd name="connsiteX787" fmla="*/ 630196 w 1152510"/>
                  <a:gd name="connsiteY787" fmla="*/ 246670 h 1151775"/>
                  <a:gd name="connsiteX788" fmla="*/ 628784 w 1152510"/>
                  <a:gd name="connsiteY788" fmla="*/ 251715 h 1151775"/>
                  <a:gd name="connsiteX789" fmla="*/ 631004 w 1152510"/>
                  <a:gd name="connsiteY789" fmla="*/ 255751 h 1151775"/>
                  <a:gd name="connsiteX790" fmla="*/ 645331 w 1152510"/>
                  <a:gd name="connsiteY790" fmla="*/ 277746 h 1151775"/>
                  <a:gd name="connsiteX791" fmla="*/ 638066 w 1152510"/>
                  <a:gd name="connsiteY791" fmla="*/ 277141 h 1151775"/>
                  <a:gd name="connsiteX792" fmla="*/ 630802 w 1152510"/>
                  <a:gd name="connsiteY792" fmla="*/ 281177 h 1151775"/>
                  <a:gd name="connsiteX793" fmla="*/ 629995 w 1152510"/>
                  <a:gd name="connsiteY793" fmla="*/ 285818 h 1151775"/>
                  <a:gd name="connsiteX794" fmla="*/ 317015 w 1152510"/>
                  <a:gd name="connsiteY794" fmla="*/ 417187 h 1151775"/>
                  <a:gd name="connsiteX795" fmla="*/ 308338 w 1152510"/>
                  <a:gd name="connsiteY795" fmla="*/ 412747 h 1151775"/>
                  <a:gd name="connsiteX796" fmla="*/ 282307 w 1152510"/>
                  <a:gd name="connsiteY796" fmla="*/ 381469 h 1151775"/>
                  <a:gd name="connsiteX797" fmla="*/ 271612 w 1152510"/>
                  <a:gd name="connsiteY797" fmla="*/ 353218 h 1151775"/>
                  <a:gd name="connsiteX798" fmla="*/ 267374 w 1152510"/>
                  <a:gd name="connsiteY798" fmla="*/ 347971 h 1151775"/>
                  <a:gd name="connsiteX799" fmla="*/ 251231 w 1152510"/>
                  <a:gd name="connsiteY799" fmla="*/ 355437 h 1151775"/>
                  <a:gd name="connsiteX800" fmla="*/ 227218 w 1152510"/>
                  <a:gd name="connsiteY800" fmla="*/ 369361 h 1151775"/>
                  <a:gd name="connsiteX801" fmla="*/ 223384 w 1152510"/>
                  <a:gd name="connsiteY801" fmla="*/ 370370 h 1151775"/>
                  <a:gd name="connsiteX802" fmla="*/ 218137 w 1152510"/>
                  <a:gd name="connsiteY802" fmla="*/ 374204 h 1151775"/>
                  <a:gd name="connsiteX803" fmla="*/ 221769 w 1152510"/>
                  <a:gd name="connsiteY803" fmla="*/ 380460 h 1151775"/>
                  <a:gd name="connsiteX804" fmla="*/ 232464 w 1152510"/>
                  <a:gd name="connsiteY804" fmla="*/ 385303 h 1151775"/>
                  <a:gd name="connsiteX805" fmla="*/ 248608 w 1152510"/>
                  <a:gd name="connsiteY805" fmla="*/ 399227 h 1151775"/>
                  <a:gd name="connsiteX806" fmla="*/ 265356 w 1152510"/>
                  <a:gd name="connsiteY806" fmla="*/ 426469 h 1151775"/>
                  <a:gd name="connsiteX807" fmla="*/ 274437 w 1152510"/>
                  <a:gd name="connsiteY807" fmla="*/ 456940 h 1151775"/>
                  <a:gd name="connsiteX808" fmla="*/ 276455 w 1152510"/>
                  <a:gd name="connsiteY808" fmla="*/ 461582 h 1151775"/>
                  <a:gd name="connsiteX809" fmla="*/ 281701 w 1152510"/>
                  <a:gd name="connsiteY809" fmla="*/ 461380 h 1151775"/>
                  <a:gd name="connsiteX810" fmla="*/ 284526 w 1152510"/>
                  <a:gd name="connsiteY810" fmla="*/ 458555 h 1151775"/>
                  <a:gd name="connsiteX811" fmla="*/ 317217 w 1152510"/>
                  <a:gd name="connsiteY811" fmla="*/ 431312 h 1151775"/>
                  <a:gd name="connsiteX812" fmla="*/ 322665 w 1152510"/>
                  <a:gd name="connsiteY812" fmla="*/ 426873 h 1151775"/>
                  <a:gd name="connsiteX813" fmla="*/ 324885 w 1152510"/>
                  <a:gd name="connsiteY813" fmla="*/ 419205 h 1151775"/>
                  <a:gd name="connsiteX814" fmla="*/ 317015 w 1152510"/>
                  <a:gd name="connsiteY814" fmla="*/ 417187 h 1151775"/>
                  <a:gd name="connsiteX815" fmla="*/ 533538 w 1152510"/>
                  <a:gd name="connsiteY815" fmla="*/ 751158 h 1151775"/>
                  <a:gd name="connsiteX816" fmla="*/ 540197 w 1152510"/>
                  <a:gd name="connsiteY816" fmla="*/ 741068 h 1151775"/>
                  <a:gd name="connsiteX817" fmla="*/ 503673 w 1152510"/>
                  <a:gd name="connsiteY817" fmla="*/ 685776 h 1151775"/>
                  <a:gd name="connsiteX818" fmla="*/ 493785 w 1152510"/>
                  <a:gd name="connsiteY818" fmla="*/ 678108 h 1151775"/>
                  <a:gd name="connsiteX819" fmla="*/ 480669 w 1152510"/>
                  <a:gd name="connsiteY819" fmla="*/ 679722 h 1151775"/>
                  <a:gd name="connsiteX820" fmla="*/ 459278 w 1152510"/>
                  <a:gd name="connsiteY820" fmla="*/ 698086 h 1151775"/>
                  <a:gd name="connsiteX821" fmla="*/ 455848 w 1152510"/>
                  <a:gd name="connsiteY821" fmla="*/ 710597 h 1151775"/>
                  <a:gd name="connsiteX822" fmla="*/ 463112 w 1152510"/>
                  <a:gd name="connsiteY822" fmla="*/ 725328 h 1151775"/>
                  <a:gd name="connsiteX823" fmla="*/ 483090 w 1152510"/>
                  <a:gd name="connsiteY823" fmla="*/ 755194 h 1151775"/>
                  <a:gd name="connsiteX824" fmla="*/ 490758 w 1152510"/>
                  <a:gd name="connsiteY824" fmla="*/ 766898 h 1151775"/>
                  <a:gd name="connsiteX825" fmla="*/ 502260 w 1152510"/>
                  <a:gd name="connsiteY825" fmla="*/ 769723 h 1151775"/>
                  <a:gd name="connsiteX826" fmla="*/ 507305 w 1152510"/>
                  <a:gd name="connsiteY826" fmla="*/ 767907 h 1151775"/>
                  <a:gd name="connsiteX827" fmla="*/ 512350 w 1152510"/>
                  <a:gd name="connsiteY827" fmla="*/ 757615 h 1151775"/>
                  <a:gd name="connsiteX828" fmla="*/ 501857 w 1152510"/>
                  <a:gd name="connsiteY828" fmla="*/ 736629 h 1151775"/>
                  <a:gd name="connsiteX829" fmla="*/ 500242 w 1152510"/>
                  <a:gd name="connsiteY829" fmla="*/ 729162 h 1151775"/>
                  <a:gd name="connsiteX830" fmla="*/ 508314 w 1152510"/>
                  <a:gd name="connsiteY830" fmla="*/ 732189 h 1151775"/>
                  <a:gd name="connsiteX831" fmla="*/ 511744 w 1152510"/>
                  <a:gd name="connsiteY831" fmla="*/ 735418 h 1151775"/>
                  <a:gd name="connsiteX832" fmla="*/ 524255 w 1152510"/>
                  <a:gd name="connsiteY832" fmla="*/ 747324 h 1151775"/>
                  <a:gd name="connsiteX833" fmla="*/ 533538 w 1152510"/>
                  <a:gd name="connsiteY833" fmla="*/ 751158 h 1151775"/>
                  <a:gd name="connsiteX834" fmla="*/ 269796 w 1152510"/>
                  <a:gd name="connsiteY834" fmla="*/ 619386 h 1151775"/>
                  <a:gd name="connsiteX835" fmla="*/ 272823 w 1152510"/>
                  <a:gd name="connsiteY835" fmla="*/ 618982 h 1151775"/>
                  <a:gd name="connsiteX836" fmla="*/ 293607 w 1152510"/>
                  <a:gd name="connsiteY836" fmla="*/ 605260 h 1151775"/>
                  <a:gd name="connsiteX837" fmla="*/ 291186 w 1152510"/>
                  <a:gd name="connsiteY837" fmla="*/ 590125 h 1151775"/>
                  <a:gd name="connsiteX838" fmla="*/ 282912 w 1152510"/>
                  <a:gd name="connsiteY838" fmla="*/ 581852 h 1151775"/>
                  <a:gd name="connsiteX839" fmla="*/ 265760 w 1152510"/>
                  <a:gd name="connsiteY839" fmla="*/ 550977 h 1151775"/>
                  <a:gd name="connsiteX840" fmla="*/ 247599 w 1152510"/>
                  <a:gd name="connsiteY840" fmla="*/ 517277 h 1151775"/>
                  <a:gd name="connsiteX841" fmla="*/ 240536 w 1152510"/>
                  <a:gd name="connsiteY841" fmla="*/ 510618 h 1151775"/>
                  <a:gd name="connsiteX842" fmla="*/ 237509 w 1152510"/>
                  <a:gd name="connsiteY842" fmla="*/ 519900 h 1151775"/>
                  <a:gd name="connsiteX843" fmla="*/ 233473 w 1152510"/>
                  <a:gd name="connsiteY843" fmla="*/ 530192 h 1151775"/>
                  <a:gd name="connsiteX844" fmla="*/ 231051 w 1152510"/>
                  <a:gd name="connsiteY844" fmla="*/ 535641 h 1151775"/>
                  <a:gd name="connsiteX845" fmla="*/ 217330 w 1152510"/>
                  <a:gd name="connsiteY845" fmla="*/ 558443 h 1151775"/>
                  <a:gd name="connsiteX846" fmla="*/ 219348 w 1152510"/>
                  <a:gd name="connsiteY846" fmla="*/ 566313 h 1151775"/>
                  <a:gd name="connsiteX847" fmla="*/ 225603 w 1152510"/>
                  <a:gd name="connsiteY847" fmla="*/ 572367 h 1151775"/>
                  <a:gd name="connsiteX848" fmla="*/ 226612 w 1152510"/>
                  <a:gd name="connsiteY848" fmla="*/ 582255 h 1151775"/>
                  <a:gd name="connsiteX849" fmla="*/ 238518 w 1152510"/>
                  <a:gd name="connsiteY849" fmla="*/ 597390 h 1151775"/>
                  <a:gd name="connsiteX850" fmla="*/ 254056 w 1152510"/>
                  <a:gd name="connsiteY850" fmla="*/ 599004 h 1151775"/>
                  <a:gd name="connsiteX851" fmla="*/ 262128 w 1152510"/>
                  <a:gd name="connsiteY851" fmla="*/ 611314 h 1151775"/>
                  <a:gd name="connsiteX852" fmla="*/ 266971 w 1152510"/>
                  <a:gd name="connsiteY852" fmla="*/ 619184 h 1151775"/>
                  <a:gd name="connsiteX853" fmla="*/ 269796 w 1152510"/>
                  <a:gd name="connsiteY853" fmla="*/ 619386 h 1151775"/>
                  <a:gd name="connsiteX854" fmla="*/ 543426 w 1152510"/>
                  <a:gd name="connsiteY854" fmla="*/ 1028828 h 1151775"/>
                  <a:gd name="connsiteX855" fmla="*/ 549278 w 1152510"/>
                  <a:gd name="connsiteY855" fmla="*/ 1022370 h 1151775"/>
                  <a:gd name="connsiteX856" fmla="*/ 544838 w 1152510"/>
                  <a:gd name="connsiteY856" fmla="*/ 1005016 h 1151775"/>
                  <a:gd name="connsiteX857" fmla="*/ 543426 w 1152510"/>
                  <a:gd name="connsiteY857" fmla="*/ 990487 h 1151775"/>
                  <a:gd name="connsiteX858" fmla="*/ 529099 w 1152510"/>
                  <a:gd name="connsiteY858" fmla="*/ 935800 h 1151775"/>
                  <a:gd name="connsiteX859" fmla="*/ 527282 w 1152510"/>
                  <a:gd name="connsiteY859" fmla="*/ 932572 h 1151775"/>
                  <a:gd name="connsiteX860" fmla="*/ 529300 w 1152510"/>
                  <a:gd name="connsiteY860" fmla="*/ 917437 h 1151775"/>
                  <a:gd name="connsiteX861" fmla="*/ 529099 w 1152510"/>
                  <a:gd name="connsiteY861" fmla="*/ 911585 h 1151775"/>
                  <a:gd name="connsiteX862" fmla="*/ 522641 w 1152510"/>
                  <a:gd name="connsiteY862" fmla="*/ 910374 h 1151775"/>
                  <a:gd name="connsiteX863" fmla="*/ 516184 w 1152510"/>
                  <a:gd name="connsiteY863" fmla="*/ 914612 h 1151775"/>
                  <a:gd name="connsiteX864" fmla="*/ 500646 w 1152510"/>
                  <a:gd name="connsiteY864" fmla="*/ 926518 h 1151775"/>
                  <a:gd name="connsiteX865" fmla="*/ 492978 w 1152510"/>
                  <a:gd name="connsiteY865" fmla="*/ 931563 h 1151775"/>
                  <a:gd name="connsiteX866" fmla="*/ 481072 w 1152510"/>
                  <a:gd name="connsiteY866" fmla="*/ 944679 h 1151775"/>
                  <a:gd name="connsiteX867" fmla="*/ 481274 w 1152510"/>
                  <a:gd name="connsiteY867" fmla="*/ 952549 h 1151775"/>
                  <a:gd name="connsiteX868" fmla="*/ 500040 w 1152510"/>
                  <a:gd name="connsiteY868" fmla="*/ 975958 h 1151775"/>
                  <a:gd name="connsiteX869" fmla="*/ 505287 w 1152510"/>
                  <a:gd name="connsiteY869" fmla="*/ 982617 h 1151775"/>
                  <a:gd name="connsiteX870" fmla="*/ 527484 w 1152510"/>
                  <a:gd name="connsiteY870" fmla="*/ 1012281 h 1151775"/>
                  <a:gd name="connsiteX871" fmla="*/ 536161 w 1152510"/>
                  <a:gd name="connsiteY871" fmla="*/ 1025196 h 1151775"/>
                  <a:gd name="connsiteX872" fmla="*/ 543426 w 1152510"/>
                  <a:gd name="connsiteY872" fmla="*/ 1028828 h 1151775"/>
                  <a:gd name="connsiteX873" fmla="*/ 352329 w 1152510"/>
                  <a:gd name="connsiteY873" fmla="*/ 488017 h 1151775"/>
                  <a:gd name="connsiteX874" fmla="*/ 349907 w 1152510"/>
                  <a:gd name="connsiteY874" fmla="*/ 484990 h 1151775"/>
                  <a:gd name="connsiteX875" fmla="*/ 340827 w 1152510"/>
                  <a:gd name="connsiteY875" fmla="*/ 472277 h 1151775"/>
                  <a:gd name="connsiteX876" fmla="*/ 321454 w 1152510"/>
                  <a:gd name="connsiteY876" fmla="*/ 470461 h 1151775"/>
                  <a:gd name="connsiteX877" fmla="*/ 312576 w 1152510"/>
                  <a:gd name="connsiteY877" fmla="*/ 480349 h 1151775"/>
                  <a:gd name="connsiteX878" fmla="*/ 312777 w 1152510"/>
                  <a:gd name="connsiteY878" fmla="*/ 497905 h 1151775"/>
                  <a:gd name="connsiteX879" fmla="*/ 331343 w 1152510"/>
                  <a:gd name="connsiteY879" fmla="*/ 528779 h 1151775"/>
                  <a:gd name="connsiteX880" fmla="*/ 366252 w 1152510"/>
                  <a:gd name="connsiteY880" fmla="*/ 563085 h 1151775"/>
                  <a:gd name="connsiteX881" fmla="*/ 374526 w 1152510"/>
                  <a:gd name="connsiteY881" fmla="*/ 558443 h 1151775"/>
                  <a:gd name="connsiteX882" fmla="*/ 375535 w 1152510"/>
                  <a:gd name="connsiteY882" fmla="*/ 552390 h 1151775"/>
                  <a:gd name="connsiteX883" fmla="*/ 376140 w 1152510"/>
                  <a:gd name="connsiteY883" fmla="*/ 525954 h 1151775"/>
                  <a:gd name="connsiteX884" fmla="*/ 375737 w 1152510"/>
                  <a:gd name="connsiteY884" fmla="*/ 523735 h 1151775"/>
                  <a:gd name="connsiteX885" fmla="*/ 366252 w 1152510"/>
                  <a:gd name="connsiteY885" fmla="*/ 496089 h 1151775"/>
                  <a:gd name="connsiteX886" fmla="*/ 364638 w 1152510"/>
                  <a:gd name="connsiteY886" fmla="*/ 492658 h 1151775"/>
                  <a:gd name="connsiteX887" fmla="*/ 352329 w 1152510"/>
                  <a:gd name="connsiteY887" fmla="*/ 488017 h 1151775"/>
                  <a:gd name="connsiteX888" fmla="*/ 504076 w 1152510"/>
                  <a:gd name="connsiteY888" fmla="*/ 369563 h 1151775"/>
                  <a:gd name="connsiteX889" fmla="*/ 507103 w 1152510"/>
                  <a:gd name="connsiteY889" fmla="*/ 377433 h 1151775"/>
                  <a:gd name="connsiteX890" fmla="*/ 514368 w 1152510"/>
                  <a:gd name="connsiteY890" fmla="*/ 388532 h 1151775"/>
                  <a:gd name="connsiteX891" fmla="*/ 534950 w 1152510"/>
                  <a:gd name="connsiteY891" fmla="*/ 422635 h 1151775"/>
                  <a:gd name="connsiteX892" fmla="*/ 552305 w 1152510"/>
                  <a:gd name="connsiteY892" fmla="*/ 425259 h 1151775"/>
                  <a:gd name="connsiteX893" fmla="*/ 583986 w 1152510"/>
                  <a:gd name="connsiteY893" fmla="*/ 403061 h 1151775"/>
                  <a:gd name="connsiteX894" fmla="*/ 594277 w 1152510"/>
                  <a:gd name="connsiteY894" fmla="*/ 401245 h 1151775"/>
                  <a:gd name="connsiteX895" fmla="*/ 600129 w 1152510"/>
                  <a:gd name="connsiteY895" fmla="*/ 397814 h 1151775"/>
                  <a:gd name="connsiteX896" fmla="*/ 597909 w 1152510"/>
                  <a:gd name="connsiteY896" fmla="*/ 387926 h 1151775"/>
                  <a:gd name="connsiteX897" fmla="*/ 582977 w 1152510"/>
                  <a:gd name="connsiteY897" fmla="*/ 382478 h 1151775"/>
                  <a:gd name="connsiteX898" fmla="*/ 581161 w 1152510"/>
                  <a:gd name="connsiteY898" fmla="*/ 383891 h 1151775"/>
                  <a:gd name="connsiteX899" fmla="*/ 568044 w 1152510"/>
                  <a:gd name="connsiteY899" fmla="*/ 383689 h 1151775"/>
                  <a:gd name="connsiteX900" fmla="*/ 561990 w 1152510"/>
                  <a:gd name="connsiteY900" fmla="*/ 377635 h 1151775"/>
                  <a:gd name="connsiteX901" fmla="*/ 544233 w 1152510"/>
                  <a:gd name="connsiteY901" fmla="*/ 354832 h 1151775"/>
                  <a:gd name="connsiteX902" fmla="*/ 521834 w 1152510"/>
                  <a:gd name="connsiteY902" fmla="*/ 355034 h 1151775"/>
                  <a:gd name="connsiteX903" fmla="*/ 510937 w 1152510"/>
                  <a:gd name="connsiteY903" fmla="*/ 361088 h 1151775"/>
                  <a:gd name="connsiteX904" fmla="*/ 504076 w 1152510"/>
                  <a:gd name="connsiteY904" fmla="*/ 369563 h 1151775"/>
                  <a:gd name="connsiteX905" fmla="*/ 686496 w 1152510"/>
                  <a:gd name="connsiteY905" fmla="*/ 631897 h 1151775"/>
                  <a:gd name="connsiteX906" fmla="*/ 690330 w 1152510"/>
                  <a:gd name="connsiteY906" fmla="*/ 637547 h 1151775"/>
                  <a:gd name="connsiteX907" fmla="*/ 695577 w 1152510"/>
                  <a:gd name="connsiteY907" fmla="*/ 638758 h 1151775"/>
                  <a:gd name="connsiteX908" fmla="*/ 708895 w 1152510"/>
                  <a:gd name="connsiteY908" fmla="*/ 637951 h 1151775"/>
                  <a:gd name="connsiteX909" fmla="*/ 727864 w 1152510"/>
                  <a:gd name="connsiteY909" fmla="*/ 621807 h 1151775"/>
                  <a:gd name="connsiteX910" fmla="*/ 731900 w 1152510"/>
                  <a:gd name="connsiteY910" fmla="*/ 617166 h 1151775"/>
                  <a:gd name="connsiteX911" fmla="*/ 732505 w 1152510"/>
                  <a:gd name="connsiteY911" fmla="*/ 610708 h 1151775"/>
                  <a:gd name="connsiteX912" fmla="*/ 726249 w 1152510"/>
                  <a:gd name="connsiteY912" fmla="*/ 609498 h 1151775"/>
                  <a:gd name="connsiteX913" fmla="*/ 716765 w 1152510"/>
                  <a:gd name="connsiteY913" fmla="*/ 607076 h 1151775"/>
                  <a:gd name="connsiteX914" fmla="*/ 683268 w 1152510"/>
                  <a:gd name="connsiteY914" fmla="*/ 557233 h 1151775"/>
                  <a:gd name="connsiteX915" fmla="*/ 684479 w 1152510"/>
                  <a:gd name="connsiteY915" fmla="*/ 548152 h 1151775"/>
                  <a:gd name="connsiteX916" fmla="*/ 685285 w 1152510"/>
                  <a:gd name="connsiteY916" fmla="*/ 540080 h 1151775"/>
                  <a:gd name="connsiteX917" fmla="*/ 677012 w 1152510"/>
                  <a:gd name="connsiteY917" fmla="*/ 539676 h 1151775"/>
                  <a:gd name="connsiteX918" fmla="*/ 675196 w 1152510"/>
                  <a:gd name="connsiteY918" fmla="*/ 541089 h 1151775"/>
                  <a:gd name="connsiteX919" fmla="*/ 663492 w 1152510"/>
                  <a:gd name="connsiteY919" fmla="*/ 545730 h 1151775"/>
                  <a:gd name="connsiteX920" fmla="*/ 657237 w 1152510"/>
                  <a:gd name="connsiteY920" fmla="*/ 548555 h 1151775"/>
                  <a:gd name="connsiteX921" fmla="*/ 646743 w 1152510"/>
                  <a:gd name="connsiteY921" fmla="*/ 558040 h 1151775"/>
                  <a:gd name="connsiteX922" fmla="*/ 649165 w 1152510"/>
                  <a:gd name="connsiteY922" fmla="*/ 576403 h 1151775"/>
                  <a:gd name="connsiteX923" fmla="*/ 658044 w 1152510"/>
                  <a:gd name="connsiteY923" fmla="*/ 584475 h 1151775"/>
                  <a:gd name="connsiteX924" fmla="*/ 666922 w 1152510"/>
                  <a:gd name="connsiteY924" fmla="*/ 596381 h 1151775"/>
                  <a:gd name="connsiteX925" fmla="*/ 684882 w 1152510"/>
                  <a:gd name="connsiteY925" fmla="*/ 623825 h 1151775"/>
                  <a:gd name="connsiteX926" fmla="*/ 686496 w 1152510"/>
                  <a:gd name="connsiteY926" fmla="*/ 631897 h 1151775"/>
                  <a:gd name="connsiteX927" fmla="*/ 722819 w 1152510"/>
                  <a:gd name="connsiteY927" fmla="*/ 665597 h 1151775"/>
                  <a:gd name="connsiteX928" fmla="*/ 711922 w 1152510"/>
                  <a:gd name="connsiteY928" fmla="*/ 673870 h 1151775"/>
                  <a:gd name="connsiteX929" fmla="*/ 707281 w 1152510"/>
                  <a:gd name="connsiteY929" fmla="*/ 683960 h 1151775"/>
                  <a:gd name="connsiteX930" fmla="*/ 707483 w 1152510"/>
                  <a:gd name="connsiteY930" fmla="*/ 694655 h 1151775"/>
                  <a:gd name="connsiteX931" fmla="*/ 717976 w 1152510"/>
                  <a:gd name="connsiteY931" fmla="*/ 699902 h 1151775"/>
                  <a:gd name="connsiteX932" fmla="*/ 735330 w 1152510"/>
                  <a:gd name="connsiteY932" fmla="*/ 714835 h 1151775"/>
                  <a:gd name="connsiteX933" fmla="*/ 749253 w 1152510"/>
                  <a:gd name="connsiteY933" fmla="*/ 730373 h 1151775"/>
                  <a:gd name="connsiteX934" fmla="*/ 751877 w 1152510"/>
                  <a:gd name="connsiteY934" fmla="*/ 733198 h 1151775"/>
                  <a:gd name="connsiteX935" fmla="*/ 765397 w 1152510"/>
                  <a:gd name="connsiteY935" fmla="*/ 737032 h 1151775"/>
                  <a:gd name="connsiteX936" fmla="*/ 780531 w 1152510"/>
                  <a:gd name="connsiteY936" fmla="*/ 730776 h 1151775"/>
                  <a:gd name="connsiteX937" fmla="*/ 798693 w 1152510"/>
                  <a:gd name="connsiteY937" fmla="*/ 716449 h 1151775"/>
                  <a:gd name="connsiteX938" fmla="*/ 794657 w 1152510"/>
                  <a:gd name="connsiteY938" fmla="*/ 706561 h 1151775"/>
                  <a:gd name="connsiteX939" fmla="*/ 785576 w 1152510"/>
                  <a:gd name="connsiteY939" fmla="*/ 704543 h 1151775"/>
                  <a:gd name="connsiteX940" fmla="*/ 781339 w 1152510"/>
                  <a:gd name="connsiteY940" fmla="*/ 701516 h 1151775"/>
                  <a:gd name="connsiteX941" fmla="*/ 773267 w 1152510"/>
                  <a:gd name="connsiteY941" fmla="*/ 688198 h 1151775"/>
                  <a:gd name="connsiteX942" fmla="*/ 756518 w 1152510"/>
                  <a:gd name="connsiteY942" fmla="*/ 675283 h 1151775"/>
                  <a:gd name="connsiteX943" fmla="*/ 734321 w 1152510"/>
                  <a:gd name="connsiteY943" fmla="*/ 667615 h 1151775"/>
                  <a:gd name="connsiteX944" fmla="*/ 722819 w 1152510"/>
                  <a:gd name="connsiteY944" fmla="*/ 665597 h 1151775"/>
                  <a:gd name="connsiteX945" fmla="*/ 729478 w 1152510"/>
                  <a:gd name="connsiteY945" fmla="*/ 822593 h 1151775"/>
                  <a:gd name="connsiteX946" fmla="*/ 733918 w 1152510"/>
                  <a:gd name="connsiteY946" fmla="*/ 830060 h 1151775"/>
                  <a:gd name="connsiteX947" fmla="*/ 740778 w 1152510"/>
                  <a:gd name="connsiteY947" fmla="*/ 837324 h 1151775"/>
                  <a:gd name="connsiteX948" fmla="*/ 745420 w 1152510"/>
                  <a:gd name="connsiteY948" fmla="*/ 846203 h 1151775"/>
                  <a:gd name="connsiteX949" fmla="*/ 759545 w 1152510"/>
                  <a:gd name="connsiteY949" fmla="*/ 850845 h 1151775"/>
                  <a:gd name="connsiteX950" fmla="*/ 773267 w 1152510"/>
                  <a:gd name="connsiteY950" fmla="*/ 843580 h 1151775"/>
                  <a:gd name="connsiteX951" fmla="*/ 785375 w 1152510"/>
                  <a:gd name="connsiteY951" fmla="*/ 841966 h 1151775"/>
                  <a:gd name="connsiteX952" fmla="*/ 790419 w 1152510"/>
                  <a:gd name="connsiteY952" fmla="*/ 843984 h 1151775"/>
                  <a:gd name="connsiteX953" fmla="*/ 796069 w 1152510"/>
                  <a:gd name="connsiteY953" fmla="*/ 842369 h 1151775"/>
                  <a:gd name="connsiteX954" fmla="*/ 796473 w 1152510"/>
                  <a:gd name="connsiteY954" fmla="*/ 836517 h 1151775"/>
                  <a:gd name="connsiteX955" fmla="*/ 783155 w 1152510"/>
                  <a:gd name="connsiteY955" fmla="*/ 818356 h 1151775"/>
                  <a:gd name="connsiteX956" fmla="*/ 768626 w 1152510"/>
                  <a:gd name="connsiteY956" fmla="*/ 803221 h 1151775"/>
                  <a:gd name="connsiteX957" fmla="*/ 727864 w 1152510"/>
                  <a:gd name="connsiteY957" fmla="*/ 745911 h 1151775"/>
                  <a:gd name="connsiteX958" fmla="*/ 715151 w 1152510"/>
                  <a:gd name="connsiteY958" fmla="*/ 727144 h 1151775"/>
                  <a:gd name="connsiteX959" fmla="*/ 707886 w 1152510"/>
                  <a:gd name="connsiteY959" fmla="*/ 724521 h 1151775"/>
                  <a:gd name="connsiteX960" fmla="*/ 707079 w 1152510"/>
                  <a:gd name="connsiteY960" fmla="*/ 732996 h 1151775"/>
                  <a:gd name="connsiteX961" fmla="*/ 710711 w 1152510"/>
                  <a:gd name="connsiteY961" fmla="*/ 739050 h 1151775"/>
                  <a:gd name="connsiteX962" fmla="*/ 724837 w 1152510"/>
                  <a:gd name="connsiteY962" fmla="*/ 765082 h 1151775"/>
                  <a:gd name="connsiteX963" fmla="*/ 732303 w 1152510"/>
                  <a:gd name="connsiteY963" fmla="*/ 785867 h 1151775"/>
                  <a:gd name="connsiteX964" fmla="*/ 731496 w 1152510"/>
                  <a:gd name="connsiteY964" fmla="*/ 808266 h 1151775"/>
                  <a:gd name="connsiteX965" fmla="*/ 729478 w 1152510"/>
                  <a:gd name="connsiteY965" fmla="*/ 822593 h 1151775"/>
                  <a:gd name="connsiteX966" fmla="*/ 500040 w 1152510"/>
                  <a:gd name="connsiteY966" fmla="*/ 898872 h 1151775"/>
                  <a:gd name="connsiteX967" fmla="*/ 496206 w 1152510"/>
                  <a:gd name="connsiteY967" fmla="*/ 894634 h 1151775"/>
                  <a:gd name="connsiteX968" fmla="*/ 490758 w 1152510"/>
                  <a:gd name="connsiteY968" fmla="*/ 895441 h 1151775"/>
                  <a:gd name="connsiteX969" fmla="*/ 478045 w 1152510"/>
                  <a:gd name="connsiteY969" fmla="*/ 888984 h 1151775"/>
                  <a:gd name="connsiteX970" fmla="*/ 469772 w 1152510"/>
                  <a:gd name="connsiteY970" fmla="*/ 873042 h 1151775"/>
                  <a:gd name="connsiteX971" fmla="*/ 446969 w 1152510"/>
                  <a:gd name="connsiteY971" fmla="*/ 840351 h 1151775"/>
                  <a:gd name="connsiteX972" fmla="*/ 437485 w 1152510"/>
                  <a:gd name="connsiteY972" fmla="*/ 834903 h 1151775"/>
                  <a:gd name="connsiteX973" fmla="*/ 431431 w 1152510"/>
                  <a:gd name="connsiteY973" fmla="*/ 845194 h 1151775"/>
                  <a:gd name="connsiteX974" fmla="*/ 421745 w 1152510"/>
                  <a:gd name="connsiteY974" fmla="*/ 864768 h 1151775"/>
                  <a:gd name="connsiteX975" fmla="*/ 421947 w 1152510"/>
                  <a:gd name="connsiteY975" fmla="*/ 881517 h 1151775"/>
                  <a:gd name="connsiteX976" fmla="*/ 449592 w 1152510"/>
                  <a:gd name="connsiteY976" fmla="*/ 912392 h 1151775"/>
                  <a:gd name="connsiteX977" fmla="*/ 454637 w 1152510"/>
                  <a:gd name="connsiteY977" fmla="*/ 920060 h 1151775"/>
                  <a:gd name="connsiteX978" fmla="*/ 448583 w 1152510"/>
                  <a:gd name="connsiteY978" fmla="*/ 925509 h 1151775"/>
                  <a:gd name="connsiteX979" fmla="*/ 448382 w 1152510"/>
                  <a:gd name="connsiteY979" fmla="*/ 932773 h 1151775"/>
                  <a:gd name="connsiteX980" fmla="*/ 461700 w 1152510"/>
                  <a:gd name="connsiteY980" fmla="*/ 933177 h 1151775"/>
                  <a:gd name="connsiteX981" fmla="*/ 490556 w 1152510"/>
                  <a:gd name="connsiteY981" fmla="*/ 907549 h 1151775"/>
                  <a:gd name="connsiteX982" fmla="*/ 496206 w 1152510"/>
                  <a:gd name="connsiteY982" fmla="*/ 903513 h 1151775"/>
                  <a:gd name="connsiteX983" fmla="*/ 500040 w 1152510"/>
                  <a:gd name="connsiteY983" fmla="*/ 898872 h 1151775"/>
                  <a:gd name="connsiteX984" fmla="*/ 140447 w 1152510"/>
                  <a:gd name="connsiteY984" fmla="*/ 449474 h 1151775"/>
                  <a:gd name="connsiteX985" fmla="*/ 145290 w 1152510"/>
                  <a:gd name="connsiteY985" fmla="*/ 461582 h 1151775"/>
                  <a:gd name="connsiteX986" fmla="*/ 142465 w 1152510"/>
                  <a:gd name="connsiteY986" fmla="*/ 466627 h 1151775"/>
                  <a:gd name="connsiteX987" fmla="*/ 138227 w 1152510"/>
                  <a:gd name="connsiteY987" fmla="*/ 475304 h 1151775"/>
                  <a:gd name="connsiteX988" fmla="*/ 173541 w 1152510"/>
                  <a:gd name="connsiteY988" fmla="*/ 518891 h 1151775"/>
                  <a:gd name="connsiteX989" fmla="*/ 189281 w 1152510"/>
                  <a:gd name="connsiteY989" fmla="*/ 521111 h 1151775"/>
                  <a:gd name="connsiteX990" fmla="*/ 214303 w 1152510"/>
                  <a:gd name="connsiteY990" fmla="*/ 515461 h 1151775"/>
                  <a:gd name="connsiteX991" fmla="*/ 218944 w 1152510"/>
                  <a:gd name="connsiteY991" fmla="*/ 513443 h 1151775"/>
                  <a:gd name="connsiteX992" fmla="*/ 218137 w 1152510"/>
                  <a:gd name="connsiteY992" fmla="*/ 507793 h 1151775"/>
                  <a:gd name="connsiteX993" fmla="*/ 212890 w 1152510"/>
                  <a:gd name="connsiteY993" fmla="*/ 504564 h 1151775"/>
                  <a:gd name="connsiteX994" fmla="*/ 206433 w 1152510"/>
                  <a:gd name="connsiteY994" fmla="*/ 499721 h 1151775"/>
                  <a:gd name="connsiteX995" fmla="*/ 168698 w 1152510"/>
                  <a:gd name="connsiteY995" fmla="*/ 440393 h 1151775"/>
                  <a:gd name="connsiteX996" fmla="*/ 161030 w 1152510"/>
                  <a:gd name="connsiteY996" fmla="*/ 437164 h 1151775"/>
                  <a:gd name="connsiteX997" fmla="*/ 148115 w 1152510"/>
                  <a:gd name="connsiteY997" fmla="*/ 440393 h 1151775"/>
                  <a:gd name="connsiteX998" fmla="*/ 140447 w 1152510"/>
                  <a:gd name="connsiteY998" fmla="*/ 449474 h 1151775"/>
                  <a:gd name="connsiteX999" fmla="*/ 629995 w 1152510"/>
                  <a:gd name="connsiteY999" fmla="*/ 496492 h 1151775"/>
                  <a:gd name="connsiteX1000" fmla="*/ 628784 w 1152510"/>
                  <a:gd name="connsiteY1000" fmla="*/ 491447 h 1151775"/>
                  <a:gd name="connsiteX1001" fmla="*/ 612842 w 1152510"/>
                  <a:gd name="connsiteY1001" fmla="*/ 464609 h 1151775"/>
                  <a:gd name="connsiteX1002" fmla="*/ 606183 w 1152510"/>
                  <a:gd name="connsiteY1002" fmla="*/ 445034 h 1151775"/>
                  <a:gd name="connsiteX1003" fmla="*/ 594277 w 1152510"/>
                  <a:gd name="connsiteY1003" fmla="*/ 438375 h 1151775"/>
                  <a:gd name="connsiteX1004" fmla="*/ 590241 w 1152510"/>
                  <a:gd name="connsiteY1004" fmla="*/ 440797 h 1151775"/>
                  <a:gd name="connsiteX1005" fmla="*/ 564412 w 1152510"/>
                  <a:gd name="connsiteY1005" fmla="*/ 460573 h 1151775"/>
                  <a:gd name="connsiteX1006" fmla="*/ 562798 w 1152510"/>
                  <a:gd name="connsiteY1006" fmla="*/ 462187 h 1151775"/>
                  <a:gd name="connsiteX1007" fmla="*/ 567237 w 1152510"/>
                  <a:gd name="connsiteY1007" fmla="*/ 472882 h 1151775"/>
                  <a:gd name="connsiteX1008" fmla="*/ 582977 w 1152510"/>
                  <a:gd name="connsiteY1008" fmla="*/ 483981 h 1151775"/>
                  <a:gd name="connsiteX1009" fmla="*/ 595286 w 1152510"/>
                  <a:gd name="connsiteY1009" fmla="*/ 505775 h 1151775"/>
                  <a:gd name="connsiteX1010" fmla="*/ 603560 w 1152510"/>
                  <a:gd name="connsiteY1010" fmla="*/ 517075 h 1151775"/>
                  <a:gd name="connsiteX1011" fmla="*/ 612842 w 1152510"/>
                  <a:gd name="connsiteY1011" fmla="*/ 522120 h 1151775"/>
                  <a:gd name="connsiteX1012" fmla="*/ 631004 w 1152510"/>
                  <a:gd name="connsiteY1012" fmla="*/ 523331 h 1151775"/>
                  <a:gd name="connsiteX1013" fmla="*/ 633425 w 1152510"/>
                  <a:gd name="connsiteY1013" fmla="*/ 523331 h 1151775"/>
                  <a:gd name="connsiteX1014" fmla="*/ 638268 w 1152510"/>
                  <a:gd name="connsiteY1014" fmla="*/ 515461 h 1151775"/>
                  <a:gd name="connsiteX1015" fmla="*/ 631811 w 1152510"/>
                  <a:gd name="connsiteY1015" fmla="*/ 503959 h 1151775"/>
                  <a:gd name="connsiteX1016" fmla="*/ 629995 w 1152510"/>
                  <a:gd name="connsiteY1016" fmla="*/ 496492 h 1151775"/>
                  <a:gd name="connsiteX1017" fmla="*/ 665712 w 1152510"/>
                  <a:gd name="connsiteY1017" fmla="*/ 646022 h 1151775"/>
                  <a:gd name="connsiteX1018" fmla="*/ 648559 w 1152510"/>
                  <a:gd name="connsiteY1018" fmla="*/ 622009 h 1151775"/>
                  <a:gd name="connsiteX1019" fmla="*/ 643515 w 1152510"/>
                  <a:gd name="connsiteY1019" fmla="*/ 616157 h 1151775"/>
                  <a:gd name="connsiteX1020" fmla="*/ 636452 w 1152510"/>
                  <a:gd name="connsiteY1020" fmla="*/ 609296 h 1151775"/>
                  <a:gd name="connsiteX1021" fmla="*/ 631004 w 1152510"/>
                  <a:gd name="connsiteY1021" fmla="*/ 601627 h 1151775"/>
                  <a:gd name="connsiteX1022" fmla="*/ 624344 w 1152510"/>
                  <a:gd name="connsiteY1022" fmla="*/ 599206 h 1151775"/>
                  <a:gd name="connsiteX1023" fmla="*/ 622730 w 1152510"/>
                  <a:gd name="connsiteY1023" fmla="*/ 606874 h 1151775"/>
                  <a:gd name="connsiteX1024" fmla="*/ 624546 w 1152510"/>
                  <a:gd name="connsiteY1024" fmla="*/ 610305 h 1151775"/>
                  <a:gd name="connsiteX1025" fmla="*/ 636653 w 1152510"/>
                  <a:gd name="connsiteY1025" fmla="*/ 628466 h 1151775"/>
                  <a:gd name="connsiteX1026" fmla="*/ 673985 w 1152510"/>
                  <a:gd name="connsiteY1026" fmla="*/ 686987 h 1151775"/>
                  <a:gd name="connsiteX1027" fmla="*/ 672976 w 1152510"/>
                  <a:gd name="connsiteY1027" fmla="*/ 693444 h 1151775"/>
                  <a:gd name="connsiteX1028" fmla="*/ 672976 w 1152510"/>
                  <a:gd name="connsiteY1028" fmla="*/ 698489 h 1151775"/>
                  <a:gd name="connsiteX1029" fmla="*/ 677819 w 1152510"/>
                  <a:gd name="connsiteY1029" fmla="*/ 700305 h 1151775"/>
                  <a:gd name="connsiteX1030" fmla="*/ 684882 w 1152510"/>
                  <a:gd name="connsiteY1030" fmla="*/ 696875 h 1151775"/>
                  <a:gd name="connsiteX1031" fmla="*/ 697797 w 1152510"/>
                  <a:gd name="connsiteY1031" fmla="*/ 685574 h 1151775"/>
                  <a:gd name="connsiteX1032" fmla="*/ 699814 w 1152510"/>
                  <a:gd name="connsiteY1032" fmla="*/ 683153 h 1151775"/>
                  <a:gd name="connsiteX1033" fmla="*/ 695981 w 1152510"/>
                  <a:gd name="connsiteY1033" fmla="*/ 675283 h 1151775"/>
                  <a:gd name="connsiteX1034" fmla="*/ 693559 w 1152510"/>
                  <a:gd name="connsiteY1034" fmla="*/ 675485 h 1151775"/>
                  <a:gd name="connsiteX1035" fmla="*/ 681048 w 1152510"/>
                  <a:gd name="connsiteY1035" fmla="*/ 668624 h 1151775"/>
                  <a:gd name="connsiteX1036" fmla="*/ 679434 w 1152510"/>
                  <a:gd name="connsiteY1036" fmla="*/ 657121 h 1151775"/>
                  <a:gd name="connsiteX1037" fmla="*/ 679837 w 1152510"/>
                  <a:gd name="connsiteY1037" fmla="*/ 649453 h 1151775"/>
                  <a:gd name="connsiteX1038" fmla="*/ 667730 w 1152510"/>
                  <a:gd name="connsiteY1038" fmla="*/ 645215 h 1151775"/>
                  <a:gd name="connsiteX1039" fmla="*/ 665712 w 1152510"/>
                  <a:gd name="connsiteY1039" fmla="*/ 646022 h 1151775"/>
                  <a:gd name="connsiteX1040" fmla="*/ 227420 w 1152510"/>
                  <a:gd name="connsiteY1040" fmla="*/ 455931 h 1151775"/>
                  <a:gd name="connsiteX1041" fmla="*/ 232464 w 1152510"/>
                  <a:gd name="connsiteY1041" fmla="*/ 460169 h 1151775"/>
                  <a:gd name="connsiteX1042" fmla="*/ 240536 w 1152510"/>
                  <a:gd name="connsiteY1042" fmla="*/ 468645 h 1151775"/>
                  <a:gd name="connsiteX1043" fmla="*/ 250020 w 1152510"/>
                  <a:gd name="connsiteY1043" fmla="*/ 468039 h 1151775"/>
                  <a:gd name="connsiteX1044" fmla="*/ 250827 w 1152510"/>
                  <a:gd name="connsiteY1044" fmla="*/ 455124 h 1151775"/>
                  <a:gd name="connsiteX1045" fmla="*/ 244773 w 1152510"/>
                  <a:gd name="connsiteY1045" fmla="*/ 452501 h 1151775"/>
                  <a:gd name="connsiteX1046" fmla="*/ 237509 w 1152510"/>
                  <a:gd name="connsiteY1046" fmla="*/ 450685 h 1151775"/>
                  <a:gd name="connsiteX1047" fmla="*/ 214707 w 1152510"/>
                  <a:gd name="connsiteY1047" fmla="*/ 420819 h 1151775"/>
                  <a:gd name="connsiteX1048" fmla="*/ 198765 w 1152510"/>
                  <a:gd name="connsiteY1048" fmla="*/ 401850 h 1151775"/>
                  <a:gd name="connsiteX1049" fmla="*/ 181209 w 1152510"/>
                  <a:gd name="connsiteY1049" fmla="*/ 382680 h 1151775"/>
                  <a:gd name="connsiteX1050" fmla="*/ 178990 w 1152510"/>
                  <a:gd name="connsiteY1050" fmla="*/ 379451 h 1151775"/>
                  <a:gd name="connsiteX1051" fmla="*/ 172734 w 1152510"/>
                  <a:gd name="connsiteY1051" fmla="*/ 377837 h 1151775"/>
                  <a:gd name="connsiteX1052" fmla="*/ 170716 w 1152510"/>
                  <a:gd name="connsiteY1052" fmla="*/ 383083 h 1151775"/>
                  <a:gd name="connsiteX1053" fmla="*/ 173541 w 1152510"/>
                  <a:gd name="connsiteY1053" fmla="*/ 390348 h 1151775"/>
                  <a:gd name="connsiteX1054" fmla="*/ 199370 w 1152510"/>
                  <a:gd name="connsiteY1054" fmla="*/ 431312 h 1151775"/>
                  <a:gd name="connsiteX1055" fmla="*/ 215110 w 1152510"/>
                  <a:gd name="connsiteY1055" fmla="*/ 455528 h 1151775"/>
                  <a:gd name="connsiteX1056" fmla="*/ 221971 w 1152510"/>
                  <a:gd name="connsiteY1056" fmla="*/ 462389 h 1151775"/>
                  <a:gd name="connsiteX1057" fmla="*/ 227420 w 1152510"/>
                  <a:gd name="connsiteY1057" fmla="*/ 455931 h 1151775"/>
                  <a:gd name="connsiteX1058" fmla="*/ 890508 w 1152510"/>
                  <a:gd name="connsiteY1058" fmla="*/ 357657 h 1151775"/>
                  <a:gd name="connsiteX1059" fmla="*/ 895553 w 1152510"/>
                  <a:gd name="connsiteY1059" fmla="*/ 352612 h 1151775"/>
                  <a:gd name="connsiteX1060" fmla="*/ 893938 w 1152510"/>
                  <a:gd name="connsiteY1060" fmla="*/ 348173 h 1151775"/>
                  <a:gd name="connsiteX1061" fmla="*/ 873961 w 1152510"/>
                  <a:gd name="connsiteY1061" fmla="*/ 316491 h 1151775"/>
                  <a:gd name="connsiteX1062" fmla="*/ 857818 w 1152510"/>
                  <a:gd name="connsiteY1062" fmla="*/ 316895 h 1151775"/>
                  <a:gd name="connsiteX1063" fmla="*/ 852571 w 1152510"/>
                  <a:gd name="connsiteY1063" fmla="*/ 317298 h 1151775"/>
                  <a:gd name="connsiteX1064" fmla="*/ 835015 w 1152510"/>
                  <a:gd name="connsiteY1064" fmla="*/ 296311 h 1151775"/>
                  <a:gd name="connsiteX1065" fmla="*/ 828760 w 1152510"/>
                  <a:gd name="connsiteY1065" fmla="*/ 288441 h 1151775"/>
                  <a:gd name="connsiteX1066" fmla="*/ 822302 w 1152510"/>
                  <a:gd name="connsiteY1066" fmla="*/ 287432 h 1151775"/>
                  <a:gd name="connsiteX1067" fmla="*/ 820688 w 1152510"/>
                  <a:gd name="connsiteY1067" fmla="*/ 292276 h 1151775"/>
                  <a:gd name="connsiteX1068" fmla="*/ 820688 w 1152510"/>
                  <a:gd name="connsiteY1068" fmla="*/ 297522 h 1151775"/>
                  <a:gd name="connsiteX1069" fmla="*/ 822504 w 1152510"/>
                  <a:gd name="connsiteY1069" fmla="*/ 306603 h 1151775"/>
                  <a:gd name="connsiteX1070" fmla="*/ 835823 w 1152510"/>
                  <a:gd name="connsiteY1070" fmla="*/ 324765 h 1151775"/>
                  <a:gd name="connsiteX1071" fmla="*/ 850351 w 1152510"/>
                  <a:gd name="connsiteY1071" fmla="*/ 338890 h 1151775"/>
                  <a:gd name="connsiteX1072" fmla="*/ 860643 w 1152510"/>
                  <a:gd name="connsiteY1072" fmla="*/ 339294 h 1151775"/>
                  <a:gd name="connsiteX1073" fmla="*/ 867705 w 1152510"/>
                  <a:gd name="connsiteY1073" fmla="*/ 340908 h 1151775"/>
                  <a:gd name="connsiteX1074" fmla="*/ 878199 w 1152510"/>
                  <a:gd name="connsiteY1074" fmla="*/ 352410 h 1151775"/>
                  <a:gd name="connsiteX1075" fmla="*/ 890508 w 1152510"/>
                  <a:gd name="connsiteY1075" fmla="*/ 357657 h 1151775"/>
                  <a:gd name="connsiteX1076" fmla="*/ 1003915 w 1152510"/>
                  <a:gd name="connsiteY1076" fmla="*/ 570349 h 1151775"/>
                  <a:gd name="connsiteX1077" fmla="*/ 1004924 w 1152510"/>
                  <a:gd name="connsiteY1077" fmla="*/ 574183 h 1151775"/>
                  <a:gd name="connsiteX1078" fmla="*/ 1015215 w 1152510"/>
                  <a:gd name="connsiteY1078" fmla="*/ 587704 h 1151775"/>
                  <a:gd name="connsiteX1079" fmla="*/ 1027121 w 1152510"/>
                  <a:gd name="connsiteY1079" fmla="*/ 589923 h 1151775"/>
                  <a:gd name="connsiteX1080" fmla="*/ 1040439 w 1152510"/>
                  <a:gd name="connsiteY1080" fmla="*/ 589520 h 1151775"/>
                  <a:gd name="connsiteX1081" fmla="*/ 1059206 w 1152510"/>
                  <a:gd name="connsiteY1081" fmla="*/ 608085 h 1151775"/>
                  <a:gd name="connsiteX1082" fmla="*/ 1080192 w 1152510"/>
                  <a:gd name="connsiteY1082" fmla="*/ 637547 h 1151775"/>
                  <a:gd name="connsiteX1083" fmla="*/ 1085641 w 1152510"/>
                  <a:gd name="connsiteY1083" fmla="*/ 639565 h 1151775"/>
                  <a:gd name="connsiteX1084" fmla="*/ 1088466 w 1152510"/>
                  <a:gd name="connsiteY1084" fmla="*/ 633915 h 1151775"/>
                  <a:gd name="connsiteX1085" fmla="*/ 1086448 w 1152510"/>
                  <a:gd name="connsiteY1085" fmla="*/ 628870 h 1151775"/>
                  <a:gd name="connsiteX1086" fmla="*/ 1073533 w 1152510"/>
                  <a:gd name="connsiteY1086" fmla="*/ 604654 h 1151775"/>
                  <a:gd name="connsiteX1087" fmla="*/ 1041045 w 1152510"/>
                  <a:gd name="connsiteY1087" fmla="*/ 568937 h 1151775"/>
                  <a:gd name="connsiteX1088" fmla="*/ 1028735 w 1152510"/>
                  <a:gd name="connsiteY1088" fmla="*/ 570551 h 1151775"/>
                  <a:gd name="connsiteX1089" fmla="*/ 1021269 w 1152510"/>
                  <a:gd name="connsiteY1089" fmla="*/ 570753 h 1151775"/>
                  <a:gd name="connsiteX1090" fmla="*/ 1015215 w 1152510"/>
                  <a:gd name="connsiteY1090" fmla="*/ 563690 h 1151775"/>
                  <a:gd name="connsiteX1091" fmla="*/ 1007547 w 1152510"/>
                  <a:gd name="connsiteY1091" fmla="*/ 562076 h 1151775"/>
                  <a:gd name="connsiteX1092" fmla="*/ 1003915 w 1152510"/>
                  <a:gd name="connsiteY1092" fmla="*/ 570349 h 1151775"/>
                  <a:gd name="connsiteX1093" fmla="*/ 834612 w 1152510"/>
                  <a:gd name="connsiteY1093" fmla="*/ 829454 h 1151775"/>
                  <a:gd name="connsiteX1094" fmla="*/ 842078 w 1152510"/>
                  <a:gd name="connsiteY1094" fmla="*/ 824813 h 1151775"/>
                  <a:gd name="connsiteX1095" fmla="*/ 840463 w 1152510"/>
                  <a:gd name="connsiteY1095" fmla="*/ 817750 h 1151775"/>
                  <a:gd name="connsiteX1096" fmla="*/ 833603 w 1152510"/>
                  <a:gd name="connsiteY1096" fmla="*/ 808266 h 1151775"/>
                  <a:gd name="connsiteX1097" fmla="*/ 824320 w 1152510"/>
                  <a:gd name="connsiteY1097" fmla="*/ 797772 h 1151775"/>
                  <a:gd name="connsiteX1098" fmla="*/ 815845 w 1152510"/>
                  <a:gd name="connsiteY1098" fmla="*/ 788692 h 1151775"/>
                  <a:gd name="connsiteX1099" fmla="*/ 807773 w 1152510"/>
                  <a:gd name="connsiteY1099" fmla="*/ 775373 h 1151775"/>
                  <a:gd name="connsiteX1100" fmla="*/ 797280 w 1152510"/>
                  <a:gd name="connsiteY1100" fmla="*/ 765687 h 1151775"/>
                  <a:gd name="connsiteX1101" fmla="*/ 793648 w 1152510"/>
                  <a:gd name="connsiteY1101" fmla="*/ 761853 h 1151775"/>
                  <a:gd name="connsiteX1102" fmla="*/ 778312 w 1152510"/>
                  <a:gd name="connsiteY1102" fmla="*/ 744499 h 1151775"/>
                  <a:gd name="connsiteX1103" fmla="*/ 773469 w 1152510"/>
                  <a:gd name="connsiteY1103" fmla="*/ 743490 h 1151775"/>
                  <a:gd name="connsiteX1104" fmla="*/ 770644 w 1152510"/>
                  <a:gd name="connsiteY1104" fmla="*/ 748534 h 1151775"/>
                  <a:gd name="connsiteX1105" fmla="*/ 772662 w 1152510"/>
                  <a:gd name="connsiteY1105" fmla="*/ 754386 h 1151775"/>
                  <a:gd name="connsiteX1106" fmla="*/ 782549 w 1152510"/>
                  <a:gd name="connsiteY1106" fmla="*/ 771135 h 1151775"/>
                  <a:gd name="connsiteX1107" fmla="*/ 812414 w 1152510"/>
                  <a:gd name="connsiteY1107" fmla="*/ 814118 h 1151775"/>
                  <a:gd name="connsiteX1108" fmla="*/ 827751 w 1152510"/>
                  <a:gd name="connsiteY1108" fmla="*/ 827638 h 1151775"/>
                  <a:gd name="connsiteX1109" fmla="*/ 834612 w 1152510"/>
                  <a:gd name="connsiteY1109" fmla="*/ 829454 h 1151775"/>
                  <a:gd name="connsiteX1110" fmla="*/ 403584 w 1152510"/>
                  <a:gd name="connsiteY1110" fmla="*/ 515865 h 1151775"/>
                  <a:gd name="connsiteX1111" fmla="*/ 405804 w 1152510"/>
                  <a:gd name="connsiteY1111" fmla="*/ 525753 h 1151775"/>
                  <a:gd name="connsiteX1112" fmla="*/ 446767 w 1152510"/>
                  <a:gd name="connsiteY1112" fmla="*/ 587704 h 1151775"/>
                  <a:gd name="connsiteX1113" fmla="*/ 451005 w 1152510"/>
                  <a:gd name="connsiteY1113" fmla="*/ 592345 h 1151775"/>
                  <a:gd name="connsiteX1114" fmla="*/ 456857 w 1152510"/>
                  <a:gd name="connsiteY1114" fmla="*/ 592345 h 1151775"/>
                  <a:gd name="connsiteX1115" fmla="*/ 460489 w 1152510"/>
                  <a:gd name="connsiteY1115" fmla="*/ 574587 h 1151775"/>
                  <a:gd name="connsiteX1116" fmla="*/ 447574 w 1152510"/>
                  <a:gd name="connsiteY1116" fmla="*/ 555013 h 1151775"/>
                  <a:gd name="connsiteX1117" fmla="*/ 415086 w 1152510"/>
                  <a:gd name="connsiteY1117" fmla="*/ 510013 h 1151775"/>
                  <a:gd name="connsiteX1118" fmla="*/ 411454 w 1152510"/>
                  <a:gd name="connsiteY1118" fmla="*/ 505977 h 1151775"/>
                  <a:gd name="connsiteX1119" fmla="*/ 403988 w 1152510"/>
                  <a:gd name="connsiteY1119" fmla="*/ 509004 h 1151775"/>
                  <a:gd name="connsiteX1120" fmla="*/ 403584 w 1152510"/>
                  <a:gd name="connsiteY1120" fmla="*/ 515865 h 1151775"/>
                  <a:gd name="connsiteX1121" fmla="*/ 784567 w 1152510"/>
                  <a:gd name="connsiteY1121" fmla="*/ 431111 h 1151775"/>
                  <a:gd name="connsiteX1122" fmla="*/ 788603 w 1152510"/>
                  <a:gd name="connsiteY1122" fmla="*/ 439990 h 1151775"/>
                  <a:gd name="connsiteX1123" fmla="*/ 817257 w 1152510"/>
                  <a:gd name="connsiteY1123" fmla="*/ 478936 h 1151775"/>
                  <a:gd name="connsiteX1124" fmla="*/ 825329 w 1152510"/>
                  <a:gd name="connsiteY1124" fmla="*/ 479945 h 1151775"/>
                  <a:gd name="connsiteX1125" fmla="*/ 826742 w 1152510"/>
                  <a:gd name="connsiteY1125" fmla="*/ 468443 h 1151775"/>
                  <a:gd name="connsiteX1126" fmla="*/ 816854 w 1152510"/>
                  <a:gd name="connsiteY1126" fmla="*/ 450079 h 1151775"/>
                  <a:gd name="connsiteX1127" fmla="*/ 821092 w 1152510"/>
                  <a:gd name="connsiteY1127" fmla="*/ 439586 h 1151775"/>
                  <a:gd name="connsiteX1128" fmla="*/ 823715 w 1152510"/>
                  <a:gd name="connsiteY1128" fmla="*/ 437770 h 1151775"/>
                  <a:gd name="connsiteX1129" fmla="*/ 825127 w 1152510"/>
                  <a:gd name="connsiteY1129" fmla="*/ 427277 h 1151775"/>
                  <a:gd name="connsiteX1130" fmla="*/ 815239 w 1152510"/>
                  <a:gd name="connsiteY1130" fmla="*/ 426268 h 1151775"/>
                  <a:gd name="connsiteX1131" fmla="*/ 805755 w 1152510"/>
                  <a:gd name="connsiteY1131" fmla="*/ 426873 h 1151775"/>
                  <a:gd name="connsiteX1132" fmla="*/ 793244 w 1152510"/>
                  <a:gd name="connsiteY1132" fmla="*/ 422635 h 1151775"/>
                  <a:gd name="connsiteX1133" fmla="*/ 784567 w 1152510"/>
                  <a:gd name="connsiteY1133" fmla="*/ 431111 h 1151775"/>
                  <a:gd name="connsiteX1134" fmla="*/ 748446 w 1152510"/>
                  <a:gd name="connsiteY1134" fmla="*/ 379653 h 1151775"/>
                  <a:gd name="connsiteX1135" fmla="*/ 753289 w 1152510"/>
                  <a:gd name="connsiteY1135" fmla="*/ 374003 h 1151775"/>
                  <a:gd name="connsiteX1136" fmla="*/ 750262 w 1152510"/>
                  <a:gd name="connsiteY1136" fmla="*/ 368554 h 1151775"/>
                  <a:gd name="connsiteX1137" fmla="*/ 741787 w 1152510"/>
                  <a:gd name="connsiteY1137" fmla="*/ 348778 h 1151775"/>
                  <a:gd name="connsiteX1138" fmla="*/ 733110 w 1152510"/>
                  <a:gd name="connsiteY1138" fmla="*/ 333644 h 1151775"/>
                  <a:gd name="connsiteX1139" fmla="*/ 718178 w 1152510"/>
                  <a:gd name="connsiteY1139" fmla="*/ 322343 h 1151775"/>
                  <a:gd name="connsiteX1140" fmla="*/ 716361 w 1152510"/>
                  <a:gd name="connsiteY1140" fmla="*/ 319921 h 1151775"/>
                  <a:gd name="connsiteX1141" fmla="*/ 710711 w 1152510"/>
                  <a:gd name="connsiteY1141" fmla="*/ 311446 h 1151775"/>
                  <a:gd name="connsiteX1142" fmla="*/ 703447 w 1152510"/>
                  <a:gd name="connsiteY1142" fmla="*/ 299338 h 1151775"/>
                  <a:gd name="connsiteX1143" fmla="*/ 697393 w 1152510"/>
                  <a:gd name="connsiteY1143" fmla="*/ 296917 h 1151775"/>
                  <a:gd name="connsiteX1144" fmla="*/ 694366 w 1152510"/>
                  <a:gd name="connsiteY1144" fmla="*/ 303374 h 1151775"/>
                  <a:gd name="connsiteX1145" fmla="*/ 699007 w 1152510"/>
                  <a:gd name="connsiteY1145" fmla="*/ 312455 h 1151775"/>
                  <a:gd name="connsiteX1146" fmla="*/ 701631 w 1152510"/>
                  <a:gd name="connsiteY1146" fmla="*/ 317904 h 1151775"/>
                  <a:gd name="connsiteX1147" fmla="*/ 706070 w 1152510"/>
                  <a:gd name="connsiteY1147" fmla="*/ 327792 h 1151775"/>
                  <a:gd name="connsiteX1148" fmla="*/ 713536 w 1152510"/>
                  <a:gd name="connsiteY1148" fmla="*/ 336872 h 1151775"/>
                  <a:gd name="connsiteX1149" fmla="*/ 742998 w 1152510"/>
                  <a:gd name="connsiteY1149" fmla="*/ 375415 h 1151775"/>
                  <a:gd name="connsiteX1150" fmla="*/ 748446 w 1152510"/>
                  <a:gd name="connsiteY1150" fmla="*/ 379653 h 1151775"/>
                  <a:gd name="connsiteX1151" fmla="*/ 471184 w 1152510"/>
                  <a:gd name="connsiteY1151" fmla="*/ 214988 h 1151775"/>
                  <a:gd name="connsiteX1152" fmla="*/ 472798 w 1152510"/>
                  <a:gd name="connsiteY1152" fmla="*/ 218620 h 1151775"/>
                  <a:gd name="connsiteX1153" fmla="*/ 485511 w 1152510"/>
                  <a:gd name="connsiteY1153" fmla="*/ 234360 h 1151775"/>
                  <a:gd name="connsiteX1154" fmla="*/ 505691 w 1152510"/>
                  <a:gd name="connsiteY1154" fmla="*/ 264024 h 1151775"/>
                  <a:gd name="connsiteX1155" fmla="*/ 530108 w 1152510"/>
                  <a:gd name="connsiteY1155" fmla="*/ 302164 h 1151775"/>
                  <a:gd name="connsiteX1156" fmla="*/ 541408 w 1152510"/>
                  <a:gd name="connsiteY1156" fmla="*/ 317096 h 1151775"/>
                  <a:gd name="connsiteX1157" fmla="*/ 548269 w 1152510"/>
                  <a:gd name="connsiteY1157" fmla="*/ 318307 h 1151775"/>
                  <a:gd name="connsiteX1158" fmla="*/ 549076 w 1152510"/>
                  <a:gd name="connsiteY1158" fmla="*/ 311850 h 1151775"/>
                  <a:gd name="connsiteX1159" fmla="*/ 545646 w 1152510"/>
                  <a:gd name="connsiteY1159" fmla="*/ 306603 h 1151775"/>
                  <a:gd name="connsiteX1160" fmla="*/ 521027 w 1152510"/>
                  <a:gd name="connsiteY1160" fmla="*/ 270482 h 1151775"/>
                  <a:gd name="connsiteX1161" fmla="*/ 485511 w 1152510"/>
                  <a:gd name="connsiteY1161" fmla="*/ 217208 h 1151775"/>
                  <a:gd name="connsiteX1162" fmla="*/ 477036 w 1152510"/>
                  <a:gd name="connsiteY1162" fmla="*/ 210952 h 1151775"/>
                  <a:gd name="connsiteX1163" fmla="*/ 471184 w 1152510"/>
                  <a:gd name="connsiteY1163" fmla="*/ 214988 h 1151775"/>
                  <a:gd name="connsiteX1164" fmla="*/ 522439 w 1152510"/>
                  <a:gd name="connsiteY1164" fmla="*/ 582659 h 1151775"/>
                  <a:gd name="connsiteX1165" fmla="*/ 514771 w 1152510"/>
                  <a:gd name="connsiteY1165" fmla="*/ 558242 h 1151775"/>
                  <a:gd name="connsiteX1166" fmla="*/ 490758 w 1152510"/>
                  <a:gd name="connsiteY1166" fmla="*/ 519900 h 1151775"/>
                  <a:gd name="connsiteX1167" fmla="*/ 475624 w 1152510"/>
                  <a:gd name="connsiteY1167" fmla="*/ 516066 h 1151775"/>
                  <a:gd name="connsiteX1168" fmla="*/ 474009 w 1152510"/>
                  <a:gd name="connsiteY1168" fmla="*/ 524945 h 1151775"/>
                  <a:gd name="connsiteX1169" fmla="*/ 509524 w 1152510"/>
                  <a:gd name="connsiteY1169" fmla="*/ 579228 h 1151775"/>
                  <a:gd name="connsiteX1170" fmla="*/ 514368 w 1152510"/>
                  <a:gd name="connsiteY1170" fmla="*/ 585484 h 1151775"/>
                  <a:gd name="connsiteX1171" fmla="*/ 519413 w 1152510"/>
                  <a:gd name="connsiteY1171" fmla="*/ 586493 h 1151775"/>
                  <a:gd name="connsiteX1172" fmla="*/ 522439 w 1152510"/>
                  <a:gd name="connsiteY1172" fmla="*/ 582659 h 1151775"/>
                  <a:gd name="connsiteX1173" fmla="*/ 906450 w 1152510"/>
                  <a:gd name="connsiteY1173" fmla="*/ 709386 h 1151775"/>
                  <a:gd name="connsiteX1174" fmla="*/ 909477 w 1152510"/>
                  <a:gd name="connsiteY1174" fmla="*/ 715238 h 1151775"/>
                  <a:gd name="connsiteX1175" fmla="*/ 929857 w 1152510"/>
                  <a:gd name="connsiteY1175" fmla="*/ 743893 h 1151775"/>
                  <a:gd name="connsiteX1176" fmla="*/ 943983 w 1152510"/>
                  <a:gd name="connsiteY1176" fmla="*/ 767301 h 1151775"/>
                  <a:gd name="connsiteX1177" fmla="*/ 962144 w 1152510"/>
                  <a:gd name="connsiteY1177" fmla="*/ 793737 h 1151775"/>
                  <a:gd name="connsiteX1178" fmla="*/ 968601 w 1152510"/>
                  <a:gd name="connsiteY1178" fmla="*/ 803423 h 1151775"/>
                  <a:gd name="connsiteX1179" fmla="*/ 975261 w 1152510"/>
                  <a:gd name="connsiteY1179" fmla="*/ 805239 h 1151775"/>
                  <a:gd name="connsiteX1180" fmla="*/ 976875 w 1152510"/>
                  <a:gd name="connsiteY1180" fmla="*/ 798983 h 1151775"/>
                  <a:gd name="connsiteX1181" fmla="*/ 974655 w 1152510"/>
                  <a:gd name="connsiteY1181" fmla="*/ 794746 h 1151775"/>
                  <a:gd name="connsiteX1182" fmla="*/ 959723 w 1152510"/>
                  <a:gd name="connsiteY1182" fmla="*/ 772750 h 1151775"/>
                  <a:gd name="connsiteX1183" fmla="*/ 940149 w 1152510"/>
                  <a:gd name="connsiteY1183" fmla="*/ 742682 h 1151775"/>
                  <a:gd name="connsiteX1184" fmla="*/ 916539 w 1152510"/>
                  <a:gd name="connsiteY1184" fmla="*/ 707974 h 1151775"/>
                  <a:gd name="connsiteX1185" fmla="*/ 913714 w 1152510"/>
                  <a:gd name="connsiteY1185" fmla="*/ 705149 h 1151775"/>
                  <a:gd name="connsiteX1186" fmla="*/ 908669 w 1152510"/>
                  <a:gd name="connsiteY1186" fmla="*/ 704543 h 1151775"/>
                  <a:gd name="connsiteX1187" fmla="*/ 906450 w 1152510"/>
                  <a:gd name="connsiteY1187" fmla="*/ 709386 h 1151775"/>
                  <a:gd name="connsiteX1188" fmla="*/ 692146 w 1152510"/>
                  <a:gd name="connsiteY1188" fmla="*/ 935800 h 1151775"/>
                  <a:gd name="connsiteX1189" fmla="*/ 685285 w 1152510"/>
                  <a:gd name="connsiteY1189" fmla="*/ 946697 h 1151775"/>
                  <a:gd name="connsiteX1190" fmla="*/ 710106 w 1152510"/>
                  <a:gd name="connsiteY1190" fmla="*/ 984433 h 1151775"/>
                  <a:gd name="connsiteX1191" fmla="*/ 719590 w 1152510"/>
                  <a:gd name="connsiteY1191" fmla="*/ 995935 h 1151775"/>
                  <a:gd name="connsiteX1192" fmla="*/ 727258 w 1152510"/>
                  <a:gd name="connsiteY1192" fmla="*/ 997348 h 1151775"/>
                  <a:gd name="connsiteX1193" fmla="*/ 727864 w 1152510"/>
                  <a:gd name="connsiteY1193" fmla="*/ 989881 h 1151775"/>
                  <a:gd name="connsiteX1194" fmla="*/ 723828 w 1152510"/>
                  <a:gd name="connsiteY1194" fmla="*/ 984029 h 1151775"/>
                  <a:gd name="connsiteX1195" fmla="*/ 715958 w 1152510"/>
                  <a:gd name="connsiteY1195" fmla="*/ 974343 h 1151775"/>
                  <a:gd name="connsiteX1196" fmla="*/ 700420 w 1152510"/>
                  <a:gd name="connsiteY1196" fmla="*/ 944679 h 1151775"/>
                  <a:gd name="connsiteX1197" fmla="*/ 697191 w 1152510"/>
                  <a:gd name="connsiteY1197" fmla="*/ 938424 h 1151775"/>
                  <a:gd name="connsiteX1198" fmla="*/ 692146 w 1152510"/>
                  <a:gd name="connsiteY1198" fmla="*/ 935800 h 1151775"/>
                  <a:gd name="connsiteX1199" fmla="*/ 784567 w 1152510"/>
                  <a:gd name="connsiteY1199" fmla="*/ 620193 h 1151775"/>
                  <a:gd name="connsiteX1200" fmla="*/ 788603 w 1152510"/>
                  <a:gd name="connsiteY1200" fmla="*/ 616359 h 1151775"/>
                  <a:gd name="connsiteX1201" fmla="*/ 787997 w 1152510"/>
                  <a:gd name="connsiteY1201" fmla="*/ 611717 h 1151775"/>
                  <a:gd name="connsiteX1202" fmla="*/ 781339 w 1152510"/>
                  <a:gd name="connsiteY1202" fmla="*/ 595170 h 1151775"/>
                  <a:gd name="connsiteX1203" fmla="*/ 778513 w 1152510"/>
                  <a:gd name="connsiteY1203" fmla="*/ 591538 h 1151775"/>
                  <a:gd name="connsiteX1204" fmla="*/ 760756 w 1152510"/>
                  <a:gd name="connsiteY1204" fmla="*/ 569744 h 1151775"/>
                  <a:gd name="connsiteX1205" fmla="*/ 749657 w 1152510"/>
                  <a:gd name="connsiteY1205" fmla="*/ 555618 h 1151775"/>
                  <a:gd name="connsiteX1206" fmla="*/ 742998 w 1152510"/>
                  <a:gd name="connsiteY1206" fmla="*/ 553600 h 1151775"/>
                  <a:gd name="connsiteX1207" fmla="*/ 741989 w 1152510"/>
                  <a:gd name="connsiteY1207" fmla="*/ 561067 h 1151775"/>
                  <a:gd name="connsiteX1208" fmla="*/ 756922 w 1152510"/>
                  <a:gd name="connsiteY1208" fmla="*/ 582861 h 1151775"/>
                  <a:gd name="connsiteX1209" fmla="*/ 760151 w 1152510"/>
                  <a:gd name="connsiteY1209" fmla="*/ 587300 h 1151775"/>
                  <a:gd name="connsiteX1210" fmla="*/ 779321 w 1152510"/>
                  <a:gd name="connsiteY1210" fmla="*/ 617368 h 1151775"/>
                  <a:gd name="connsiteX1211" fmla="*/ 784567 w 1152510"/>
                  <a:gd name="connsiteY1211" fmla="*/ 620193 h 1151775"/>
                  <a:gd name="connsiteX1212" fmla="*/ 1089072 w 1152510"/>
                  <a:gd name="connsiteY1212" fmla="*/ 654094 h 1151775"/>
                  <a:gd name="connsiteX1213" fmla="*/ 1090887 w 1152510"/>
                  <a:gd name="connsiteY1213" fmla="*/ 662166 h 1151775"/>
                  <a:gd name="connsiteX1214" fmla="*/ 1099161 w 1152510"/>
                  <a:gd name="connsiteY1214" fmla="*/ 675485 h 1151775"/>
                  <a:gd name="connsiteX1215" fmla="*/ 1120551 w 1152510"/>
                  <a:gd name="connsiteY1215" fmla="*/ 700305 h 1151775"/>
                  <a:gd name="connsiteX1216" fmla="*/ 1129026 w 1152510"/>
                  <a:gd name="connsiteY1216" fmla="*/ 705149 h 1151775"/>
                  <a:gd name="connsiteX1217" fmla="*/ 1133667 w 1152510"/>
                  <a:gd name="connsiteY1217" fmla="*/ 698489 h 1151775"/>
                  <a:gd name="connsiteX1218" fmla="*/ 1131448 w 1152510"/>
                  <a:gd name="connsiteY1218" fmla="*/ 695462 h 1151775"/>
                  <a:gd name="connsiteX1219" fmla="*/ 1111672 w 1152510"/>
                  <a:gd name="connsiteY1219" fmla="*/ 670843 h 1151775"/>
                  <a:gd name="connsiteX1220" fmla="*/ 1110260 w 1152510"/>
                  <a:gd name="connsiteY1220" fmla="*/ 669027 h 1151775"/>
                  <a:gd name="connsiteX1221" fmla="*/ 1099565 w 1152510"/>
                  <a:gd name="connsiteY1221" fmla="*/ 650866 h 1151775"/>
                  <a:gd name="connsiteX1222" fmla="*/ 1094116 w 1152510"/>
                  <a:gd name="connsiteY1222" fmla="*/ 647637 h 1151775"/>
                  <a:gd name="connsiteX1223" fmla="*/ 1089878 w 1152510"/>
                  <a:gd name="connsiteY1223" fmla="*/ 651673 h 1151775"/>
                  <a:gd name="connsiteX1224" fmla="*/ 1089072 w 1152510"/>
                  <a:gd name="connsiteY1224" fmla="*/ 654094 h 1151775"/>
                  <a:gd name="connsiteX1225" fmla="*/ 998265 w 1152510"/>
                  <a:gd name="connsiteY1225" fmla="*/ 549766 h 1151775"/>
                  <a:gd name="connsiteX1226" fmla="*/ 1003108 w 1152510"/>
                  <a:gd name="connsiteY1226" fmla="*/ 543309 h 1151775"/>
                  <a:gd name="connsiteX1227" fmla="*/ 998265 w 1152510"/>
                  <a:gd name="connsiteY1227" fmla="*/ 534430 h 1151775"/>
                  <a:gd name="connsiteX1228" fmla="*/ 991807 w 1152510"/>
                  <a:gd name="connsiteY1228" fmla="*/ 525551 h 1151775"/>
                  <a:gd name="connsiteX1229" fmla="*/ 961741 w 1152510"/>
                  <a:gd name="connsiteY1229" fmla="*/ 488824 h 1151775"/>
                  <a:gd name="connsiteX1230" fmla="*/ 959319 w 1152510"/>
                  <a:gd name="connsiteY1230" fmla="*/ 486806 h 1151775"/>
                  <a:gd name="connsiteX1231" fmla="*/ 953669 w 1152510"/>
                  <a:gd name="connsiteY1231" fmla="*/ 486201 h 1151775"/>
                  <a:gd name="connsiteX1232" fmla="*/ 952458 w 1152510"/>
                  <a:gd name="connsiteY1232" fmla="*/ 492658 h 1151775"/>
                  <a:gd name="connsiteX1233" fmla="*/ 954880 w 1152510"/>
                  <a:gd name="connsiteY1233" fmla="*/ 495685 h 1151775"/>
                  <a:gd name="connsiteX1234" fmla="*/ 984745 w 1152510"/>
                  <a:gd name="connsiteY1234" fmla="*/ 533824 h 1151775"/>
                  <a:gd name="connsiteX1235" fmla="*/ 992211 w 1152510"/>
                  <a:gd name="connsiteY1235" fmla="*/ 545730 h 1151775"/>
                  <a:gd name="connsiteX1236" fmla="*/ 998265 w 1152510"/>
                  <a:gd name="connsiteY1236" fmla="*/ 549766 h 1151775"/>
                  <a:gd name="connsiteX1237" fmla="*/ 269392 w 1152510"/>
                  <a:gd name="connsiteY1237" fmla="*/ 730575 h 1151775"/>
                  <a:gd name="connsiteX1238" fmla="*/ 275850 w 1152510"/>
                  <a:gd name="connsiteY1238" fmla="*/ 742279 h 1151775"/>
                  <a:gd name="connsiteX1239" fmla="*/ 298450 w 1152510"/>
                  <a:gd name="connsiteY1239" fmla="*/ 772144 h 1151775"/>
                  <a:gd name="connsiteX1240" fmla="*/ 310356 w 1152510"/>
                  <a:gd name="connsiteY1240" fmla="*/ 785665 h 1151775"/>
                  <a:gd name="connsiteX1241" fmla="*/ 317419 w 1152510"/>
                  <a:gd name="connsiteY1241" fmla="*/ 786270 h 1151775"/>
                  <a:gd name="connsiteX1242" fmla="*/ 317621 w 1152510"/>
                  <a:gd name="connsiteY1242" fmla="*/ 779207 h 1151775"/>
                  <a:gd name="connsiteX1243" fmla="*/ 314190 w 1152510"/>
                  <a:gd name="connsiteY1243" fmla="*/ 774970 h 1151775"/>
                  <a:gd name="connsiteX1244" fmla="*/ 287957 w 1152510"/>
                  <a:gd name="connsiteY1244" fmla="*/ 739454 h 1151775"/>
                  <a:gd name="connsiteX1245" fmla="*/ 277464 w 1152510"/>
                  <a:gd name="connsiteY1245" fmla="*/ 726942 h 1151775"/>
                  <a:gd name="connsiteX1246" fmla="*/ 271612 w 1152510"/>
                  <a:gd name="connsiteY1246" fmla="*/ 726135 h 1151775"/>
                  <a:gd name="connsiteX1247" fmla="*/ 269392 w 1152510"/>
                  <a:gd name="connsiteY1247" fmla="*/ 730575 h 1151775"/>
                  <a:gd name="connsiteX1248" fmla="*/ 292800 w 1152510"/>
                  <a:gd name="connsiteY1248" fmla="*/ 554004 h 1151775"/>
                  <a:gd name="connsiteX1249" fmla="*/ 295625 w 1152510"/>
                  <a:gd name="connsiteY1249" fmla="*/ 544318 h 1151775"/>
                  <a:gd name="connsiteX1250" fmla="*/ 264751 w 1152510"/>
                  <a:gd name="connsiteY1250" fmla="*/ 502142 h 1151775"/>
                  <a:gd name="connsiteX1251" fmla="*/ 263137 w 1152510"/>
                  <a:gd name="connsiteY1251" fmla="*/ 500326 h 1151775"/>
                  <a:gd name="connsiteX1252" fmla="*/ 256679 w 1152510"/>
                  <a:gd name="connsiteY1252" fmla="*/ 499317 h 1151775"/>
                  <a:gd name="connsiteX1253" fmla="*/ 254863 w 1152510"/>
                  <a:gd name="connsiteY1253" fmla="*/ 505371 h 1151775"/>
                  <a:gd name="connsiteX1254" fmla="*/ 258697 w 1152510"/>
                  <a:gd name="connsiteY1254" fmla="*/ 512232 h 1151775"/>
                  <a:gd name="connsiteX1255" fmla="*/ 275648 w 1152510"/>
                  <a:gd name="connsiteY1255" fmla="*/ 539273 h 1151775"/>
                  <a:gd name="connsiteX1256" fmla="*/ 290782 w 1152510"/>
                  <a:gd name="connsiteY1256" fmla="*/ 553197 h 1151775"/>
                  <a:gd name="connsiteX1257" fmla="*/ 292800 w 1152510"/>
                  <a:gd name="connsiteY1257" fmla="*/ 554004 h 1151775"/>
                  <a:gd name="connsiteX1258" fmla="*/ 960126 w 1152510"/>
                  <a:gd name="connsiteY1258" fmla="*/ 741270 h 1151775"/>
                  <a:gd name="connsiteX1259" fmla="*/ 963960 w 1152510"/>
                  <a:gd name="connsiteY1259" fmla="*/ 737032 h 1151775"/>
                  <a:gd name="connsiteX1260" fmla="*/ 960732 w 1152510"/>
                  <a:gd name="connsiteY1260" fmla="*/ 727749 h 1151775"/>
                  <a:gd name="connsiteX1261" fmla="*/ 948422 w 1152510"/>
                  <a:gd name="connsiteY1261" fmla="*/ 712615 h 1151775"/>
                  <a:gd name="connsiteX1262" fmla="*/ 922189 w 1152510"/>
                  <a:gd name="connsiteY1262" fmla="*/ 682749 h 1151775"/>
                  <a:gd name="connsiteX1263" fmla="*/ 920575 w 1152510"/>
                  <a:gd name="connsiteY1263" fmla="*/ 681135 h 1151775"/>
                  <a:gd name="connsiteX1264" fmla="*/ 914723 w 1152510"/>
                  <a:gd name="connsiteY1264" fmla="*/ 680933 h 1151775"/>
                  <a:gd name="connsiteX1265" fmla="*/ 913512 w 1152510"/>
                  <a:gd name="connsiteY1265" fmla="*/ 686381 h 1151775"/>
                  <a:gd name="connsiteX1266" fmla="*/ 918153 w 1152510"/>
                  <a:gd name="connsiteY1266" fmla="*/ 693646 h 1151775"/>
                  <a:gd name="connsiteX1267" fmla="*/ 956292 w 1152510"/>
                  <a:gd name="connsiteY1267" fmla="*/ 739050 h 1151775"/>
                  <a:gd name="connsiteX1268" fmla="*/ 960126 w 1152510"/>
                  <a:gd name="connsiteY1268" fmla="*/ 741270 h 1151775"/>
                  <a:gd name="connsiteX1269" fmla="*/ 763984 w 1152510"/>
                  <a:gd name="connsiteY1269" fmla="*/ 198844 h 1151775"/>
                  <a:gd name="connsiteX1270" fmla="*/ 768020 w 1152510"/>
                  <a:gd name="connsiteY1270" fmla="*/ 193194 h 1151775"/>
                  <a:gd name="connsiteX1271" fmla="*/ 764388 w 1152510"/>
                  <a:gd name="connsiteY1271" fmla="*/ 186333 h 1151775"/>
                  <a:gd name="connsiteX1272" fmla="*/ 745621 w 1152510"/>
                  <a:gd name="connsiteY1272" fmla="*/ 159494 h 1151775"/>
                  <a:gd name="connsiteX1273" fmla="*/ 733110 w 1152510"/>
                  <a:gd name="connsiteY1273" fmla="*/ 142544 h 1151775"/>
                  <a:gd name="connsiteX1274" fmla="*/ 725644 w 1152510"/>
                  <a:gd name="connsiteY1274" fmla="*/ 141535 h 1151775"/>
                  <a:gd name="connsiteX1275" fmla="*/ 725846 w 1152510"/>
                  <a:gd name="connsiteY1275" fmla="*/ 148396 h 1151775"/>
                  <a:gd name="connsiteX1276" fmla="*/ 739971 w 1152510"/>
                  <a:gd name="connsiteY1276" fmla="*/ 168979 h 1151775"/>
                  <a:gd name="connsiteX1277" fmla="*/ 758940 w 1152510"/>
                  <a:gd name="connsiteY1277" fmla="*/ 195817 h 1151775"/>
                  <a:gd name="connsiteX1278" fmla="*/ 763984 w 1152510"/>
                  <a:gd name="connsiteY1278" fmla="*/ 198844 h 1151775"/>
                  <a:gd name="connsiteX1279" fmla="*/ 792033 w 1152510"/>
                  <a:gd name="connsiteY1279" fmla="*/ 877683 h 1151775"/>
                  <a:gd name="connsiteX1280" fmla="*/ 792841 w 1152510"/>
                  <a:gd name="connsiteY1280" fmla="*/ 879701 h 1151775"/>
                  <a:gd name="connsiteX1281" fmla="*/ 805755 w 1152510"/>
                  <a:gd name="connsiteY1281" fmla="*/ 901092 h 1151775"/>
                  <a:gd name="connsiteX1282" fmla="*/ 824925 w 1152510"/>
                  <a:gd name="connsiteY1282" fmla="*/ 925711 h 1151775"/>
                  <a:gd name="connsiteX1283" fmla="*/ 831787 w 1152510"/>
                  <a:gd name="connsiteY1283" fmla="*/ 928536 h 1151775"/>
                  <a:gd name="connsiteX1284" fmla="*/ 833401 w 1152510"/>
                  <a:gd name="connsiteY1284" fmla="*/ 921069 h 1151775"/>
                  <a:gd name="connsiteX1285" fmla="*/ 825733 w 1152510"/>
                  <a:gd name="connsiteY1285" fmla="*/ 909365 h 1151775"/>
                  <a:gd name="connsiteX1286" fmla="*/ 802930 w 1152510"/>
                  <a:gd name="connsiteY1286" fmla="*/ 877885 h 1151775"/>
                  <a:gd name="connsiteX1287" fmla="*/ 799500 w 1152510"/>
                  <a:gd name="connsiteY1287" fmla="*/ 873647 h 1151775"/>
                  <a:gd name="connsiteX1288" fmla="*/ 795060 w 1152510"/>
                  <a:gd name="connsiteY1288" fmla="*/ 873244 h 1151775"/>
                  <a:gd name="connsiteX1289" fmla="*/ 792033 w 1152510"/>
                  <a:gd name="connsiteY1289" fmla="*/ 877683 h 1151775"/>
                  <a:gd name="connsiteX1290" fmla="*/ 577932 w 1152510"/>
                  <a:gd name="connsiteY1290" fmla="*/ 361088 h 1151775"/>
                  <a:gd name="connsiteX1291" fmla="*/ 582977 w 1152510"/>
                  <a:gd name="connsiteY1291" fmla="*/ 354428 h 1151775"/>
                  <a:gd name="connsiteX1292" fmla="*/ 580152 w 1152510"/>
                  <a:gd name="connsiteY1292" fmla="*/ 348778 h 1151775"/>
                  <a:gd name="connsiteX1293" fmla="*/ 562192 w 1152510"/>
                  <a:gd name="connsiteY1293" fmla="*/ 320325 h 1151775"/>
                  <a:gd name="connsiteX1294" fmla="*/ 553919 w 1152510"/>
                  <a:gd name="connsiteY1294" fmla="*/ 315280 h 1151775"/>
                  <a:gd name="connsiteX1295" fmla="*/ 553717 w 1152510"/>
                  <a:gd name="connsiteY1295" fmla="*/ 324966 h 1151775"/>
                  <a:gd name="connsiteX1296" fmla="*/ 560376 w 1152510"/>
                  <a:gd name="connsiteY1296" fmla="*/ 343935 h 1151775"/>
                  <a:gd name="connsiteX1297" fmla="*/ 569457 w 1152510"/>
                  <a:gd name="connsiteY1297" fmla="*/ 356043 h 1151775"/>
                  <a:gd name="connsiteX1298" fmla="*/ 577932 w 1152510"/>
                  <a:gd name="connsiteY1298" fmla="*/ 361088 h 1151775"/>
                  <a:gd name="connsiteX1299" fmla="*/ 311768 w 1152510"/>
                  <a:gd name="connsiteY1299" fmla="*/ 597592 h 1151775"/>
                  <a:gd name="connsiteX1300" fmla="*/ 313988 w 1152510"/>
                  <a:gd name="connsiteY1300" fmla="*/ 602031 h 1151775"/>
                  <a:gd name="connsiteX1301" fmla="*/ 337598 w 1152510"/>
                  <a:gd name="connsiteY1301" fmla="*/ 634924 h 1151775"/>
                  <a:gd name="connsiteX1302" fmla="*/ 338607 w 1152510"/>
                  <a:gd name="connsiteY1302" fmla="*/ 636135 h 1151775"/>
                  <a:gd name="connsiteX1303" fmla="*/ 346275 w 1152510"/>
                  <a:gd name="connsiteY1303" fmla="*/ 636740 h 1151775"/>
                  <a:gd name="connsiteX1304" fmla="*/ 346678 w 1152510"/>
                  <a:gd name="connsiteY1304" fmla="*/ 630484 h 1151775"/>
                  <a:gd name="connsiteX1305" fmla="*/ 340221 w 1152510"/>
                  <a:gd name="connsiteY1305" fmla="*/ 619789 h 1151775"/>
                  <a:gd name="connsiteX1306" fmla="*/ 324481 w 1152510"/>
                  <a:gd name="connsiteY1306" fmla="*/ 597592 h 1151775"/>
                  <a:gd name="connsiteX1307" fmla="*/ 318428 w 1152510"/>
                  <a:gd name="connsiteY1307" fmla="*/ 592749 h 1151775"/>
                  <a:gd name="connsiteX1308" fmla="*/ 311768 w 1152510"/>
                  <a:gd name="connsiteY1308" fmla="*/ 597592 h 1151775"/>
                  <a:gd name="connsiteX1309" fmla="*/ 515175 w 1152510"/>
                  <a:gd name="connsiteY1309" fmla="*/ 218015 h 1151775"/>
                  <a:gd name="connsiteX1310" fmla="*/ 519211 w 1152510"/>
                  <a:gd name="connsiteY1310" fmla="*/ 214786 h 1151775"/>
                  <a:gd name="connsiteX1311" fmla="*/ 518605 w 1152510"/>
                  <a:gd name="connsiteY1311" fmla="*/ 209539 h 1151775"/>
                  <a:gd name="connsiteX1312" fmla="*/ 503269 w 1152510"/>
                  <a:gd name="connsiteY1312" fmla="*/ 182297 h 1151775"/>
                  <a:gd name="connsiteX1313" fmla="*/ 499233 w 1152510"/>
                  <a:gd name="connsiteY1313" fmla="*/ 178867 h 1151775"/>
                  <a:gd name="connsiteX1314" fmla="*/ 493785 w 1152510"/>
                  <a:gd name="connsiteY1314" fmla="*/ 180279 h 1151775"/>
                  <a:gd name="connsiteX1315" fmla="*/ 493180 w 1152510"/>
                  <a:gd name="connsiteY1315" fmla="*/ 185324 h 1151775"/>
                  <a:gd name="connsiteX1316" fmla="*/ 496004 w 1152510"/>
                  <a:gd name="connsiteY1316" fmla="*/ 188956 h 1151775"/>
                  <a:gd name="connsiteX1317" fmla="*/ 495803 w 1152510"/>
                  <a:gd name="connsiteY1317" fmla="*/ 195212 h 1151775"/>
                  <a:gd name="connsiteX1318" fmla="*/ 494996 w 1152510"/>
                  <a:gd name="connsiteY1318" fmla="*/ 202880 h 1151775"/>
                  <a:gd name="connsiteX1319" fmla="*/ 502664 w 1152510"/>
                  <a:gd name="connsiteY1319" fmla="*/ 206513 h 1151775"/>
                  <a:gd name="connsiteX1320" fmla="*/ 507507 w 1152510"/>
                  <a:gd name="connsiteY1320" fmla="*/ 208934 h 1151775"/>
                  <a:gd name="connsiteX1321" fmla="*/ 510937 w 1152510"/>
                  <a:gd name="connsiteY1321" fmla="*/ 214988 h 1151775"/>
                  <a:gd name="connsiteX1322" fmla="*/ 515175 w 1152510"/>
                  <a:gd name="connsiteY1322" fmla="*/ 218015 h 1151775"/>
                  <a:gd name="connsiteX1323" fmla="*/ 839454 w 1152510"/>
                  <a:gd name="connsiteY1323" fmla="*/ 507389 h 1151775"/>
                  <a:gd name="connsiteX1324" fmla="*/ 842481 w 1152510"/>
                  <a:gd name="connsiteY1324" fmla="*/ 512636 h 1151775"/>
                  <a:gd name="connsiteX1325" fmla="*/ 858827 w 1152510"/>
                  <a:gd name="connsiteY1325" fmla="*/ 535439 h 1151775"/>
                  <a:gd name="connsiteX1326" fmla="*/ 868714 w 1152510"/>
                  <a:gd name="connsiteY1326" fmla="*/ 537053 h 1151775"/>
                  <a:gd name="connsiteX1327" fmla="*/ 869320 w 1152510"/>
                  <a:gd name="connsiteY1327" fmla="*/ 527367 h 1151775"/>
                  <a:gd name="connsiteX1328" fmla="*/ 854993 w 1152510"/>
                  <a:gd name="connsiteY1328" fmla="*/ 510013 h 1151775"/>
                  <a:gd name="connsiteX1329" fmla="*/ 846114 w 1152510"/>
                  <a:gd name="connsiteY1329" fmla="*/ 503555 h 1151775"/>
                  <a:gd name="connsiteX1330" fmla="*/ 839454 w 1152510"/>
                  <a:gd name="connsiteY1330" fmla="*/ 507389 h 1151775"/>
                  <a:gd name="connsiteX1331" fmla="*/ 716160 w 1152510"/>
                  <a:gd name="connsiteY1331" fmla="*/ 800598 h 1151775"/>
                  <a:gd name="connsiteX1332" fmla="*/ 722214 w 1152510"/>
                  <a:gd name="connsiteY1332" fmla="*/ 797571 h 1151775"/>
                  <a:gd name="connsiteX1333" fmla="*/ 726451 w 1152510"/>
                  <a:gd name="connsiteY1333" fmla="*/ 787279 h 1151775"/>
                  <a:gd name="connsiteX1334" fmla="*/ 723626 w 1152510"/>
                  <a:gd name="connsiteY1334" fmla="*/ 781629 h 1151775"/>
                  <a:gd name="connsiteX1335" fmla="*/ 713940 w 1152510"/>
                  <a:gd name="connsiteY1335" fmla="*/ 778400 h 1151775"/>
                  <a:gd name="connsiteX1336" fmla="*/ 709501 w 1152510"/>
                  <a:gd name="connsiteY1336" fmla="*/ 796763 h 1151775"/>
                  <a:gd name="connsiteX1337" fmla="*/ 716160 w 1152510"/>
                  <a:gd name="connsiteY1337" fmla="*/ 800598 h 1151775"/>
                  <a:gd name="connsiteX1338" fmla="*/ 544233 w 1152510"/>
                  <a:gd name="connsiteY1338" fmla="*/ 261603 h 1151775"/>
                  <a:gd name="connsiteX1339" fmla="*/ 547663 w 1152510"/>
                  <a:gd name="connsiteY1339" fmla="*/ 254742 h 1151775"/>
                  <a:gd name="connsiteX1340" fmla="*/ 536968 w 1152510"/>
                  <a:gd name="connsiteY1340" fmla="*/ 240414 h 1151775"/>
                  <a:gd name="connsiteX1341" fmla="*/ 529906 w 1152510"/>
                  <a:gd name="connsiteY1341" fmla="*/ 239405 h 1151775"/>
                  <a:gd name="connsiteX1342" fmla="*/ 529704 w 1152510"/>
                  <a:gd name="connsiteY1342" fmla="*/ 246266 h 1151775"/>
                  <a:gd name="connsiteX1343" fmla="*/ 539390 w 1152510"/>
                  <a:gd name="connsiteY1343" fmla="*/ 259383 h 1151775"/>
                  <a:gd name="connsiteX1344" fmla="*/ 544233 w 1152510"/>
                  <a:gd name="connsiteY1344" fmla="*/ 261603 h 115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Lst>
                <a:rect l="l" t="t" r="r" b="b"/>
                <a:pathLst>
                  <a:path w="1152510" h="1151775">
                    <a:moveTo>
                      <a:pt x="1116515" y="763266"/>
                    </a:moveTo>
                    <a:cubicBezTo>
                      <a:pt x="1112076" y="767503"/>
                      <a:pt x="1106627" y="769723"/>
                      <a:pt x="1101179" y="772346"/>
                    </a:cubicBezTo>
                    <a:cubicBezTo>
                      <a:pt x="1089072" y="778198"/>
                      <a:pt x="1076560" y="784050"/>
                      <a:pt x="1063444" y="787481"/>
                    </a:cubicBezTo>
                    <a:cubicBezTo>
                      <a:pt x="1055372" y="789499"/>
                      <a:pt x="1046897" y="789902"/>
                      <a:pt x="1038623" y="787683"/>
                    </a:cubicBezTo>
                    <a:cubicBezTo>
                      <a:pt x="1032973" y="786270"/>
                      <a:pt x="1028130" y="783445"/>
                      <a:pt x="1024094" y="779006"/>
                    </a:cubicBezTo>
                    <a:cubicBezTo>
                      <a:pt x="1019251" y="773961"/>
                      <a:pt x="1013601" y="769723"/>
                      <a:pt x="1008153" y="765283"/>
                    </a:cubicBezTo>
                    <a:cubicBezTo>
                      <a:pt x="1004722" y="762458"/>
                      <a:pt x="1001695" y="759028"/>
                      <a:pt x="1000081" y="754790"/>
                    </a:cubicBezTo>
                    <a:cubicBezTo>
                      <a:pt x="996651" y="746315"/>
                      <a:pt x="989386" y="741472"/>
                      <a:pt x="983534" y="735216"/>
                    </a:cubicBezTo>
                    <a:cubicBezTo>
                      <a:pt x="981718" y="733400"/>
                      <a:pt x="979296" y="732794"/>
                      <a:pt x="977278" y="734611"/>
                    </a:cubicBezTo>
                    <a:cubicBezTo>
                      <a:pt x="975261" y="736427"/>
                      <a:pt x="974857" y="738848"/>
                      <a:pt x="976471" y="740866"/>
                    </a:cubicBezTo>
                    <a:cubicBezTo>
                      <a:pt x="982929" y="749342"/>
                      <a:pt x="986561" y="759633"/>
                      <a:pt x="992413" y="768512"/>
                    </a:cubicBezTo>
                    <a:cubicBezTo>
                      <a:pt x="998265" y="777391"/>
                      <a:pt x="1005126" y="786270"/>
                      <a:pt x="1007144" y="797571"/>
                    </a:cubicBezTo>
                    <a:cubicBezTo>
                      <a:pt x="1009162" y="809073"/>
                      <a:pt x="1005529" y="819566"/>
                      <a:pt x="996449" y="825822"/>
                    </a:cubicBezTo>
                    <a:cubicBezTo>
                      <a:pt x="993018" y="828042"/>
                      <a:pt x="989789" y="829454"/>
                      <a:pt x="985552" y="828244"/>
                    </a:cubicBezTo>
                    <a:cubicBezTo>
                      <a:pt x="981314" y="826831"/>
                      <a:pt x="977278" y="827436"/>
                      <a:pt x="974252" y="831271"/>
                    </a:cubicBezTo>
                    <a:cubicBezTo>
                      <a:pt x="973041" y="832885"/>
                      <a:pt x="972839" y="835710"/>
                      <a:pt x="970418" y="835710"/>
                    </a:cubicBezTo>
                    <a:cubicBezTo>
                      <a:pt x="967794" y="835710"/>
                      <a:pt x="965373" y="834096"/>
                      <a:pt x="963556" y="832279"/>
                    </a:cubicBezTo>
                    <a:cubicBezTo>
                      <a:pt x="958714" y="827033"/>
                      <a:pt x="952458" y="823804"/>
                      <a:pt x="946808" y="819566"/>
                    </a:cubicBezTo>
                    <a:cubicBezTo>
                      <a:pt x="945799" y="818759"/>
                      <a:pt x="944588" y="817952"/>
                      <a:pt x="943377" y="817750"/>
                    </a:cubicBezTo>
                    <a:cubicBezTo>
                      <a:pt x="940956" y="817145"/>
                      <a:pt x="938736" y="817347"/>
                      <a:pt x="937122" y="819768"/>
                    </a:cubicBezTo>
                    <a:cubicBezTo>
                      <a:pt x="935710" y="821988"/>
                      <a:pt x="936920" y="823804"/>
                      <a:pt x="938332" y="825418"/>
                    </a:cubicBezTo>
                    <a:cubicBezTo>
                      <a:pt x="941561" y="828445"/>
                      <a:pt x="944992" y="831472"/>
                      <a:pt x="948221" y="834297"/>
                    </a:cubicBezTo>
                    <a:cubicBezTo>
                      <a:pt x="955889" y="841360"/>
                      <a:pt x="961135" y="850037"/>
                      <a:pt x="964565" y="859724"/>
                    </a:cubicBezTo>
                    <a:cubicBezTo>
                      <a:pt x="966180" y="863961"/>
                      <a:pt x="965373" y="867997"/>
                      <a:pt x="961539" y="870015"/>
                    </a:cubicBezTo>
                    <a:cubicBezTo>
                      <a:pt x="952862" y="874455"/>
                      <a:pt x="947817" y="883334"/>
                      <a:pt x="938938" y="887370"/>
                    </a:cubicBezTo>
                    <a:cubicBezTo>
                      <a:pt x="934297" y="889589"/>
                      <a:pt x="929656" y="892011"/>
                      <a:pt x="924409" y="894836"/>
                    </a:cubicBezTo>
                    <a:cubicBezTo>
                      <a:pt x="924006" y="886159"/>
                      <a:pt x="921988" y="878087"/>
                      <a:pt x="919566" y="870419"/>
                    </a:cubicBezTo>
                    <a:cubicBezTo>
                      <a:pt x="916943" y="861338"/>
                      <a:pt x="911495" y="853468"/>
                      <a:pt x="906248" y="845598"/>
                    </a:cubicBezTo>
                    <a:cubicBezTo>
                      <a:pt x="902414" y="839948"/>
                      <a:pt x="901808" y="834096"/>
                      <a:pt x="905037" y="828042"/>
                    </a:cubicBezTo>
                    <a:cubicBezTo>
                      <a:pt x="907055" y="824208"/>
                      <a:pt x="906248" y="820979"/>
                      <a:pt x="904028" y="817750"/>
                    </a:cubicBezTo>
                    <a:cubicBezTo>
                      <a:pt x="901203" y="813916"/>
                      <a:pt x="897773" y="810687"/>
                      <a:pt x="893737" y="808266"/>
                    </a:cubicBezTo>
                    <a:cubicBezTo>
                      <a:pt x="878199" y="799387"/>
                      <a:pt x="866898" y="786270"/>
                      <a:pt x="856809" y="771741"/>
                    </a:cubicBezTo>
                    <a:cubicBezTo>
                      <a:pt x="847123" y="757817"/>
                      <a:pt x="838647" y="743086"/>
                      <a:pt x="830172" y="728355"/>
                    </a:cubicBezTo>
                    <a:cubicBezTo>
                      <a:pt x="826742" y="722301"/>
                      <a:pt x="821899" y="720485"/>
                      <a:pt x="816652" y="724117"/>
                    </a:cubicBezTo>
                    <a:cubicBezTo>
                      <a:pt x="811002" y="728153"/>
                      <a:pt x="807975" y="732593"/>
                      <a:pt x="811809" y="739252"/>
                    </a:cubicBezTo>
                    <a:cubicBezTo>
                      <a:pt x="818065" y="750351"/>
                      <a:pt x="825127" y="761046"/>
                      <a:pt x="831181" y="772346"/>
                    </a:cubicBezTo>
                    <a:cubicBezTo>
                      <a:pt x="836226" y="781225"/>
                      <a:pt x="843087" y="789499"/>
                      <a:pt x="849544" y="797772"/>
                    </a:cubicBezTo>
                    <a:cubicBezTo>
                      <a:pt x="856405" y="806651"/>
                      <a:pt x="862459" y="816136"/>
                      <a:pt x="870934" y="823602"/>
                    </a:cubicBezTo>
                    <a:cubicBezTo>
                      <a:pt x="872952" y="825418"/>
                      <a:pt x="874566" y="827840"/>
                      <a:pt x="876786" y="828849"/>
                    </a:cubicBezTo>
                    <a:cubicBezTo>
                      <a:pt x="892324" y="835912"/>
                      <a:pt x="897773" y="850441"/>
                      <a:pt x="904633" y="864163"/>
                    </a:cubicBezTo>
                    <a:cubicBezTo>
                      <a:pt x="905642" y="866181"/>
                      <a:pt x="907257" y="868199"/>
                      <a:pt x="907257" y="870621"/>
                    </a:cubicBezTo>
                    <a:cubicBezTo>
                      <a:pt x="906853" y="871024"/>
                      <a:pt x="906450" y="871630"/>
                      <a:pt x="906046" y="871428"/>
                    </a:cubicBezTo>
                    <a:cubicBezTo>
                      <a:pt x="896965" y="869612"/>
                      <a:pt x="888692" y="871428"/>
                      <a:pt x="880217" y="874858"/>
                    </a:cubicBezTo>
                    <a:cubicBezTo>
                      <a:pt x="869118" y="879499"/>
                      <a:pt x="860239" y="876069"/>
                      <a:pt x="853378" y="866181"/>
                    </a:cubicBezTo>
                    <a:cubicBezTo>
                      <a:pt x="850755" y="862549"/>
                      <a:pt x="848535" y="858715"/>
                      <a:pt x="845105" y="855889"/>
                    </a:cubicBezTo>
                    <a:cubicBezTo>
                      <a:pt x="842683" y="853871"/>
                      <a:pt x="839858" y="851450"/>
                      <a:pt x="836831" y="854679"/>
                    </a:cubicBezTo>
                    <a:cubicBezTo>
                      <a:pt x="833805" y="857706"/>
                      <a:pt x="835823" y="860329"/>
                      <a:pt x="838244" y="862751"/>
                    </a:cubicBezTo>
                    <a:cubicBezTo>
                      <a:pt x="841674" y="866383"/>
                      <a:pt x="844499" y="870217"/>
                      <a:pt x="846517" y="875060"/>
                    </a:cubicBezTo>
                    <a:cubicBezTo>
                      <a:pt x="848939" y="880508"/>
                      <a:pt x="854589" y="882930"/>
                      <a:pt x="859029" y="886361"/>
                    </a:cubicBezTo>
                    <a:cubicBezTo>
                      <a:pt x="862055" y="888782"/>
                      <a:pt x="865687" y="890598"/>
                      <a:pt x="868513" y="893222"/>
                    </a:cubicBezTo>
                    <a:cubicBezTo>
                      <a:pt x="870531" y="895239"/>
                      <a:pt x="872952" y="896652"/>
                      <a:pt x="871540" y="900284"/>
                    </a:cubicBezTo>
                    <a:cubicBezTo>
                      <a:pt x="870934" y="902101"/>
                      <a:pt x="872145" y="903917"/>
                      <a:pt x="873558" y="905127"/>
                    </a:cubicBezTo>
                    <a:cubicBezTo>
                      <a:pt x="876786" y="907751"/>
                      <a:pt x="879813" y="910576"/>
                      <a:pt x="883849" y="912190"/>
                    </a:cubicBezTo>
                    <a:cubicBezTo>
                      <a:pt x="890104" y="914410"/>
                      <a:pt x="894140" y="911181"/>
                      <a:pt x="893333" y="904522"/>
                    </a:cubicBezTo>
                    <a:cubicBezTo>
                      <a:pt x="893131" y="903513"/>
                      <a:pt x="892728" y="902504"/>
                      <a:pt x="892728" y="901495"/>
                    </a:cubicBezTo>
                    <a:cubicBezTo>
                      <a:pt x="892324" y="896652"/>
                      <a:pt x="895956" y="893625"/>
                      <a:pt x="899992" y="896047"/>
                    </a:cubicBezTo>
                    <a:cubicBezTo>
                      <a:pt x="903826" y="898468"/>
                      <a:pt x="906651" y="899679"/>
                      <a:pt x="910284" y="896047"/>
                    </a:cubicBezTo>
                    <a:cubicBezTo>
                      <a:pt x="912302" y="894029"/>
                      <a:pt x="914319" y="895643"/>
                      <a:pt x="915732" y="897257"/>
                    </a:cubicBezTo>
                    <a:cubicBezTo>
                      <a:pt x="917548" y="899275"/>
                      <a:pt x="915530" y="900486"/>
                      <a:pt x="914319" y="901697"/>
                    </a:cubicBezTo>
                    <a:cubicBezTo>
                      <a:pt x="908871" y="907549"/>
                      <a:pt x="902212" y="911585"/>
                      <a:pt x="896158" y="916428"/>
                    </a:cubicBezTo>
                    <a:cubicBezTo>
                      <a:pt x="891719" y="920060"/>
                      <a:pt x="886876" y="923289"/>
                      <a:pt x="882638" y="926921"/>
                    </a:cubicBezTo>
                    <a:cubicBezTo>
                      <a:pt x="878400" y="930352"/>
                      <a:pt x="873961" y="932370"/>
                      <a:pt x="868311" y="932370"/>
                    </a:cubicBezTo>
                    <a:cubicBezTo>
                      <a:pt x="850755" y="932370"/>
                      <a:pt x="836428" y="939836"/>
                      <a:pt x="824724" y="952348"/>
                    </a:cubicBezTo>
                    <a:cubicBezTo>
                      <a:pt x="815441" y="962235"/>
                      <a:pt x="803536" y="967482"/>
                      <a:pt x="791832" y="972931"/>
                    </a:cubicBezTo>
                    <a:cubicBezTo>
                      <a:pt x="784567" y="976361"/>
                      <a:pt x="779321" y="979792"/>
                      <a:pt x="776294" y="987864"/>
                    </a:cubicBezTo>
                    <a:cubicBezTo>
                      <a:pt x="772258" y="999366"/>
                      <a:pt x="763379" y="1008043"/>
                      <a:pt x="753289" y="1014904"/>
                    </a:cubicBezTo>
                    <a:cubicBezTo>
                      <a:pt x="750262" y="1016922"/>
                      <a:pt x="747438" y="1018940"/>
                      <a:pt x="745420" y="1022169"/>
                    </a:cubicBezTo>
                    <a:cubicBezTo>
                      <a:pt x="741989" y="1027819"/>
                      <a:pt x="736742" y="1029433"/>
                      <a:pt x="730487" y="1027819"/>
                    </a:cubicBezTo>
                    <a:cubicBezTo>
                      <a:pt x="723828" y="1026205"/>
                      <a:pt x="717169" y="1024994"/>
                      <a:pt x="710308" y="1025599"/>
                    </a:cubicBezTo>
                    <a:cubicBezTo>
                      <a:pt x="706272" y="1026003"/>
                      <a:pt x="703447" y="1024388"/>
                      <a:pt x="700622" y="1021563"/>
                    </a:cubicBezTo>
                    <a:cubicBezTo>
                      <a:pt x="693357" y="1013895"/>
                      <a:pt x="687707" y="1005218"/>
                      <a:pt x="681855" y="996541"/>
                    </a:cubicBezTo>
                    <a:cubicBezTo>
                      <a:pt x="678425" y="991496"/>
                      <a:pt x="674994" y="986653"/>
                      <a:pt x="669949" y="983020"/>
                    </a:cubicBezTo>
                    <a:cubicBezTo>
                      <a:pt x="665510" y="979993"/>
                      <a:pt x="661474" y="979792"/>
                      <a:pt x="659255" y="982415"/>
                    </a:cubicBezTo>
                    <a:cubicBezTo>
                      <a:pt x="655622" y="986451"/>
                      <a:pt x="655824" y="991899"/>
                      <a:pt x="659658" y="995532"/>
                    </a:cubicBezTo>
                    <a:cubicBezTo>
                      <a:pt x="664299" y="1000173"/>
                      <a:pt x="669142" y="1004411"/>
                      <a:pt x="673985" y="1009052"/>
                    </a:cubicBezTo>
                    <a:cubicBezTo>
                      <a:pt x="677617" y="1012483"/>
                      <a:pt x="680846" y="1016115"/>
                      <a:pt x="682662" y="1020958"/>
                    </a:cubicBezTo>
                    <a:cubicBezTo>
                      <a:pt x="682461" y="1021160"/>
                      <a:pt x="682057" y="1021563"/>
                      <a:pt x="681855" y="1021765"/>
                    </a:cubicBezTo>
                    <a:cubicBezTo>
                      <a:pt x="679635" y="1021765"/>
                      <a:pt x="677819" y="1020756"/>
                      <a:pt x="676003" y="1019949"/>
                    </a:cubicBezTo>
                    <a:cubicBezTo>
                      <a:pt x="670757" y="1017527"/>
                      <a:pt x="665106" y="1016115"/>
                      <a:pt x="659255" y="1017124"/>
                    </a:cubicBezTo>
                    <a:cubicBezTo>
                      <a:pt x="653402" y="1018133"/>
                      <a:pt x="648559" y="1016317"/>
                      <a:pt x="643918" y="1012886"/>
                    </a:cubicBezTo>
                    <a:cubicBezTo>
                      <a:pt x="638066" y="1008447"/>
                      <a:pt x="632214" y="1004209"/>
                      <a:pt x="627371" y="998559"/>
                    </a:cubicBezTo>
                    <a:cubicBezTo>
                      <a:pt x="626564" y="997550"/>
                      <a:pt x="625555" y="996743"/>
                      <a:pt x="624546" y="995935"/>
                    </a:cubicBezTo>
                    <a:cubicBezTo>
                      <a:pt x="622730" y="994523"/>
                      <a:pt x="620712" y="994119"/>
                      <a:pt x="618694" y="995128"/>
                    </a:cubicBezTo>
                    <a:cubicBezTo>
                      <a:pt x="616474" y="996137"/>
                      <a:pt x="616071" y="998155"/>
                      <a:pt x="616071" y="1000375"/>
                    </a:cubicBezTo>
                    <a:cubicBezTo>
                      <a:pt x="615869" y="1004612"/>
                      <a:pt x="618089" y="1007841"/>
                      <a:pt x="620510" y="1011070"/>
                    </a:cubicBezTo>
                    <a:cubicBezTo>
                      <a:pt x="626160" y="1018536"/>
                      <a:pt x="631205" y="1026406"/>
                      <a:pt x="637864" y="1033267"/>
                    </a:cubicBezTo>
                    <a:cubicBezTo>
                      <a:pt x="639277" y="1034680"/>
                      <a:pt x="640488" y="1036496"/>
                      <a:pt x="641698" y="1038111"/>
                    </a:cubicBezTo>
                    <a:cubicBezTo>
                      <a:pt x="632416" y="1047797"/>
                      <a:pt x="623335" y="1046989"/>
                      <a:pt x="615062" y="1041945"/>
                    </a:cubicBezTo>
                    <a:cubicBezTo>
                      <a:pt x="611026" y="1039523"/>
                      <a:pt x="607192" y="1036900"/>
                      <a:pt x="603963" y="1033469"/>
                    </a:cubicBezTo>
                    <a:cubicBezTo>
                      <a:pt x="600936" y="1030240"/>
                      <a:pt x="597304" y="1027617"/>
                      <a:pt x="593470" y="1025397"/>
                    </a:cubicBezTo>
                    <a:cubicBezTo>
                      <a:pt x="590645" y="1023783"/>
                      <a:pt x="587618" y="1023178"/>
                      <a:pt x="584389" y="1023581"/>
                    </a:cubicBezTo>
                    <a:cubicBezTo>
                      <a:pt x="579950" y="1024187"/>
                      <a:pt x="577730" y="1027617"/>
                      <a:pt x="578739" y="1032057"/>
                    </a:cubicBezTo>
                    <a:cubicBezTo>
                      <a:pt x="579547" y="1035689"/>
                      <a:pt x="581161" y="1039120"/>
                      <a:pt x="584188" y="1041339"/>
                    </a:cubicBezTo>
                    <a:cubicBezTo>
                      <a:pt x="592259" y="1047191"/>
                      <a:pt x="596699" y="1055869"/>
                      <a:pt x="601340" y="1064344"/>
                    </a:cubicBezTo>
                    <a:cubicBezTo>
                      <a:pt x="603358" y="1067976"/>
                      <a:pt x="604569" y="1072214"/>
                      <a:pt x="610017" y="1072012"/>
                    </a:cubicBezTo>
                    <a:cubicBezTo>
                      <a:pt x="611833" y="1072012"/>
                      <a:pt x="612438" y="1073626"/>
                      <a:pt x="612842" y="1075241"/>
                    </a:cubicBezTo>
                    <a:cubicBezTo>
                      <a:pt x="613851" y="1078671"/>
                      <a:pt x="613649" y="1082102"/>
                      <a:pt x="610622" y="1084523"/>
                    </a:cubicBezTo>
                    <a:cubicBezTo>
                      <a:pt x="599927" y="1092797"/>
                      <a:pt x="592259" y="1103694"/>
                      <a:pt x="582372" y="1112573"/>
                    </a:cubicBezTo>
                    <a:cubicBezTo>
                      <a:pt x="581565" y="1113178"/>
                      <a:pt x="580757" y="1114591"/>
                      <a:pt x="579950" y="1114591"/>
                    </a:cubicBezTo>
                    <a:cubicBezTo>
                      <a:pt x="574300" y="1114389"/>
                      <a:pt x="570668" y="1118223"/>
                      <a:pt x="566834" y="1121250"/>
                    </a:cubicBezTo>
                    <a:cubicBezTo>
                      <a:pt x="566026" y="1120645"/>
                      <a:pt x="565421" y="1120443"/>
                      <a:pt x="565219" y="1120039"/>
                    </a:cubicBezTo>
                    <a:cubicBezTo>
                      <a:pt x="564412" y="1108133"/>
                      <a:pt x="556341" y="1100263"/>
                      <a:pt x="549479" y="1091990"/>
                    </a:cubicBezTo>
                    <a:cubicBezTo>
                      <a:pt x="543224" y="1084322"/>
                      <a:pt x="537372" y="1076250"/>
                      <a:pt x="532731" y="1067573"/>
                    </a:cubicBezTo>
                    <a:cubicBezTo>
                      <a:pt x="530713" y="1063738"/>
                      <a:pt x="528291" y="1059904"/>
                      <a:pt x="525668" y="1056272"/>
                    </a:cubicBezTo>
                    <a:cubicBezTo>
                      <a:pt x="521027" y="1050016"/>
                      <a:pt x="515982" y="1043963"/>
                      <a:pt x="512148" y="1037102"/>
                    </a:cubicBezTo>
                    <a:cubicBezTo>
                      <a:pt x="509524" y="1032258"/>
                      <a:pt x="506094" y="1030846"/>
                      <a:pt x="503471" y="1032460"/>
                    </a:cubicBezTo>
                    <a:cubicBezTo>
                      <a:pt x="500646" y="1034075"/>
                      <a:pt x="500646" y="1037102"/>
                      <a:pt x="503673" y="1042146"/>
                    </a:cubicBezTo>
                    <a:cubicBezTo>
                      <a:pt x="506498" y="1046788"/>
                      <a:pt x="509121" y="1051631"/>
                      <a:pt x="512955" y="1055667"/>
                    </a:cubicBezTo>
                    <a:cubicBezTo>
                      <a:pt x="521228" y="1064546"/>
                      <a:pt x="525466" y="1076048"/>
                      <a:pt x="532327" y="1085936"/>
                    </a:cubicBezTo>
                    <a:cubicBezTo>
                      <a:pt x="536968" y="1092595"/>
                      <a:pt x="542013" y="1098851"/>
                      <a:pt x="547260" y="1104905"/>
                    </a:cubicBezTo>
                    <a:cubicBezTo>
                      <a:pt x="549278" y="1107326"/>
                      <a:pt x="551296" y="1109748"/>
                      <a:pt x="552708" y="1112573"/>
                    </a:cubicBezTo>
                    <a:cubicBezTo>
                      <a:pt x="556744" y="1120645"/>
                      <a:pt x="554726" y="1125891"/>
                      <a:pt x="546856" y="1130533"/>
                    </a:cubicBezTo>
                    <a:cubicBezTo>
                      <a:pt x="539390" y="1134770"/>
                      <a:pt x="532529" y="1139815"/>
                      <a:pt x="525466" y="1144658"/>
                    </a:cubicBezTo>
                    <a:cubicBezTo>
                      <a:pt x="517193" y="1150309"/>
                      <a:pt x="507911" y="1152125"/>
                      <a:pt x="498022" y="1151721"/>
                    </a:cubicBezTo>
                    <a:cubicBezTo>
                      <a:pt x="493583" y="1151519"/>
                      <a:pt x="490960" y="1149501"/>
                      <a:pt x="489951" y="1145667"/>
                    </a:cubicBezTo>
                    <a:cubicBezTo>
                      <a:pt x="487731" y="1137596"/>
                      <a:pt x="482283" y="1131542"/>
                      <a:pt x="478045" y="1124681"/>
                    </a:cubicBezTo>
                    <a:cubicBezTo>
                      <a:pt x="474211" y="1118223"/>
                      <a:pt x="470982" y="1111564"/>
                      <a:pt x="470579" y="1102887"/>
                    </a:cubicBezTo>
                    <a:cubicBezTo>
                      <a:pt x="475220" y="1106519"/>
                      <a:pt x="478852" y="1110151"/>
                      <a:pt x="482081" y="1114187"/>
                    </a:cubicBezTo>
                    <a:cubicBezTo>
                      <a:pt x="485511" y="1118223"/>
                      <a:pt x="489144" y="1119434"/>
                      <a:pt x="491969" y="1117618"/>
                    </a:cubicBezTo>
                    <a:cubicBezTo>
                      <a:pt x="494996" y="1115600"/>
                      <a:pt x="496812" y="1108941"/>
                      <a:pt x="494996" y="1105308"/>
                    </a:cubicBezTo>
                    <a:cubicBezTo>
                      <a:pt x="488135" y="1090375"/>
                      <a:pt x="480467" y="1075443"/>
                      <a:pt x="469772" y="1063133"/>
                    </a:cubicBezTo>
                    <a:cubicBezTo>
                      <a:pt x="443337" y="1032460"/>
                      <a:pt x="424167" y="997146"/>
                      <a:pt x="401970" y="963648"/>
                    </a:cubicBezTo>
                    <a:cubicBezTo>
                      <a:pt x="393898" y="951540"/>
                      <a:pt x="385826" y="939433"/>
                      <a:pt x="375535" y="928738"/>
                    </a:cubicBezTo>
                    <a:cubicBezTo>
                      <a:pt x="368069" y="921069"/>
                      <a:pt x="363629" y="910980"/>
                      <a:pt x="360198" y="900890"/>
                    </a:cubicBezTo>
                    <a:cubicBezTo>
                      <a:pt x="357777" y="894029"/>
                      <a:pt x="354750" y="887370"/>
                      <a:pt x="351320" y="880912"/>
                    </a:cubicBezTo>
                    <a:cubicBezTo>
                      <a:pt x="348898" y="876674"/>
                      <a:pt x="345871" y="873244"/>
                      <a:pt x="341028" y="871831"/>
                    </a:cubicBezTo>
                    <a:cubicBezTo>
                      <a:pt x="334571" y="869813"/>
                      <a:pt x="329526" y="874253"/>
                      <a:pt x="330939" y="881114"/>
                    </a:cubicBezTo>
                    <a:cubicBezTo>
                      <a:pt x="331343" y="883132"/>
                      <a:pt x="332553" y="884948"/>
                      <a:pt x="333360" y="886966"/>
                    </a:cubicBezTo>
                    <a:cubicBezTo>
                      <a:pt x="334369" y="889387"/>
                      <a:pt x="336185" y="891405"/>
                      <a:pt x="335580" y="894231"/>
                    </a:cubicBezTo>
                    <a:lnTo>
                      <a:pt x="335580" y="894231"/>
                    </a:lnTo>
                    <a:cubicBezTo>
                      <a:pt x="330737" y="891405"/>
                      <a:pt x="327508" y="886764"/>
                      <a:pt x="321253" y="885352"/>
                    </a:cubicBezTo>
                    <a:cubicBezTo>
                      <a:pt x="317419" y="884544"/>
                      <a:pt x="314190" y="880105"/>
                      <a:pt x="311768" y="876271"/>
                    </a:cubicBezTo>
                    <a:cubicBezTo>
                      <a:pt x="302688" y="862347"/>
                      <a:pt x="292397" y="849230"/>
                      <a:pt x="282508" y="835912"/>
                    </a:cubicBezTo>
                    <a:cubicBezTo>
                      <a:pt x="281096" y="833894"/>
                      <a:pt x="278877" y="832885"/>
                      <a:pt x="276859" y="831876"/>
                    </a:cubicBezTo>
                    <a:cubicBezTo>
                      <a:pt x="266164" y="826226"/>
                      <a:pt x="257688" y="817548"/>
                      <a:pt x="247800" y="810889"/>
                    </a:cubicBezTo>
                    <a:cubicBezTo>
                      <a:pt x="245177" y="809073"/>
                      <a:pt x="243361" y="805844"/>
                      <a:pt x="241141" y="803221"/>
                    </a:cubicBezTo>
                    <a:cubicBezTo>
                      <a:pt x="238720" y="800396"/>
                      <a:pt x="236904" y="798176"/>
                      <a:pt x="240940" y="794140"/>
                    </a:cubicBezTo>
                    <a:cubicBezTo>
                      <a:pt x="244572" y="790508"/>
                      <a:pt x="244773" y="785261"/>
                      <a:pt x="241141" y="780620"/>
                    </a:cubicBezTo>
                    <a:cubicBezTo>
                      <a:pt x="236096" y="773961"/>
                      <a:pt x="231455" y="767100"/>
                      <a:pt x="226612" y="760239"/>
                    </a:cubicBezTo>
                    <a:cubicBezTo>
                      <a:pt x="224998" y="758019"/>
                      <a:pt x="222778" y="755799"/>
                      <a:pt x="222375" y="752974"/>
                    </a:cubicBezTo>
                    <a:cubicBezTo>
                      <a:pt x="222576" y="752772"/>
                      <a:pt x="222778" y="752570"/>
                      <a:pt x="222980" y="752369"/>
                    </a:cubicBezTo>
                    <a:cubicBezTo>
                      <a:pt x="231657" y="756606"/>
                      <a:pt x="239527" y="761651"/>
                      <a:pt x="245379" y="769925"/>
                    </a:cubicBezTo>
                    <a:cubicBezTo>
                      <a:pt x="249617" y="776180"/>
                      <a:pt x="254056" y="782638"/>
                      <a:pt x="262128" y="785665"/>
                    </a:cubicBezTo>
                    <a:cubicBezTo>
                      <a:pt x="266365" y="787279"/>
                      <a:pt x="269594" y="792122"/>
                      <a:pt x="273024" y="795553"/>
                    </a:cubicBezTo>
                    <a:cubicBezTo>
                      <a:pt x="276051" y="798781"/>
                      <a:pt x="278877" y="802212"/>
                      <a:pt x="281701" y="805441"/>
                    </a:cubicBezTo>
                    <a:cubicBezTo>
                      <a:pt x="282710" y="806651"/>
                      <a:pt x="283921" y="807660"/>
                      <a:pt x="285334" y="808266"/>
                    </a:cubicBezTo>
                    <a:cubicBezTo>
                      <a:pt x="289571" y="809880"/>
                      <a:pt x="295020" y="809477"/>
                      <a:pt x="297038" y="807055"/>
                    </a:cubicBezTo>
                    <a:cubicBezTo>
                      <a:pt x="300065" y="803423"/>
                      <a:pt x="299056" y="799790"/>
                      <a:pt x="297441" y="795956"/>
                    </a:cubicBezTo>
                    <a:cubicBezTo>
                      <a:pt x="295625" y="791719"/>
                      <a:pt x="292800" y="787885"/>
                      <a:pt x="289773" y="784252"/>
                    </a:cubicBezTo>
                    <a:cubicBezTo>
                      <a:pt x="279078" y="770732"/>
                      <a:pt x="269392" y="756606"/>
                      <a:pt x="260311" y="742077"/>
                    </a:cubicBezTo>
                    <a:cubicBezTo>
                      <a:pt x="256275" y="735821"/>
                      <a:pt x="252038" y="729566"/>
                      <a:pt x="248608" y="722906"/>
                    </a:cubicBezTo>
                    <a:cubicBezTo>
                      <a:pt x="246791" y="719476"/>
                      <a:pt x="244168" y="716449"/>
                      <a:pt x="241141" y="714027"/>
                    </a:cubicBezTo>
                    <a:cubicBezTo>
                      <a:pt x="238720" y="712009"/>
                      <a:pt x="236298" y="710799"/>
                      <a:pt x="233271" y="712615"/>
                    </a:cubicBezTo>
                    <a:cubicBezTo>
                      <a:pt x="230446" y="714431"/>
                      <a:pt x="229841" y="716853"/>
                      <a:pt x="231253" y="720081"/>
                    </a:cubicBezTo>
                    <a:cubicBezTo>
                      <a:pt x="231859" y="721292"/>
                      <a:pt x="231859" y="722503"/>
                      <a:pt x="232060" y="723915"/>
                    </a:cubicBezTo>
                    <a:lnTo>
                      <a:pt x="231657" y="724319"/>
                    </a:lnTo>
                    <a:cubicBezTo>
                      <a:pt x="223182" y="719274"/>
                      <a:pt x="214505" y="714431"/>
                      <a:pt x="208451" y="706359"/>
                    </a:cubicBezTo>
                    <a:cubicBezTo>
                      <a:pt x="206231" y="703332"/>
                      <a:pt x="204012" y="700709"/>
                      <a:pt x="204617" y="696673"/>
                    </a:cubicBezTo>
                    <a:cubicBezTo>
                      <a:pt x="205424" y="689812"/>
                      <a:pt x="202599" y="684767"/>
                      <a:pt x="197756" y="680126"/>
                    </a:cubicBezTo>
                    <a:cubicBezTo>
                      <a:pt x="193316" y="675888"/>
                      <a:pt x="189684" y="670641"/>
                      <a:pt x="185648" y="665798"/>
                    </a:cubicBezTo>
                    <a:cubicBezTo>
                      <a:pt x="183227" y="662973"/>
                      <a:pt x="180603" y="660350"/>
                      <a:pt x="176366" y="660955"/>
                    </a:cubicBezTo>
                    <a:cubicBezTo>
                      <a:pt x="175761" y="660955"/>
                      <a:pt x="175155" y="661157"/>
                      <a:pt x="174752" y="660955"/>
                    </a:cubicBezTo>
                    <a:cubicBezTo>
                      <a:pt x="168496" y="657727"/>
                      <a:pt x="162039" y="655709"/>
                      <a:pt x="154774" y="658332"/>
                    </a:cubicBezTo>
                    <a:cubicBezTo>
                      <a:pt x="152353" y="659139"/>
                      <a:pt x="149931" y="656919"/>
                      <a:pt x="148721" y="654296"/>
                    </a:cubicBezTo>
                    <a:cubicBezTo>
                      <a:pt x="145290" y="647839"/>
                      <a:pt x="141860" y="641381"/>
                      <a:pt x="138429" y="634924"/>
                    </a:cubicBezTo>
                    <a:cubicBezTo>
                      <a:pt x="136815" y="631695"/>
                      <a:pt x="134797" y="628870"/>
                      <a:pt x="137824" y="624834"/>
                    </a:cubicBezTo>
                    <a:cubicBezTo>
                      <a:pt x="139640" y="622412"/>
                      <a:pt x="137218" y="619789"/>
                      <a:pt x="135604" y="617973"/>
                    </a:cubicBezTo>
                    <a:cubicBezTo>
                      <a:pt x="127331" y="608690"/>
                      <a:pt x="120470" y="597995"/>
                      <a:pt x="111187" y="589520"/>
                    </a:cubicBezTo>
                    <a:cubicBezTo>
                      <a:pt x="105537" y="584475"/>
                      <a:pt x="100291" y="579027"/>
                      <a:pt x="96658" y="572165"/>
                    </a:cubicBezTo>
                    <a:cubicBezTo>
                      <a:pt x="93026" y="565103"/>
                      <a:pt x="91210" y="558242"/>
                      <a:pt x="95447" y="550573"/>
                    </a:cubicBezTo>
                    <a:cubicBezTo>
                      <a:pt x="98071" y="545730"/>
                      <a:pt x="95851" y="540887"/>
                      <a:pt x="93429" y="536448"/>
                    </a:cubicBezTo>
                    <a:cubicBezTo>
                      <a:pt x="92017" y="533623"/>
                      <a:pt x="89797" y="531403"/>
                      <a:pt x="88385" y="528578"/>
                    </a:cubicBezTo>
                    <a:cubicBezTo>
                      <a:pt x="87174" y="526358"/>
                      <a:pt x="85963" y="524138"/>
                      <a:pt x="90403" y="523129"/>
                    </a:cubicBezTo>
                    <a:cubicBezTo>
                      <a:pt x="93631" y="522322"/>
                      <a:pt x="94237" y="519093"/>
                      <a:pt x="92622" y="516066"/>
                    </a:cubicBezTo>
                    <a:cubicBezTo>
                      <a:pt x="85358" y="502344"/>
                      <a:pt x="77690" y="489228"/>
                      <a:pt x="68609" y="476716"/>
                    </a:cubicBezTo>
                    <a:cubicBezTo>
                      <a:pt x="68205" y="476111"/>
                      <a:pt x="67600" y="475304"/>
                      <a:pt x="66995" y="475102"/>
                    </a:cubicBezTo>
                    <a:cubicBezTo>
                      <a:pt x="59327" y="473286"/>
                      <a:pt x="52466" y="468241"/>
                      <a:pt x="44192" y="469654"/>
                    </a:cubicBezTo>
                    <a:cubicBezTo>
                      <a:pt x="39753" y="470461"/>
                      <a:pt x="36524" y="468241"/>
                      <a:pt x="33295" y="466021"/>
                    </a:cubicBezTo>
                    <a:cubicBezTo>
                      <a:pt x="30268" y="464003"/>
                      <a:pt x="27646" y="460371"/>
                      <a:pt x="23811" y="462591"/>
                    </a:cubicBezTo>
                    <a:cubicBezTo>
                      <a:pt x="19574" y="465012"/>
                      <a:pt x="17152" y="469250"/>
                      <a:pt x="16547" y="473891"/>
                    </a:cubicBezTo>
                    <a:cubicBezTo>
                      <a:pt x="15941" y="477523"/>
                      <a:pt x="16950" y="480954"/>
                      <a:pt x="18968" y="484385"/>
                    </a:cubicBezTo>
                    <a:cubicBezTo>
                      <a:pt x="27242" y="499116"/>
                      <a:pt x="37130" y="513039"/>
                      <a:pt x="46816" y="526963"/>
                    </a:cubicBezTo>
                    <a:cubicBezTo>
                      <a:pt x="47623" y="528174"/>
                      <a:pt x="49035" y="529385"/>
                      <a:pt x="48834" y="530999"/>
                    </a:cubicBezTo>
                    <a:cubicBezTo>
                      <a:pt x="48228" y="532614"/>
                      <a:pt x="46210" y="532614"/>
                      <a:pt x="45201" y="533623"/>
                    </a:cubicBezTo>
                    <a:cubicBezTo>
                      <a:pt x="42780" y="536044"/>
                      <a:pt x="40964" y="534632"/>
                      <a:pt x="39551" y="532412"/>
                    </a:cubicBezTo>
                    <a:cubicBezTo>
                      <a:pt x="36726" y="528376"/>
                      <a:pt x="34304" y="523936"/>
                      <a:pt x="31076" y="520102"/>
                    </a:cubicBezTo>
                    <a:cubicBezTo>
                      <a:pt x="26031" y="513847"/>
                      <a:pt x="20583" y="507793"/>
                      <a:pt x="15134" y="501941"/>
                    </a:cubicBezTo>
                    <a:cubicBezTo>
                      <a:pt x="9686" y="496089"/>
                      <a:pt x="5852" y="489228"/>
                      <a:pt x="1816" y="482568"/>
                    </a:cubicBezTo>
                    <a:cubicBezTo>
                      <a:pt x="-605" y="478734"/>
                      <a:pt x="-605" y="474900"/>
                      <a:pt x="1816" y="470864"/>
                    </a:cubicBezTo>
                    <a:cubicBezTo>
                      <a:pt x="4237" y="466425"/>
                      <a:pt x="7062" y="462591"/>
                      <a:pt x="10897" y="459160"/>
                    </a:cubicBezTo>
                    <a:cubicBezTo>
                      <a:pt x="17959" y="452703"/>
                      <a:pt x="24820" y="445842"/>
                      <a:pt x="30672" y="438173"/>
                    </a:cubicBezTo>
                    <a:cubicBezTo>
                      <a:pt x="34910" y="432523"/>
                      <a:pt x="40964" y="428487"/>
                      <a:pt x="45807" y="423442"/>
                    </a:cubicBezTo>
                    <a:cubicBezTo>
                      <a:pt x="46210" y="423039"/>
                      <a:pt x="46614" y="422635"/>
                      <a:pt x="47017" y="422433"/>
                    </a:cubicBezTo>
                    <a:cubicBezTo>
                      <a:pt x="58721" y="420012"/>
                      <a:pt x="68609" y="412747"/>
                      <a:pt x="80515" y="410931"/>
                    </a:cubicBezTo>
                    <a:cubicBezTo>
                      <a:pt x="88990" y="409720"/>
                      <a:pt x="97062" y="409115"/>
                      <a:pt x="105335" y="410528"/>
                    </a:cubicBezTo>
                    <a:cubicBezTo>
                      <a:pt x="108766" y="411133"/>
                      <a:pt x="111994" y="411133"/>
                      <a:pt x="115425" y="410729"/>
                    </a:cubicBezTo>
                    <a:cubicBezTo>
                      <a:pt x="123295" y="409922"/>
                      <a:pt x="128542" y="405886"/>
                      <a:pt x="130559" y="398218"/>
                    </a:cubicBezTo>
                    <a:cubicBezTo>
                      <a:pt x="130761" y="397209"/>
                      <a:pt x="130963" y="396200"/>
                      <a:pt x="131366" y="395191"/>
                    </a:cubicBezTo>
                    <a:cubicBezTo>
                      <a:pt x="133384" y="388330"/>
                      <a:pt x="134191" y="387926"/>
                      <a:pt x="141456" y="388935"/>
                    </a:cubicBezTo>
                    <a:cubicBezTo>
                      <a:pt x="142667" y="389137"/>
                      <a:pt x="144079" y="389541"/>
                      <a:pt x="145290" y="389743"/>
                    </a:cubicBezTo>
                    <a:cubicBezTo>
                      <a:pt x="148721" y="390146"/>
                      <a:pt x="152353" y="390752"/>
                      <a:pt x="154371" y="387119"/>
                    </a:cubicBezTo>
                    <a:cubicBezTo>
                      <a:pt x="156388" y="383487"/>
                      <a:pt x="156590" y="379451"/>
                      <a:pt x="154169" y="376021"/>
                    </a:cubicBezTo>
                    <a:cubicBezTo>
                      <a:pt x="152151" y="372994"/>
                      <a:pt x="149730" y="370169"/>
                      <a:pt x="147712" y="367142"/>
                    </a:cubicBezTo>
                    <a:cubicBezTo>
                      <a:pt x="145088" y="363106"/>
                      <a:pt x="145290" y="360886"/>
                      <a:pt x="149730" y="359272"/>
                    </a:cubicBezTo>
                    <a:cubicBezTo>
                      <a:pt x="157196" y="356648"/>
                      <a:pt x="163653" y="352209"/>
                      <a:pt x="171523" y="350392"/>
                    </a:cubicBezTo>
                    <a:cubicBezTo>
                      <a:pt x="173541" y="349989"/>
                      <a:pt x="176164" y="349585"/>
                      <a:pt x="176770" y="347567"/>
                    </a:cubicBezTo>
                    <a:cubicBezTo>
                      <a:pt x="178586" y="342724"/>
                      <a:pt x="182823" y="341514"/>
                      <a:pt x="186859" y="339899"/>
                    </a:cubicBezTo>
                    <a:cubicBezTo>
                      <a:pt x="203810" y="333442"/>
                      <a:pt x="214707" y="321334"/>
                      <a:pt x="219549" y="303778"/>
                    </a:cubicBezTo>
                    <a:cubicBezTo>
                      <a:pt x="219751" y="302769"/>
                      <a:pt x="219953" y="301760"/>
                      <a:pt x="220962" y="301155"/>
                    </a:cubicBezTo>
                    <a:cubicBezTo>
                      <a:pt x="224796" y="298329"/>
                      <a:pt x="226814" y="293890"/>
                      <a:pt x="229438" y="290056"/>
                    </a:cubicBezTo>
                    <a:cubicBezTo>
                      <a:pt x="236298" y="279562"/>
                      <a:pt x="246993" y="276536"/>
                      <a:pt x="257890" y="277141"/>
                    </a:cubicBezTo>
                    <a:cubicBezTo>
                      <a:pt x="266971" y="277746"/>
                      <a:pt x="276455" y="278755"/>
                      <a:pt x="285334" y="282791"/>
                    </a:cubicBezTo>
                    <a:cubicBezTo>
                      <a:pt x="294212" y="287029"/>
                      <a:pt x="296029" y="289450"/>
                      <a:pt x="296029" y="299540"/>
                    </a:cubicBezTo>
                    <a:cubicBezTo>
                      <a:pt x="296029" y="303980"/>
                      <a:pt x="297643" y="308419"/>
                      <a:pt x="300065" y="311850"/>
                    </a:cubicBezTo>
                    <a:cubicBezTo>
                      <a:pt x="303495" y="316895"/>
                      <a:pt x="311567" y="316693"/>
                      <a:pt x="315804" y="311850"/>
                    </a:cubicBezTo>
                    <a:cubicBezTo>
                      <a:pt x="319638" y="307612"/>
                      <a:pt x="321051" y="302365"/>
                      <a:pt x="321454" y="296715"/>
                    </a:cubicBezTo>
                    <a:cubicBezTo>
                      <a:pt x="321656" y="293284"/>
                      <a:pt x="321858" y="289854"/>
                      <a:pt x="321253" y="286625"/>
                    </a:cubicBezTo>
                    <a:cubicBezTo>
                      <a:pt x="320445" y="280370"/>
                      <a:pt x="323674" y="276737"/>
                      <a:pt x="328316" y="273710"/>
                    </a:cubicBezTo>
                    <a:cubicBezTo>
                      <a:pt x="338809" y="266647"/>
                      <a:pt x="346477" y="267253"/>
                      <a:pt x="356970" y="276536"/>
                    </a:cubicBezTo>
                    <a:cubicBezTo>
                      <a:pt x="361611" y="280773"/>
                      <a:pt x="366454" y="282791"/>
                      <a:pt x="372508" y="281984"/>
                    </a:cubicBezTo>
                    <a:cubicBezTo>
                      <a:pt x="378158" y="281379"/>
                      <a:pt x="382194" y="278553"/>
                      <a:pt x="384615" y="273307"/>
                    </a:cubicBezTo>
                    <a:cubicBezTo>
                      <a:pt x="385221" y="271894"/>
                      <a:pt x="385624" y="270280"/>
                      <a:pt x="386431" y="269069"/>
                    </a:cubicBezTo>
                    <a:cubicBezTo>
                      <a:pt x="393293" y="256154"/>
                      <a:pt x="392284" y="247073"/>
                      <a:pt x="381992" y="236580"/>
                    </a:cubicBezTo>
                    <a:cubicBezTo>
                      <a:pt x="377755" y="232141"/>
                      <a:pt x="373920" y="227903"/>
                      <a:pt x="374728" y="221042"/>
                    </a:cubicBezTo>
                    <a:cubicBezTo>
                      <a:pt x="375535" y="212970"/>
                      <a:pt x="377553" y="205705"/>
                      <a:pt x="383808" y="200055"/>
                    </a:cubicBezTo>
                    <a:cubicBezTo>
                      <a:pt x="398741" y="186737"/>
                      <a:pt x="414682" y="175234"/>
                      <a:pt x="432843" y="166961"/>
                    </a:cubicBezTo>
                    <a:cubicBezTo>
                      <a:pt x="435467" y="165750"/>
                      <a:pt x="438292" y="164337"/>
                      <a:pt x="439503" y="161714"/>
                    </a:cubicBezTo>
                    <a:cubicBezTo>
                      <a:pt x="442126" y="156266"/>
                      <a:pt x="446969" y="153844"/>
                      <a:pt x="452014" y="151826"/>
                    </a:cubicBezTo>
                    <a:cubicBezTo>
                      <a:pt x="458269" y="149405"/>
                      <a:pt x="464727" y="147185"/>
                      <a:pt x="471386" y="145369"/>
                    </a:cubicBezTo>
                    <a:cubicBezTo>
                      <a:pt x="477642" y="143552"/>
                      <a:pt x="482888" y="140122"/>
                      <a:pt x="485915" y="134270"/>
                    </a:cubicBezTo>
                    <a:cubicBezTo>
                      <a:pt x="491767" y="123373"/>
                      <a:pt x="500646" y="115503"/>
                      <a:pt x="510332" y="108238"/>
                    </a:cubicBezTo>
                    <a:cubicBezTo>
                      <a:pt x="524659" y="97745"/>
                      <a:pt x="539188" y="87453"/>
                      <a:pt x="553515" y="77162"/>
                    </a:cubicBezTo>
                    <a:cubicBezTo>
                      <a:pt x="556139" y="75346"/>
                      <a:pt x="558762" y="73731"/>
                      <a:pt x="561587" y="72521"/>
                    </a:cubicBezTo>
                    <a:cubicBezTo>
                      <a:pt x="581363" y="64247"/>
                      <a:pt x="600533" y="54763"/>
                      <a:pt x="620712" y="47700"/>
                    </a:cubicBezTo>
                    <a:cubicBezTo>
                      <a:pt x="633627" y="43260"/>
                      <a:pt x="643918" y="34785"/>
                      <a:pt x="649366" y="21668"/>
                    </a:cubicBezTo>
                    <a:cubicBezTo>
                      <a:pt x="650174" y="20054"/>
                      <a:pt x="651384" y="18036"/>
                      <a:pt x="650577" y="16422"/>
                    </a:cubicBezTo>
                    <a:cubicBezTo>
                      <a:pt x="647752" y="10973"/>
                      <a:pt x="651788" y="9157"/>
                      <a:pt x="655219" y="6937"/>
                    </a:cubicBezTo>
                    <a:cubicBezTo>
                      <a:pt x="657237" y="5726"/>
                      <a:pt x="659255" y="4717"/>
                      <a:pt x="661272" y="3507"/>
                    </a:cubicBezTo>
                    <a:cubicBezTo>
                      <a:pt x="668739" y="-1135"/>
                      <a:pt x="675599" y="-1135"/>
                      <a:pt x="683873" y="3305"/>
                    </a:cubicBezTo>
                    <a:cubicBezTo>
                      <a:pt x="690936" y="7139"/>
                      <a:pt x="697595" y="11175"/>
                      <a:pt x="703850" y="16220"/>
                    </a:cubicBezTo>
                    <a:cubicBezTo>
                      <a:pt x="705667" y="17632"/>
                      <a:pt x="707685" y="19448"/>
                      <a:pt x="708492" y="21466"/>
                    </a:cubicBezTo>
                    <a:cubicBezTo>
                      <a:pt x="715151" y="37812"/>
                      <a:pt x="725644" y="51937"/>
                      <a:pt x="736137" y="65861"/>
                    </a:cubicBezTo>
                    <a:cubicBezTo>
                      <a:pt x="743805" y="76153"/>
                      <a:pt x="749253" y="87857"/>
                      <a:pt x="757124" y="97947"/>
                    </a:cubicBezTo>
                    <a:cubicBezTo>
                      <a:pt x="765800" y="109247"/>
                      <a:pt x="772056" y="121759"/>
                      <a:pt x="777706" y="134674"/>
                    </a:cubicBezTo>
                    <a:cubicBezTo>
                      <a:pt x="781742" y="143754"/>
                      <a:pt x="786787" y="152028"/>
                      <a:pt x="795868" y="157476"/>
                    </a:cubicBezTo>
                    <a:cubicBezTo>
                      <a:pt x="805352" y="163127"/>
                      <a:pt x="812414" y="172006"/>
                      <a:pt x="817056" y="182095"/>
                    </a:cubicBezTo>
                    <a:cubicBezTo>
                      <a:pt x="823715" y="196423"/>
                      <a:pt x="832796" y="209136"/>
                      <a:pt x="841069" y="222454"/>
                    </a:cubicBezTo>
                    <a:cubicBezTo>
                      <a:pt x="849342" y="235773"/>
                      <a:pt x="857414" y="249293"/>
                      <a:pt x="865486" y="262612"/>
                    </a:cubicBezTo>
                    <a:cubicBezTo>
                      <a:pt x="869118" y="268665"/>
                      <a:pt x="873356" y="274316"/>
                      <a:pt x="877997" y="279562"/>
                    </a:cubicBezTo>
                    <a:cubicBezTo>
                      <a:pt x="898378" y="301760"/>
                      <a:pt x="914117" y="326783"/>
                      <a:pt x="922189" y="356043"/>
                    </a:cubicBezTo>
                    <a:cubicBezTo>
                      <a:pt x="925216" y="366940"/>
                      <a:pt x="930261" y="376424"/>
                      <a:pt x="939140" y="383689"/>
                    </a:cubicBezTo>
                    <a:cubicBezTo>
                      <a:pt x="950238" y="392769"/>
                      <a:pt x="955283" y="405886"/>
                      <a:pt x="962346" y="417792"/>
                    </a:cubicBezTo>
                    <a:cubicBezTo>
                      <a:pt x="968198" y="427680"/>
                      <a:pt x="972637" y="438375"/>
                      <a:pt x="979095" y="447860"/>
                    </a:cubicBezTo>
                    <a:cubicBezTo>
                      <a:pt x="987570" y="460371"/>
                      <a:pt x="996651" y="472479"/>
                      <a:pt x="1007346" y="483174"/>
                    </a:cubicBezTo>
                    <a:cubicBezTo>
                      <a:pt x="1018646" y="494474"/>
                      <a:pt x="1027323" y="507793"/>
                      <a:pt x="1032771" y="523129"/>
                    </a:cubicBezTo>
                    <a:cubicBezTo>
                      <a:pt x="1036000" y="531806"/>
                      <a:pt x="1039632" y="540484"/>
                      <a:pt x="1045081" y="548354"/>
                    </a:cubicBezTo>
                    <a:cubicBezTo>
                      <a:pt x="1053556" y="560461"/>
                      <a:pt x="1060619" y="573578"/>
                      <a:pt x="1068690" y="586291"/>
                    </a:cubicBezTo>
                    <a:cubicBezTo>
                      <a:pt x="1076359" y="598399"/>
                      <a:pt x="1084834" y="610103"/>
                      <a:pt x="1093914" y="621202"/>
                    </a:cubicBezTo>
                    <a:cubicBezTo>
                      <a:pt x="1096739" y="624632"/>
                      <a:pt x="1099766" y="628063"/>
                      <a:pt x="1101583" y="631897"/>
                    </a:cubicBezTo>
                    <a:cubicBezTo>
                      <a:pt x="1105618" y="640574"/>
                      <a:pt x="1111470" y="647839"/>
                      <a:pt x="1118735" y="654094"/>
                    </a:cubicBezTo>
                    <a:cubicBezTo>
                      <a:pt x="1124990" y="659543"/>
                      <a:pt x="1128421" y="667009"/>
                      <a:pt x="1133062" y="673668"/>
                    </a:cubicBezTo>
                    <a:cubicBezTo>
                      <a:pt x="1134878" y="676292"/>
                      <a:pt x="1136291" y="679117"/>
                      <a:pt x="1138107" y="681538"/>
                    </a:cubicBezTo>
                    <a:cubicBezTo>
                      <a:pt x="1140730" y="685171"/>
                      <a:pt x="1142950" y="689005"/>
                      <a:pt x="1142748" y="693646"/>
                    </a:cubicBezTo>
                    <a:cubicBezTo>
                      <a:pt x="1142546" y="697077"/>
                      <a:pt x="1143959" y="699902"/>
                      <a:pt x="1147591" y="700507"/>
                    </a:cubicBezTo>
                    <a:cubicBezTo>
                      <a:pt x="1150416" y="700911"/>
                      <a:pt x="1150618" y="702929"/>
                      <a:pt x="1151223" y="704947"/>
                    </a:cubicBezTo>
                    <a:cubicBezTo>
                      <a:pt x="1152434" y="708579"/>
                      <a:pt x="1152837" y="712211"/>
                      <a:pt x="1152232" y="715844"/>
                    </a:cubicBezTo>
                    <a:cubicBezTo>
                      <a:pt x="1150618" y="724723"/>
                      <a:pt x="1148196" y="733602"/>
                      <a:pt x="1141739" y="740463"/>
                    </a:cubicBezTo>
                    <a:cubicBezTo>
                      <a:pt x="1141335" y="741068"/>
                      <a:pt x="1140730" y="741472"/>
                      <a:pt x="1140326" y="742077"/>
                    </a:cubicBezTo>
                    <a:cubicBezTo>
                      <a:pt x="1140326" y="742077"/>
                      <a:pt x="1140528" y="741875"/>
                      <a:pt x="1140528" y="741875"/>
                    </a:cubicBezTo>
                    <a:cubicBezTo>
                      <a:pt x="1139721" y="742279"/>
                      <a:pt x="1139116" y="742682"/>
                      <a:pt x="1138914" y="743691"/>
                    </a:cubicBezTo>
                    <a:lnTo>
                      <a:pt x="1139116" y="743691"/>
                    </a:lnTo>
                    <a:cubicBezTo>
                      <a:pt x="1138107" y="743893"/>
                      <a:pt x="1136896" y="743893"/>
                      <a:pt x="1136291" y="744499"/>
                    </a:cubicBezTo>
                    <a:cubicBezTo>
                      <a:pt x="1128017" y="749140"/>
                      <a:pt x="1121156" y="755395"/>
                      <a:pt x="1116515" y="763266"/>
                    </a:cubicBezTo>
                    <a:close/>
                    <a:moveTo>
                      <a:pt x="251433" y="655709"/>
                    </a:moveTo>
                    <a:lnTo>
                      <a:pt x="251836" y="655305"/>
                    </a:lnTo>
                    <a:cubicBezTo>
                      <a:pt x="255469" y="655709"/>
                      <a:pt x="257890" y="658130"/>
                      <a:pt x="260513" y="660148"/>
                    </a:cubicBezTo>
                    <a:cubicBezTo>
                      <a:pt x="264953" y="663377"/>
                      <a:pt x="267576" y="668422"/>
                      <a:pt x="271612" y="672256"/>
                    </a:cubicBezTo>
                    <a:cubicBezTo>
                      <a:pt x="283114" y="682547"/>
                      <a:pt x="292598" y="694655"/>
                      <a:pt x="302083" y="706763"/>
                    </a:cubicBezTo>
                    <a:cubicBezTo>
                      <a:pt x="307329" y="713422"/>
                      <a:pt x="315401" y="714027"/>
                      <a:pt x="322060" y="717660"/>
                    </a:cubicBezTo>
                    <a:cubicBezTo>
                      <a:pt x="322867" y="718063"/>
                      <a:pt x="324683" y="717458"/>
                      <a:pt x="325894" y="717054"/>
                    </a:cubicBezTo>
                    <a:cubicBezTo>
                      <a:pt x="329526" y="715642"/>
                      <a:pt x="333360" y="714633"/>
                      <a:pt x="336791" y="712817"/>
                    </a:cubicBezTo>
                    <a:cubicBezTo>
                      <a:pt x="347486" y="706965"/>
                      <a:pt x="354750" y="693243"/>
                      <a:pt x="344055" y="678915"/>
                    </a:cubicBezTo>
                    <a:cubicBezTo>
                      <a:pt x="335782" y="667816"/>
                      <a:pt x="327307" y="656919"/>
                      <a:pt x="320445" y="644812"/>
                    </a:cubicBezTo>
                    <a:cubicBezTo>
                      <a:pt x="318024" y="640372"/>
                      <a:pt x="314795" y="636740"/>
                      <a:pt x="310961" y="633511"/>
                    </a:cubicBezTo>
                    <a:cubicBezTo>
                      <a:pt x="305917" y="629072"/>
                      <a:pt x="298047" y="628264"/>
                      <a:pt x="292195" y="631695"/>
                    </a:cubicBezTo>
                    <a:cubicBezTo>
                      <a:pt x="286141" y="635126"/>
                      <a:pt x="281701" y="640170"/>
                      <a:pt x="277868" y="645821"/>
                    </a:cubicBezTo>
                    <a:cubicBezTo>
                      <a:pt x="274437" y="651067"/>
                      <a:pt x="274235" y="651269"/>
                      <a:pt x="268585" y="648242"/>
                    </a:cubicBezTo>
                    <a:cubicBezTo>
                      <a:pt x="263742" y="645821"/>
                      <a:pt x="258899" y="642996"/>
                      <a:pt x="254056" y="640574"/>
                    </a:cubicBezTo>
                    <a:cubicBezTo>
                      <a:pt x="249818" y="638556"/>
                      <a:pt x="244975" y="636942"/>
                      <a:pt x="240536" y="638758"/>
                    </a:cubicBezTo>
                    <a:cubicBezTo>
                      <a:pt x="236702" y="640170"/>
                      <a:pt x="234886" y="638758"/>
                      <a:pt x="232464" y="636336"/>
                    </a:cubicBezTo>
                    <a:cubicBezTo>
                      <a:pt x="227218" y="631090"/>
                      <a:pt x="222576" y="625641"/>
                      <a:pt x="218540" y="619587"/>
                    </a:cubicBezTo>
                    <a:cubicBezTo>
                      <a:pt x="216119" y="616157"/>
                      <a:pt x="213698" y="612121"/>
                      <a:pt x="209662" y="611314"/>
                    </a:cubicBezTo>
                    <a:cubicBezTo>
                      <a:pt x="205222" y="610507"/>
                      <a:pt x="202599" y="607883"/>
                      <a:pt x="200178" y="605058"/>
                    </a:cubicBezTo>
                    <a:cubicBezTo>
                      <a:pt x="186859" y="589318"/>
                      <a:pt x="173743" y="573376"/>
                      <a:pt x="160626" y="557636"/>
                    </a:cubicBezTo>
                    <a:cubicBezTo>
                      <a:pt x="158608" y="555215"/>
                      <a:pt x="157397" y="552995"/>
                      <a:pt x="160021" y="550170"/>
                    </a:cubicBezTo>
                    <a:cubicBezTo>
                      <a:pt x="162241" y="547748"/>
                      <a:pt x="160424" y="545327"/>
                      <a:pt x="159012" y="543107"/>
                    </a:cubicBezTo>
                    <a:cubicBezTo>
                      <a:pt x="154976" y="537053"/>
                      <a:pt x="150739" y="530999"/>
                      <a:pt x="146703" y="524945"/>
                    </a:cubicBezTo>
                    <a:cubicBezTo>
                      <a:pt x="136411" y="509205"/>
                      <a:pt x="124102" y="494878"/>
                      <a:pt x="115829" y="477927"/>
                    </a:cubicBezTo>
                    <a:cubicBezTo>
                      <a:pt x="115425" y="477322"/>
                      <a:pt x="115021" y="476514"/>
                      <a:pt x="114416" y="475909"/>
                    </a:cubicBezTo>
                    <a:cubicBezTo>
                      <a:pt x="113205" y="474497"/>
                      <a:pt x="111591" y="473488"/>
                      <a:pt x="109573" y="474295"/>
                    </a:cubicBezTo>
                    <a:cubicBezTo>
                      <a:pt x="107353" y="475304"/>
                      <a:pt x="106546" y="476918"/>
                      <a:pt x="106546" y="479138"/>
                    </a:cubicBezTo>
                    <a:cubicBezTo>
                      <a:pt x="106748" y="480954"/>
                      <a:pt x="107353" y="482568"/>
                      <a:pt x="108362" y="484183"/>
                    </a:cubicBezTo>
                    <a:cubicBezTo>
                      <a:pt x="111994" y="491044"/>
                      <a:pt x="116030" y="497905"/>
                      <a:pt x="120671" y="504160"/>
                    </a:cubicBezTo>
                    <a:cubicBezTo>
                      <a:pt x="122286" y="506178"/>
                      <a:pt x="124102" y="508196"/>
                      <a:pt x="124304" y="511022"/>
                    </a:cubicBezTo>
                    <a:cubicBezTo>
                      <a:pt x="124707" y="516066"/>
                      <a:pt x="127129" y="520506"/>
                      <a:pt x="129349" y="524945"/>
                    </a:cubicBezTo>
                    <a:cubicBezTo>
                      <a:pt x="131770" y="530192"/>
                      <a:pt x="134393" y="535237"/>
                      <a:pt x="136815" y="540484"/>
                    </a:cubicBezTo>
                    <a:cubicBezTo>
                      <a:pt x="137622" y="542300"/>
                      <a:pt x="138833" y="544116"/>
                      <a:pt x="137420" y="546336"/>
                    </a:cubicBezTo>
                    <a:cubicBezTo>
                      <a:pt x="132981" y="553399"/>
                      <a:pt x="133384" y="561874"/>
                      <a:pt x="131366" y="569542"/>
                    </a:cubicBezTo>
                    <a:cubicBezTo>
                      <a:pt x="130761" y="571358"/>
                      <a:pt x="131770" y="573174"/>
                      <a:pt x="132375" y="574789"/>
                    </a:cubicBezTo>
                    <a:cubicBezTo>
                      <a:pt x="133990" y="579430"/>
                      <a:pt x="136411" y="581650"/>
                      <a:pt x="139438" y="580641"/>
                    </a:cubicBezTo>
                    <a:cubicBezTo>
                      <a:pt x="143877" y="579228"/>
                      <a:pt x="142263" y="575596"/>
                      <a:pt x="141860" y="572771"/>
                    </a:cubicBezTo>
                    <a:cubicBezTo>
                      <a:pt x="141254" y="568331"/>
                      <a:pt x="141254" y="564094"/>
                      <a:pt x="144079" y="560663"/>
                    </a:cubicBezTo>
                    <a:cubicBezTo>
                      <a:pt x="152353" y="562076"/>
                      <a:pt x="157196" y="567524"/>
                      <a:pt x="161837" y="573174"/>
                    </a:cubicBezTo>
                    <a:cubicBezTo>
                      <a:pt x="175357" y="590327"/>
                      <a:pt x="189281" y="607278"/>
                      <a:pt x="202801" y="624430"/>
                    </a:cubicBezTo>
                    <a:cubicBezTo>
                      <a:pt x="211478" y="635327"/>
                      <a:pt x="219751" y="646224"/>
                      <a:pt x="226007" y="658736"/>
                    </a:cubicBezTo>
                    <a:cubicBezTo>
                      <a:pt x="227823" y="662570"/>
                      <a:pt x="230245" y="665798"/>
                      <a:pt x="227621" y="670238"/>
                    </a:cubicBezTo>
                    <a:cubicBezTo>
                      <a:pt x="226411" y="672458"/>
                      <a:pt x="226814" y="675485"/>
                      <a:pt x="228025" y="677906"/>
                    </a:cubicBezTo>
                    <a:cubicBezTo>
                      <a:pt x="231455" y="685171"/>
                      <a:pt x="235289" y="692435"/>
                      <a:pt x="239123" y="699498"/>
                    </a:cubicBezTo>
                    <a:cubicBezTo>
                      <a:pt x="239931" y="701113"/>
                      <a:pt x="241545" y="702323"/>
                      <a:pt x="243563" y="701920"/>
                    </a:cubicBezTo>
                    <a:cubicBezTo>
                      <a:pt x="245782" y="701516"/>
                      <a:pt x="247195" y="699902"/>
                      <a:pt x="247800" y="697682"/>
                    </a:cubicBezTo>
                    <a:cubicBezTo>
                      <a:pt x="248809" y="694050"/>
                      <a:pt x="248204" y="690417"/>
                      <a:pt x="245984" y="687189"/>
                    </a:cubicBezTo>
                    <a:cubicBezTo>
                      <a:pt x="243966" y="683960"/>
                      <a:pt x="240738" y="681337"/>
                      <a:pt x="240132" y="677301"/>
                    </a:cubicBezTo>
                    <a:lnTo>
                      <a:pt x="240132" y="677301"/>
                    </a:lnTo>
                    <a:cubicBezTo>
                      <a:pt x="241141" y="677301"/>
                      <a:pt x="242150" y="677099"/>
                      <a:pt x="243159" y="677099"/>
                    </a:cubicBezTo>
                    <a:cubicBezTo>
                      <a:pt x="253249" y="677099"/>
                      <a:pt x="257284" y="671449"/>
                      <a:pt x="254258" y="661763"/>
                    </a:cubicBezTo>
                    <a:cubicBezTo>
                      <a:pt x="252845" y="659946"/>
                      <a:pt x="252240" y="657928"/>
                      <a:pt x="251433" y="655709"/>
                    </a:cubicBezTo>
                    <a:close/>
                    <a:moveTo>
                      <a:pt x="571071" y="561470"/>
                    </a:moveTo>
                    <a:cubicBezTo>
                      <a:pt x="571071" y="555215"/>
                      <a:pt x="571071" y="554004"/>
                      <a:pt x="568044" y="553399"/>
                    </a:cubicBezTo>
                    <a:cubicBezTo>
                      <a:pt x="561789" y="551986"/>
                      <a:pt x="556946" y="547950"/>
                      <a:pt x="551094" y="545730"/>
                    </a:cubicBezTo>
                    <a:cubicBezTo>
                      <a:pt x="548269" y="544721"/>
                      <a:pt x="546856" y="543309"/>
                      <a:pt x="545444" y="541089"/>
                    </a:cubicBezTo>
                    <a:cubicBezTo>
                      <a:pt x="541004" y="533017"/>
                      <a:pt x="534547" y="526560"/>
                      <a:pt x="527686" y="520304"/>
                    </a:cubicBezTo>
                    <a:cubicBezTo>
                      <a:pt x="524457" y="517277"/>
                      <a:pt x="520825" y="515057"/>
                      <a:pt x="516184" y="514250"/>
                    </a:cubicBezTo>
                    <a:cubicBezTo>
                      <a:pt x="511946" y="513443"/>
                      <a:pt x="507709" y="512838"/>
                      <a:pt x="504480" y="516066"/>
                    </a:cubicBezTo>
                    <a:cubicBezTo>
                      <a:pt x="500848" y="519699"/>
                      <a:pt x="503875" y="523533"/>
                      <a:pt x="505085" y="526963"/>
                    </a:cubicBezTo>
                    <a:cubicBezTo>
                      <a:pt x="508717" y="536851"/>
                      <a:pt x="514771" y="545327"/>
                      <a:pt x="520220" y="554206"/>
                    </a:cubicBezTo>
                    <a:cubicBezTo>
                      <a:pt x="523246" y="559251"/>
                      <a:pt x="525264" y="564295"/>
                      <a:pt x="525870" y="570147"/>
                    </a:cubicBezTo>
                    <a:cubicBezTo>
                      <a:pt x="526677" y="578623"/>
                      <a:pt x="528695" y="586493"/>
                      <a:pt x="534143" y="593354"/>
                    </a:cubicBezTo>
                    <a:cubicBezTo>
                      <a:pt x="536161" y="595776"/>
                      <a:pt x="537372" y="598601"/>
                      <a:pt x="537574" y="602031"/>
                    </a:cubicBezTo>
                    <a:cubicBezTo>
                      <a:pt x="537977" y="609498"/>
                      <a:pt x="540601" y="616359"/>
                      <a:pt x="544838" y="622412"/>
                    </a:cubicBezTo>
                    <a:cubicBezTo>
                      <a:pt x="551296" y="631695"/>
                      <a:pt x="555735" y="641987"/>
                      <a:pt x="560981" y="651875"/>
                    </a:cubicBezTo>
                    <a:cubicBezTo>
                      <a:pt x="568246" y="665798"/>
                      <a:pt x="576318" y="679117"/>
                      <a:pt x="583179" y="693041"/>
                    </a:cubicBezTo>
                    <a:cubicBezTo>
                      <a:pt x="584591" y="696068"/>
                      <a:pt x="586004" y="698489"/>
                      <a:pt x="584188" y="701718"/>
                    </a:cubicBezTo>
                    <a:cubicBezTo>
                      <a:pt x="583179" y="703534"/>
                      <a:pt x="583986" y="705350"/>
                      <a:pt x="585600" y="706561"/>
                    </a:cubicBezTo>
                    <a:cubicBezTo>
                      <a:pt x="587618" y="707974"/>
                      <a:pt x="589434" y="707772"/>
                      <a:pt x="591452" y="706359"/>
                    </a:cubicBezTo>
                    <a:cubicBezTo>
                      <a:pt x="592058" y="705956"/>
                      <a:pt x="592663" y="705350"/>
                      <a:pt x="593268" y="704745"/>
                    </a:cubicBezTo>
                    <a:cubicBezTo>
                      <a:pt x="599322" y="698086"/>
                      <a:pt x="607192" y="693646"/>
                      <a:pt x="614658" y="689005"/>
                    </a:cubicBezTo>
                    <a:cubicBezTo>
                      <a:pt x="619703" y="685776"/>
                      <a:pt x="624950" y="682749"/>
                      <a:pt x="629793" y="679117"/>
                    </a:cubicBezTo>
                    <a:cubicBezTo>
                      <a:pt x="634434" y="675686"/>
                      <a:pt x="634636" y="673265"/>
                      <a:pt x="631407" y="668624"/>
                    </a:cubicBezTo>
                    <a:cubicBezTo>
                      <a:pt x="630196" y="667009"/>
                      <a:pt x="628784" y="665193"/>
                      <a:pt x="627169" y="663982"/>
                    </a:cubicBezTo>
                    <a:cubicBezTo>
                      <a:pt x="620309" y="658534"/>
                      <a:pt x="615062" y="651673"/>
                      <a:pt x="610420" y="644408"/>
                    </a:cubicBezTo>
                    <a:cubicBezTo>
                      <a:pt x="605376" y="636538"/>
                      <a:pt x="599322" y="630081"/>
                      <a:pt x="591856" y="624834"/>
                    </a:cubicBezTo>
                    <a:cubicBezTo>
                      <a:pt x="591250" y="624430"/>
                      <a:pt x="590443" y="624027"/>
                      <a:pt x="589838" y="623421"/>
                    </a:cubicBezTo>
                    <a:cubicBezTo>
                      <a:pt x="585600" y="619184"/>
                      <a:pt x="585398" y="614744"/>
                      <a:pt x="589838" y="610507"/>
                    </a:cubicBezTo>
                    <a:cubicBezTo>
                      <a:pt x="594076" y="606269"/>
                      <a:pt x="598313" y="602031"/>
                      <a:pt x="603358" y="598802"/>
                    </a:cubicBezTo>
                    <a:cubicBezTo>
                      <a:pt x="605578" y="597390"/>
                      <a:pt x="607192" y="595372"/>
                      <a:pt x="609210" y="593556"/>
                    </a:cubicBezTo>
                    <a:cubicBezTo>
                      <a:pt x="611429" y="591538"/>
                      <a:pt x="611429" y="589116"/>
                      <a:pt x="610219" y="586493"/>
                    </a:cubicBezTo>
                    <a:cubicBezTo>
                      <a:pt x="608201" y="581852"/>
                      <a:pt x="604367" y="580439"/>
                      <a:pt x="599524" y="580237"/>
                    </a:cubicBezTo>
                    <a:cubicBezTo>
                      <a:pt x="589838" y="580036"/>
                      <a:pt x="581161" y="576807"/>
                      <a:pt x="574502" y="569340"/>
                    </a:cubicBezTo>
                    <a:cubicBezTo>
                      <a:pt x="572282" y="567322"/>
                      <a:pt x="570466" y="564699"/>
                      <a:pt x="571071" y="561470"/>
                    </a:cubicBezTo>
                    <a:close/>
                    <a:moveTo>
                      <a:pt x="916135" y="436761"/>
                    </a:moveTo>
                    <a:cubicBezTo>
                      <a:pt x="918153" y="437568"/>
                      <a:pt x="919162" y="437770"/>
                      <a:pt x="920171" y="438375"/>
                    </a:cubicBezTo>
                    <a:cubicBezTo>
                      <a:pt x="923400" y="440191"/>
                      <a:pt x="926629" y="441604"/>
                      <a:pt x="929454" y="438173"/>
                    </a:cubicBezTo>
                    <a:cubicBezTo>
                      <a:pt x="931875" y="435146"/>
                      <a:pt x="929857" y="432321"/>
                      <a:pt x="928445" y="429496"/>
                    </a:cubicBezTo>
                    <a:cubicBezTo>
                      <a:pt x="925216" y="423644"/>
                      <a:pt x="922189" y="417389"/>
                      <a:pt x="918355" y="411940"/>
                    </a:cubicBezTo>
                    <a:cubicBezTo>
                      <a:pt x="912100" y="402657"/>
                      <a:pt x="905844" y="393375"/>
                      <a:pt x="895149" y="388128"/>
                    </a:cubicBezTo>
                    <a:cubicBezTo>
                      <a:pt x="888893" y="385101"/>
                      <a:pt x="882638" y="381469"/>
                      <a:pt x="880015" y="374204"/>
                    </a:cubicBezTo>
                    <a:cubicBezTo>
                      <a:pt x="879208" y="371783"/>
                      <a:pt x="876382" y="371177"/>
                      <a:pt x="873961" y="372388"/>
                    </a:cubicBezTo>
                    <a:cubicBezTo>
                      <a:pt x="871338" y="373599"/>
                      <a:pt x="870934" y="376021"/>
                      <a:pt x="871741" y="378442"/>
                    </a:cubicBezTo>
                    <a:cubicBezTo>
                      <a:pt x="873961" y="384900"/>
                      <a:pt x="877795" y="389944"/>
                      <a:pt x="884051" y="392971"/>
                    </a:cubicBezTo>
                    <a:cubicBezTo>
                      <a:pt x="894746" y="397814"/>
                      <a:pt x="903019" y="405483"/>
                      <a:pt x="909477" y="415572"/>
                    </a:cubicBezTo>
                    <a:cubicBezTo>
                      <a:pt x="911293" y="418397"/>
                      <a:pt x="911696" y="420214"/>
                      <a:pt x="908266" y="421626"/>
                    </a:cubicBezTo>
                    <a:cubicBezTo>
                      <a:pt x="902414" y="424250"/>
                      <a:pt x="896562" y="427882"/>
                      <a:pt x="889701" y="424653"/>
                    </a:cubicBezTo>
                    <a:cubicBezTo>
                      <a:pt x="888288" y="424048"/>
                      <a:pt x="886674" y="423442"/>
                      <a:pt x="885060" y="424048"/>
                    </a:cubicBezTo>
                    <a:cubicBezTo>
                      <a:pt x="881226" y="425662"/>
                      <a:pt x="877391" y="424653"/>
                      <a:pt x="873558" y="424048"/>
                    </a:cubicBezTo>
                    <a:cubicBezTo>
                      <a:pt x="871540" y="423644"/>
                      <a:pt x="869522" y="423442"/>
                      <a:pt x="867302" y="423442"/>
                    </a:cubicBezTo>
                    <a:cubicBezTo>
                      <a:pt x="858827" y="423039"/>
                      <a:pt x="854387" y="429294"/>
                      <a:pt x="857414" y="436963"/>
                    </a:cubicBezTo>
                    <a:cubicBezTo>
                      <a:pt x="859836" y="443017"/>
                      <a:pt x="863064" y="448667"/>
                      <a:pt x="865889" y="454519"/>
                    </a:cubicBezTo>
                    <a:cubicBezTo>
                      <a:pt x="869320" y="461783"/>
                      <a:pt x="873961" y="468241"/>
                      <a:pt x="873759" y="477120"/>
                    </a:cubicBezTo>
                    <a:cubicBezTo>
                      <a:pt x="873558" y="482568"/>
                      <a:pt x="877190" y="487411"/>
                      <a:pt x="881226" y="491447"/>
                    </a:cubicBezTo>
                    <a:cubicBezTo>
                      <a:pt x="883647" y="493869"/>
                      <a:pt x="886069" y="496290"/>
                      <a:pt x="888692" y="498308"/>
                    </a:cubicBezTo>
                    <a:cubicBezTo>
                      <a:pt x="894140" y="502950"/>
                      <a:pt x="899387" y="507187"/>
                      <a:pt x="907660" y="503555"/>
                    </a:cubicBezTo>
                    <a:cubicBezTo>
                      <a:pt x="911898" y="501739"/>
                      <a:pt x="913916" y="503757"/>
                      <a:pt x="915530" y="508398"/>
                    </a:cubicBezTo>
                    <a:cubicBezTo>
                      <a:pt x="917144" y="513241"/>
                      <a:pt x="916741" y="517277"/>
                      <a:pt x="913512" y="521515"/>
                    </a:cubicBezTo>
                    <a:cubicBezTo>
                      <a:pt x="909477" y="526560"/>
                      <a:pt x="909880" y="527972"/>
                      <a:pt x="913714" y="533219"/>
                    </a:cubicBezTo>
                    <a:cubicBezTo>
                      <a:pt x="915328" y="535237"/>
                      <a:pt x="916539" y="537457"/>
                      <a:pt x="917750" y="539878"/>
                    </a:cubicBezTo>
                    <a:cubicBezTo>
                      <a:pt x="920373" y="544923"/>
                      <a:pt x="922997" y="550170"/>
                      <a:pt x="927234" y="554206"/>
                    </a:cubicBezTo>
                    <a:cubicBezTo>
                      <a:pt x="928445" y="555416"/>
                      <a:pt x="929454" y="557233"/>
                      <a:pt x="930059" y="558847"/>
                    </a:cubicBezTo>
                    <a:cubicBezTo>
                      <a:pt x="933692" y="569744"/>
                      <a:pt x="939745" y="579027"/>
                      <a:pt x="945799" y="588511"/>
                    </a:cubicBezTo>
                    <a:cubicBezTo>
                      <a:pt x="949230" y="593959"/>
                      <a:pt x="950844" y="594767"/>
                      <a:pt x="956494" y="592143"/>
                    </a:cubicBezTo>
                    <a:cubicBezTo>
                      <a:pt x="962951" y="589318"/>
                      <a:pt x="969005" y="586089"/>
                      <a:pt x="976068" y="584677"/>
                    </a:cubicBezTo>
                    <a:cubicBezTo>
                      <a:pt x="981314" y="583668"/>
                      <a:pt x="982323" y="579027"/>
                      <a:pt x="978287" y="575394"/>
                    </a:cubicBezTo>
                    <a:cubicBezTo>
                      <a:pt x="975866" y="573376"/>
                      <a:pt x="973646" y="571358"/>
                      <a:pt x="972436" y="568331"/>
                    </a:cubicBezTo>
                    <a:cubicBezTo>
                      <a:pt x="966583" y="553399"/>
                      <a:pt x="959319" y="539273"/>
                      <a:pt x="947212" y="528376"/>
                    </a:cubicBezTo>
                    <a:cubicBezTo>
                      <a:pt x="945395" y="526762"/>
                      <a:pt x="943983" y="524744"/>
                      <a:pt x="945597" y="522120"/>
                    </a:cubicBezTo>
                    <a:cubicBezTo>
                      <a:pt x="947817" y="518488"/>
                      <a:pt x="946001" y="515865"/>
                      <a:pt x="943983" y="512838"/>
                    </a:cubicBezTo>
                    <a:cubicBezTo>
                      <a:pt x="939947" y="506784"/>
                      <a:pt x="934499" y="501739"/>
                      <a:pt x="929454" y="496492"/>
                    </a:cubicBezTo>
                    <a:cubicBezTo>
                      <a:pt x="927436" y="494474"/>
                      <a:pt x="926225" y="492456"/>
                      <a:pt x="928647" y="489833"/>
                    </a:cubicBezTo>
                    <a:cubicBezTo>
                      <a:pt x="930665" y="487613"/>
                      <a:pt x="929656" y="484990"/>
                      <a:pt x="928848" y="482568"/>
                    </a:cubicBezTo>
                    <a:cubicBezTo>
                      <a:pt x="928041" y="480147"/>
                      <a:pt x="925418" y="478532"/>
                      <a:pt x="925821" y="475505"/>
                    </a:cubicBezTo>
                    <a:cubicBezTo>
                      <a:pt x="935306" y="473891"/>
                      <a:pt x="936315" y="472075"/>
                      <a:pt x="932279" y="463196"/>
                    </a:cubicBezTo>
                    <a:cubicBezTo>
                      <a:pt x="929857" y="457949"/>
                      <a:pt x="926629" y="453308"/>
                      <a:pt x="923198" y="448667"/>
                    </a:cubicBezTo>
                    <a:cubicBezTo>
                      <a:pt x="920777" y="445034"/>
                      <a:pt x="916943" y="442613"/>
                      <a:pt x="916135" y="436761"/>
                    </a:cubicBezTo>
                    <a:close/>
                    <a:moveTo>
                      <a:pt x="713940" y="227096"/>
                    </a:moveTo>
                    <a:cubicBezTo>
                      <a:pt x="713940" y="229517"/>
                      <a:pt x="714343" y="231535"/>
                      <a:pt x="715554" y="233351"/>
                    </a:cubicBezTo>
                    <a:cubicBezTo>
                      <a:pt x="717976" y="236984"/>
                      <a:pt x="720196" y="241020"/>
                      <a:pt x="722617" y="244652"/>
                    </a:cubicBezTo>
                    <a:cubicBezTo>
                      <a:pt x="732303" y="258778"/>
                      <a:pt x="741989" y="273105"/>
                      <a:pt x="751675" y="287231"/>
                    </a:cubicBezTo>
                    <a:cubicBezTo>
                      <a:pt x="761966" y="302164"/>
                      <a:pt x="769433" y="318509"/>
                      <a:pt x="779321" y="333442"/>
                    </a:cubicBezTo>
                    <a:cubicBezTo>
                      <a:pt x="785173" y="342321"/>
                      <a:pt x="791226" y="351200"/>
                      <a:pt x="799903" y="357859"/>
                    </a:cubicBezTo>
                    <a:cubicBezTo>
                      <a:pt x="804141" y="361088"/>
                      <a:pt x="808177" y="362298"/>
                      <a:pt x="813020" y="360482"/>
                    </a:cubicBezTo>
                    <a:cubicBezTo>
                      <a:pt x="817257" y="358868"/>
                      <a:pt x="820688" y="359877"/>
                      <a:pt x="824118" y="362097"/>
                    </a:cubicBezTo>
                    <a:cubicBezTo>
                      <a:pt x="828558" y="365124"/>
                      <a:pt x="833199" y="366940"/>
                      <a:pt x="838647" y="367142"/>
                    </a:cubicBezTo>
                    <a:cubicBezTo>
                      <a:pt x="841472" y="367343"/>
                      <a:pt x="844298" y="369160"/>
                      <a:pt x="846316" y="365931"/>
                    </a:cubicBezTo>
                    <a:cubicBezTo>
                      <a:pt x="848334" y="362904"/>
                      <a:pt x="846316" y="360482"/>
                      <a:pt x="844701" y="358061"/>
                    </a:cubicBezTo>
                    <a:cubicBezTo>
                      <a:pt x="844096" y="357254"/>
                      <a:pt x="843692" y="356245"/>
                      <a:pt x="842885" y="355437"/>
                    </a:cubicBezTo>
                    <a:cubicBezTo>
                      <a:pt x="830374" y="341917"/>
                      <a:pt x="819074" y="326984"/>
                      <a:pt x="805150" y="314675"/>
                    </a:cubicBezTo>
                    <a:cubicBezTo>
                      <a:pt x="791428" y="302769"/>
                      <a:pt x="792437" y="280370"/>
                      <a:pt x="799701" y="266244"/>
                    </a:cubicBezTo>
                    <a:cubicBezTo>
                      <a:pt x="801921" y="261804"/>
                      <a:pt x="805352" y="258172"/>
                      <a:pt x="807975" y="253934"/>
                    </a:cubicBezTo>
                    <a:cubicBezTo>
                      <a:pt x="812011" y="247881"/>
                      <a:pt x="816248" y="242029"/>
                      <a:pt x="819477" y="235369"/>
                    </a:cubicBezTo>
                    <a:cubicBezTo>
                      <a:pt x="821495" y="230930"/>
                      <a:pt x="821495" y="226692"/>
                      <a:pt x="818266" y="223060"/>
                    </a:cubicBezTo>
                    <a:cubicBezTo>
                      <a:pt x="815239" y="219629"/>
                      <a:pt x="811002" y="219024"/>
                      <a:pt x="806764" y="220235"/>
                    </a:cubicBezTo>
                    <a:cubicBezTo>
                      <a:pt x="803334" y="221244"/>
                      <a:pt x="799903" y="222454"/>
                      <a:pt x="796877" y="224674"/>
                    </a:cubicBezTo>
                    <a:cubicBezTo>
                      <a:pt x="791832" y="228105"/>
                      <a:pt x="786988" y="231535"/>
                      <a:pt x="781944" y="234562"/>
                    </a:cubicBezTo>
                    <a:cubicBezTo>
                      <a:pt x="776899" y="237589"/>
                      <a:pt x="772056" y="237387"/>
                      <a:pt x="767415" y="233351"/>
                    </a:cubicBezTo>
                    <a:cubicBezTo>
                      <a:pt x="758334" y="225481"/>
                      <a:pt x="747841" y="219427"/>
                      <a:pt x="738962" y="211356"/>
                    </a:cubicBezTo>
                    <a:cubicBezTo>
                      <a:pt x="737146" y="209539"/>
                      <a:pt x="734927" y="208127"/>
                      <a:pt x="732303" y="207320"/>
                    </a:cubicBezTo>
                    <a:cubicBezTo>
                      <a:pt x="726855" y="205907"/>
                      <a:pt x="723626" y="207925"/>
                      <a:pt x="723424" y="213777"/>
                    </a:cubicBezTo>
                    <a:cubicBezTo>
                      <a:pt x="723222" y="216804"/>
                      <a:pt x="722819" y="218419"/>
                      <a:pt x="719388" y="219024"/>
                    </a:cubicBezTo>
                    <a:cubicBezTo>
                      <a:pt x="714747" y="219629"/>
                      <a:pt x="713536" y="223262"/>
                      <a:pt x="713940" y="227096"/>
                    </a:cubicBezTo>
                    <a:close/>
                    <a:moveTo>
                      <a:pt x="668537" y="426268"/>
                    </a:moveTo>
                    <a:cubicBezTo>
                      <a:pt x="668335" y="417792"/>
                      <a:pt x="671362" y="415774"/>
                      <a:pt x="678425" y="419810"/>
                    </a:cubicBezTo>
                    <a:cubicBezTo>
                      <a:pt x="680846" y="421223"/>
                      <a:pt x="683268" y="423039"/>
                      <a:pt x="685285" y="425057"/>
                    </a:cubicBezTo>
                    <a:cubicBezTo>
                      <a:pt x="692550" y="431918"/>
                      <a:pt x="698604" y="439788"/>
                      <a:pt x="703245" y="448667"/>
                    </a:cubicBezTo>
                    <a:cubicBezTo>
                      <a:pt x="706474" y="454922"/>
                      <a:pt x="709501" y="461380"/>
                      <a:pt x="713738" y="467030"/>
                    </a:cubicBezTo>
                    <a:cubicBezTo>
                      <a:pt x="717774" y="472680"/>
                      <a:pt x="720599" y="473084"/>
                      <a:pt x="725846" y="468846"/>
                    </a:cubicBezTo>
                    <a:cubicBezTo>
                      <a:pt x="731698" y="464407"/>
                      <a:pt x="736944" y="459362"/>
                      <a:pt x="743402" y="455730"/>
                    </a:cubicBezTo>
                    <a:cubicBezTo>
                      <a:pt x="748446" y="452905"/>
                      <a:pt x="753693" y="450483"/>
                      <a:pt x="759747" y="452703"/>
                    </a:cubicBezTo>
                    <a:cubicBezTo>
                      <a:pt x="762370" y="453510"/>
                      <a:pt x="765195" y="453712"/>
                      <a:pt x="767011" y="451290"/>
                    </a:cubicBezTo>
                    <a:cubicBezTo>
                      <a:pt x="769029" y="448667"/>
                      <a:pt x="768222" y="445842"/>
                      <a:pt x="766608" y="443218"/>
                    </a:cubicBezTo>
                    <a:cubicBezTo>
                      <a:pt x="763782" y="438981"/>
                      <a:pt x="760957" y="434339"/>
                      <a:pt x="757729" y="430303"/>
                    </a:cubicBezTo>
                    <a:cubicBezTo>
                      <a:pt x="743805" y="413353"/>
                      <a:pt x="734523" y="393173"/>
                      <a:pt x="719187" y="377231"/>
                    </a:cubicBezTo>
                    <a:cubicBezTo>
                      <a:pt x="716967" y="375012"/>
                      <a:pt x="717169" y="372590"/>
                      <a:pt x="718783" y="370169"/>
                    </a:cubicBezTo>
                    <a:cubicBezTo>
                      <a:pt x="720397" y="367747"/>
                      <a:pt x="722214" y="365527"/>
                      <a:pt x="723626" y="363106"/>
                    </a:cubicBezTo>
                    <a:cubicBezTo>
                      <a:pt x="725038" y="360886"/>
                      <a:pt x="725240" y="358666"/>
                      <a:pt x="723424" y="356648"/>
                    </a:cubicBezTo>
                    <a:cubicBezTo>
                      <a:pt x="721608" y="354428"/>
                      <a:pt x="719187" y="354630"/>
                      <a:pt x="716967" y="355639"/>
                    </a:cubicBezTo>
                    <a:cubicBezTo>
                      <a:pt x="715151" y="356446"/>
                      <a:pt x="713334" y="357657"/>
                      <a:pt x="711518" y="358868"/>
                    </a:cubicBezTo>
                    <a:cubicBezTo>
                      <a:pt x="706877" y="362298"/>
                      <a:pt x="702034" y="365124"/>
                      <a:pt x="696788" y="367747"/>
                    </a:cubicBezTo>
                    <a:cubicBezTo>
                      <a:pt x="692550" y="369765"/>
                      <a:pt x="688110" y="371783"/>
                      <a:pt x="684882" y="375213"/>
                    </a:cubicBezTo>
                    <a:cubicBezTo>
                      <a:pt x="679434" y="380662"/>
                      <a:pt x="672573" y="382882"/>
                      <a:pt x="665510" y="384698"/>
                    </a:cubicBezTo>
                    <a:cubicBezTo>
                      <a:pt x="659053" y="386514"/>
                      <a:pt x="652393" y="387725"/>
                      <a:pt x="645533" y="388330"/>
                    </a:cubicBezTo>
                    <a:cubicBezTo>
                      <a:pt x="640286" y="388734"/>
                      <a:pt x="634837" y="389339"/>
                      <a:pt x="634636" y="396604"/>
                    </a:cubicBezTo>
                    <a:cubicBezTo>
                      <a:pt x="634636" y="397613"/>
                      <a:pt x="633223" y="398622"/>
                      <a:pt x="632618" y="399832"/>
                    </a:cubicBezTo>
                    <a:cubicBezTo>
                      <a:pt x="629793" y="404272"/>
                      <a:pt x="629793" y="406088"/>
                      <a:pt x="633425" y="409317"/>
                    </a:cubicBezTo>
                    <a:cubicBezTo>
                      <a:pt x="638671" y="414160"/>
                      <a:pt x="642304" y="420214"/>
                      <a:pt x="646340" y="426066"/>
                    </a:cubicBezTo>
                    <a:cubicBezTo>
                      <a:pt x="653604" y="436357"/>
                      <a:pt x="660868" y="446447"/>
                      <a:pt x="668133" y="456537"/>
                    </a:cubicBezTo>
                    <a:cubicBezTo>
                      <a:pt x="669748" y="458757"/>
                      <a:pt x="671564" y="460573"/>
                      <a:pt x="674187" y="461380"/>
                    </a:cubicBezTo>
                    <a:cubicBezTo>
                      <a:pt x="676205" y="461985"/>
                      <a:pt x="678425" y="462187"/>
                      <a:pt x="680039" y="460573"/>
                    </a:cubicBezTo>
                    <a:cubicBezTo>
                      <a:pt x="681855" y="458757"/>
                      <a:pt x="682057" y="456537"/>
                      <a:pt x="680846" y="454115"/>
                    </a:cubicBezTo>
                    <a:cubicBezTo>
                      <a:pt x="679434" y="451694"/>
                      <a:pt x="677819" y="449272"/>
                      <a:pt x="676407" y="446649"/>
                    </a:cubicBezTo>
                    <a:cubicBezTo>
                      <a:pt x="672169" y="439990"/>
                      <a:pt x="668335" y="433734"/>
                      <a:pt x="668537" y="426268"/>
                    </a:cubicBezTo>
                    <a:close/>
                    <a:moveTo>
                      <a:pt x="369683" y="737637"/>
                    </a:moveTo>
                    <a:cubicBezTo>
                      <a:pt x="361006" y="738041"/>
                      <a:pt x="355961" y="744902"/>
                      <a:pt x="358382" y="752570"/>
                    </a:cubicBezTo>
                    <a:cubicBezTo>
                      <a:pt x="358988" y="754790"/>
                      <a:pt x="359795" y="757010"/>
                      <a:pt x="360804" y="759230"/>
                    </a:cubicBezTo>
                    <a:cubicBezTo>
                      <a:pt x="362015" y="761853"/>
                      <a:pt x="362418" y="764073"/>
                      <a:pt x="359795" y="766091"/>
                    </a:cubicBezTo>
                    <a:cubicBezTo>
                      <a:pt x="357171" y="768109"/>
                      <a:pt x="354750" y="769521"/>
                      <a:pt x="351320" y="767503"/>
                    </a:cubicBezTo>
                    <a:cubicBezTo>
                      <a:pt x="344862" y="763871"/>
                      <a:pt x="339212" y="759431"/>
                      <a:pt x="335580" y="752772"/>
                    </a:cubicBezTo>
                    <a:cubicBezTo>
                      <a:pt x="331141" y="745104"/>
                      <a:pt x="326701" y="737436"/>
                      <a:pt x="321253" y="730373"/>
                    </a:cubicBezTo>
                    <a:cubicBezTo>
                      <a:pt x="319235" y="727749"/>
                      <a:pt x="316208" y="725933"/>
                      <a:pt x="312979" y="727951"/>
                    </a:cubicBezTo>
                    <a:cubicBezTo>
                      <a:pt x="309347" y="730373"/>
                      <a:pt x="311768" y="733602"/>
                      <a:pt x="313585" y="736023"/>
                    </a:cubicBezTo>
                    <a:cubicBezTo>
                      <a:pt x="315603" y="738848"/>
                      <a:pt x="317621" y="741270"/>
                      <a:pt x="315401" y="745104"/>
                    </a:cubicBezTo>
                    <a:cubicBezTo>
                      <a:pt x="313988" y="747526"/>
                      <a:pt x="315804" y="749543"/>
                      <a:pt x="317419" y="751158"/>
                    </a:cubicBezTo>
                    <a:cubicBezTo>
                      <a:pt x="326096" y="759230"/>
                      <a:pt x="332351" y="769117"/>
                      <a:pt x="338607" y="779207"/>
                    </a:cubicBezTo>
                    <a:cubicBezTo>
                      <a:pt x="342037" y="784858"/>
                      <a:pt x="345871" y="789902"/>
                      <a:pt x="351723" y="793333"/>
                    </a:cubicBezTo>
                    <a:cubicBezTo>
                      <a:pt x="356567" y="796158"/>
                      <a:pt x="360804" y="800396"/>
                      <a:pt x="365647" y="803221"/>
                    </a:cubicBezTo>
                    <a:cubicBezTo>
                      <a:pt x="370692" y="806046"/>
                      <a:pt x="374324" y="811696"/>
                      <a:pt x="381387" y="810687"/>
                    </a:cubicBezTo>
                    <a:cubicBezTo>
                      <a:pt x="383808" y="810486"/>
                      <a:pt x="385221" y="813109"/>
                      <a:pt x="386835" y="814925"/>
                    </a:cubicBezTo>
                    <a:cubicBezTo>
                      <a:pt x="390266" y="819163"/>
                      <a:pt x="393898" y="823199"/>
                      <a:pt x="397732" y="827235"/>
                    </a:cubicBezTo>
                    <a:cubicBezTo>
                      <a:pt x="399952" y="829656"/>
                      <a:pt x="402373" y="831472"/>
                      <a:pt x="405602" y="831876"/>
                    </a:cubicBezTo>
                    <a:cubicBezTo>
                      <a:pt x="409637" y="832481"/>
                      <a:pt x="413673" y="833490"/>
                      <a:pt x="417911" y="834096"/>
                    </a:cubicBezTo>
                    <a:cubicBezTo>
                      <a:pt x="425377" y="835105"/>
                      <a:pt x="429413" y="831472"/>
                      <a:pt x="429413" y="824208"/>
                    </a:cubicBezTo>
                    <a:cubicBezTo>
                      <a:pt x="429413" y="820777"/>
                      <a:pt x="429010" y="817347"/>
                      <a:pt x="427395" y="814320"/>
                    </a:cubicBezTo>
                    <a:cubicBezTo>
                      <a:pt x="425781" y="811293"/>
                      <a:pt x="425983" y="809073"/>
                      <a:pt x="429010" y="807055"/>
                    </a:cubicBezTo>
                    <a:cubicBezTo>
                      <a:pt x="430019" y="806248"/>
                      <a:pt x="430826" y="805239"/>
                      <a:pt x="431431" y="804028"/>
                    </a:cubicBezTo>
                    <a:cubicBezTo>
                      <a:pt x="434458" y="798781"/>
                      <a:pt x="437687" y="794544"/>
                      <a:pt x="444548" y="794746"/>
                    </a:cubicBezTo>
                    <a:cubicBezTo>
                      <a:pt x="447171" y="794947"/>
                      <a:pt x="448785" y="792929"/>
                      <a:pt x="448987" y="790104"/>
                    </a:cubicBezTo>
                    <a:cubicBezTo>
                      <a:pt x="449391" y="787279"/>
                      <a:pt x="448583" y="784454"/>
                      <a:pt x="445556" y="784050"/>
                    </a:cubicBezTo>
                    <a:cubicBezTo>
                      <a:pt x="441521" y="783445"/>
                      <a:pt x="439099" y="780822"/>
                      <a:pt x="436476" y="778400"/>
                    </a:cubicBezTo>
                    <a:cubicBezTo>
                      <a:pt x="434660" y="776786"/>
                      <a:pt x="432642" y="774970"/>
                      <a:pt x="430422" y="775171"/>
                    </a:cubicBezTo>
                    <a:cubicBezTo>
                      <a:pt x="423965" y="775575"/>
                      <a:pt x="419727" y="771741"/>
                      <a:pt x="415490" y="767907"/>
                    </a:cubicBezTo>
                    <a:cubicBezTo>
                      <a:pt x="414077" y="766494"/>
                      <a:pt x="412059" y="765283"/>
                      <a:pt x="410243" y="764678"/>
                    </a:cubicBezTo>
                    <a:cubicBezTo>
                      <a:pt x="402777" y="762862"/>
                      <a:pt x="397530" y="758221"/>
                      <a:pt x="392082" y="753377"/>
                    </a:cubicBezTo>
                    <a:cubicBezTo>
                      <a:pt x="387844" y="749745"/>
                      <a:pt x="384212" y="745709"/>
                      <a:pt x="380378" y="741875"/>
                    </a:cubicBezTo>
                    <a:cubicBezTo>
                      <a:pt x="377351" y="739655"/>
                      <a:pt x="373920" y="737234"/>
                      <a:pt x="369683" y="737637"/>
                    </a:cubicBezTo>
                    <a:close/>
                    <a:moveTo>
                      <a:pt x="779522" y="940240"/>
                    </a:moveTo>
                    <a:cubicBezTo>
                      <a:pt x="786181" y="940442"/>
                      <a:pt x="790217" y="935599"/>
                      <a:pt x="794253" y="930756"/>
                    </a:cubicBezTo>
                    <a:cubicBezTo>
                      <a:pt x="795464" y="929343"/>
                      <a:pt x="794657" y="927930"/>
                      <a:pt x="793850" y="926518"/>
                    </a:cubicBezTo>
                    <a:cubicBezTo>
                      <a:pt x="790621" y="921473"/>
                      <a:pt x="787594" y="916428"/>
                      <a:pt x="783357" y="911989"/>
                    </a:cubicBezTo>
                    <a:cubicBezTo>
                      <a:pt x="776899" y="905531"/>
                      <a:pt x="770442" y="899074"/>
                      <a:pt x="764388" y="892213"/>
                    </a:cubicBezTo>
                    <a:cubicBezTo>
                      <a:pt x="757527" y="884746"/>
                      <a:pt x="750666" y="877280"/>
                      <a:pt x="744411" y="869410"/>
                    </a:cubicBezTo>
                    <a:cubicBezTo>
                      <a:pt x="733110" y="854275"/>
                      <a:pt x="724029" y="837324"/>
                      <a:pt x="708694" y="825620"/>
                    </a:cubicBezTo>
                    <a:cubicBezTo>
                      <a:pt x="704658" y="822391"/>
                      <a:pt x="702841" y="821786"/>
                      <a:pt x="700016" y="826226"/>
                    </a:cubicBezTo>
                    <a:cubicBezTo>
                      <a:pt x="697191" y="830665"/>
                      <a:pt x="693155" y="833894"/>
                      <a:pt x="689321" y="837526"/>
                    </a:cubicBezTo>
                    <a:cubicBezTo>
                      <a:pt x="687909" y="838737"/>
                      <a:pt x="686496" y="839948"/>
                      <a:pt x="685487" y="841360"/>
                    </a:cubicBezTo>
                    <a:cubicBezTo>
                      <a:pt x="683066" y="844589"/>
                      <a:pt x="683268" y="847212"/>
                      <a:pt x="686496" y="849230"/>
                    </a:cubicBezTo>
                    <a:cubicBezTo>
                      <a:pt x="689725" y="851248"/>
                      <a:pt x="692550" y="853468"/>
                      <a:pt x="697191" y="852862"/>
                    </a:cubicBezTo>
                    <a:cubicBezTo>
                      <a:pt x="702438" y="852055"/>
                      <a:pt x="706676" y="858715"/>
                      <a:pt x="703850" y="863356"/>
                    </a:cubicBezTo>
                    <a:cubicBezTo>
                      <a:pt x="701429" y="867392"/>
                      <a:pt x="702438" y="869410"/>
                      <a:pt x="705465" y="871831"/>
                    </a:cubicBezTo>
                    <a:cubicBezTo>
                      <a:pt x="707281" y="873244"/>
                      <a:pt x="708694" y="875262"/>
                      <a:pt x="710308" y="876876"/>
                    </a:cubicBezTo>
                    <a:cubicBezTo>
                      <a:pt x="720599" y="887975"/>
                      <a:pt x="728671" y="900890"/>
                      <a:pt x="740173" y="910980"/>
                    </a:cubicBezTo>
                    <a:cubicBezTo>
                      <a:pt x="742393" y="912796"/>
                      <a:pt x="741787" y="914612"/>
                      <a:pt x="739769" y="916024"/>
                    </a:cubicBezTo>
                    <a:cubicBezTo>
                      <a:pt x="738760" y="916832"/>
                      <a:pt x="737549" y="917639"/>
                      <a:pt x="736339" y="917841"/>
                    </a:cubicBezTo>
                    <a:cubicBezTo>
                      <a:pt x="730083" y="919051"/>
                      <a:pt x="726451" y="924500"/>
                      <a:pt x="721205" y="927325"/>
                    </a:cubicBezTo>
                    <a:cubicBezTo>
                      <a:pt x="717774" y="929343"/>
                      <a:pt x="717976" y="932773"/>
                      <a:pt x="721406" y="934791"/>
                    </a:cubicBezTo>
                    <a:cubicBezTo>
                      <a:pt x="724635" y="936607"/>
                      <a:pt x="726249" y="939433"/>
                      <a:pt x="728065" y="942258"/>
                    </a:cubicBezTo>
                    <a:cubicBezTo>
                      <a:pt x="735128" y="953558"/>
                      <a:pt x="741989" y="964859"/>
                      <a:pt x="749052" y="976159"/>
                    </a:cubicBezTo>
                    <a:cubicBezTo>
                      <a:pt x="751473" y="980195"/>
                      <a:pt x="754702" y="983424"/>
                      <a:pt x="754500" y="988872"/>
                    </a:cubicBezTo>
                    <a:cubicBezTo>
                      <a:pt x="754298" y="992303"/>
                      <a:pt x="757124" y="993110"/>
                      <a:pt x="759949" y="992303"/>
                    </a:cubicBezTo>
                    <a:cubicBezTo>
                      <a:pt x="764388" y="991294"/>
                      <a:pt x="766406" y="987258"/>
                      <a:pt x="764791" y="982415"/>
                    </a:cubicBezTo>
                    <a:cubicBezTo>
                      <a:pt x="763782" y="979186"/>
                      <a:pt x="761563" y="975958"/>
                      <a:pt x="761764" y="972729"/>
                    </a:cubicBezTo>
                    <a:cubicBezTo>
                      <a:pt x="761966" y="967482"/>
                      <a:pt x="760151" y="963043"/>
                      <a:pt x="757527" y="958805"/>
                    </a:cubicBezTo>
                    <a:cubicBezTo>
                      <a:pt x="754298" y="953760"/>
                      <a:pt x="754298" y="948513"/>
                      <a:pt x="756720" y="943065"/>
                    </a:cubicBezTo>
                    <a:cubicBezTo>
                      <a:pt x="757325" y="941652"/>
                      <a:pt x="757931" y="940240"/>
                      <a:pt x="758536" y="938625"/>
                    </a:cubicBezTo>
                    <a:cubicBezTo>
                      <a:pt x="761361" y="930756"/>
                      <a:pt x="765800" y="929747"/>
                      <a:pt x="771653" y="935599"/>
                    </a:cubicBezTo>
                    <a:cubicBezTo>
                      <a:pt x="773872" y="938222"/>
                      <a:pt x="775688" y="940643"/>
                      <a:pt x="779522" y="940240"/>
                    </a:cubicBezTo>
                    <a:close/>
                    <a:moveTo>
                      <a:pt x="775285" y="474900"/>
                    </a:moveTo>
                    <a:cubicBezTo>
                      <a:pt x="766406" y="477927"/>
                      <a:pt x="755711" y="479138"/>
                      <a:pt x="746630" y="485192"/>
                    </a:cubicBezTo>
                    <a:cubicBezTo>
                      <a:pt x="744814" y="486604"/>
                      <a:pt x="742796" y="488017"/>
                      <a:pt x="741384" y="489833"/>
                    </a:cubicBezTo>
                    <a:cubicBezTo>
                      <a:pt x="738357" y="493667"/>
                      <a:pt x="735128" y="497501"/>
                      <a:pt x="731698" y="501134"/>
                    </a:cubicBezTo>
                    <a:cubicBezTo>
                      <a:pt x="726653" y="506986"/>
                      <a:pt x="727258" y="511627"/>
                      <a:pt x="734523" y="513443"/>
                    </a:cubicBezTo>
                    <a:cubicBezTo>
                      <a:pt x="741585" y="515259"/>
                      <a:pt x="746025" y="519497"/>
                      <a:pt x="750868" y="524340"/>
                    </a:cubicBezTo>
                    <a:cubicBezTo>
                      <a:pt x="763379" y="536851"/>
                      <a:pt x="772460" y="551784"/>
                      <a:pt x="779724" y="567726"/>
                    </a:cubicBezTo>
                    <a:cubicBezTo>
                      <a:pt x="781339" y="571358"/>
                      <a:pt x="783558" y="573376"/>
                      <a:pt x="786988" y="573780"/>
                    </a:cubicBezTo>
                    <a:cubicBezTo>
                      <a:pt x="796473" y="575192"/>
                      <a:pt x="804948" y="579228"/>
                      <a:pt x="813423" y="582861"/>
                    </a:cubicBezTo>
                    <a:cubicBezTo>
                      <a:pt x="818065" y="584879"/>
                      <a:pt x="820486" y="584677"/>
                      <a:pt x="823513" y="580237"/>
                    </a:cubicBezTo>
                    <a:cubicBezTo>
                      <a:pt x="825127" y="578018"/>
                      <a:pt x="827145" y="576605"/>
                      <a:pt x="829567" y="575798"/>
                    </a:cubicBezTo>
                    <a:cubicBezTo>
                      <a:pt x="831988" y="574991"/>
                      <a:pt x="834410" y="573982"/>
                      <a:pt x="836831" y="572771"/>
                    </a:cubicBezTo>
                    <a:cubicBezTo>
                      <a:pt x="843087" y="569340"/>
                      <a:pt x="843692" y="565304"/>
                      <a:pt x="838445" y="560663"/>
                    </a:cubicBezTo>
                    <a:cubicBezTo>
                      <a:pt x="837235" y="559654"/>
                      <a:pt x="836024" y="558645"/>
                      <a:pt x="834612" y="558040"/>
                    </a:cubicBezTo>
                    <a:cubicBezTo>
                      <a:pt x="830979" y="556224"/>
                      <a:pt x="828356" y="553399"/>
                      <a:pt x="825934" y="550170"/>
                    </a:cubicBezTo>
                    <a:cubicBezTo>
                      <a:pt x="812616" y="532412"/>
                      <a:pt x="798491" y="515461"/>
                      <a:pt x="786988" y="496290"/>
                    </a:cubicBezTo>
                    <a:cubicBezTo>
                      <a:pt x="785375" y="493465"/>
                      <a:pt x="784567" y="491044"/>
                      <a:pt x="785778" y="487613"/>
                    </a:cubicBezTo>
                    <a:cubicBezTo>
                      <a:pt x="789208" y="479743"/>
                      <a:pt x="785173" y="474497"/>
                      <a:pt x="775285" y="474900"/>
                    </a:cubicBezTo>
                    <a:close/>
                    <a:moveTo>
                      <a:pt x="629995" y="103799"/>
                    </a:moveTo>
                    <a:cubicBezTo>
                      <a:pt x="629591" y="107028"/>
                      <a:pt x="631205" y="110256"/>
                      <a:pt x="634636" y="112880"/>
                    </a:cubicBezTo>
                    <a:cubicBezTo>
                      <a:pt x="637864" y="115301"/>
                      <a:pt x="641093" y="118126"/>
                      <a:pt x="643111" y="121960"/>
                    </a:cubicBezTo>
                    <a:cubicBezTo>
                      <a:pt x="645734" y="126803"/>
                      <a:pt x="649366" y="130839"/>
                      <a:pt x="652999" y="135077"/>
                    </a:cubicBezTo>
                    <a:cubicBezTo>
                      <a:pt x="658649" y="141938"/>
                      <a:pt x="664299" y="148799"/>
                      <a:pt x="668537" y="156669"/>
                    </a:cubicBezTo>
                    <a:cubicBezTo>
                      <a:pt x="672573" y="164337"/>
                      <a:pt x="679434" y="170391"/>
                      <a:pt x="681452" y="179472"/>
                    </a:cubicBezTo>
                    <a:cubicBezTo>
                      <a:pt x="682461" y="184517"/>
                      <a:pt x="685285" y="185526"/>
                      <a:pt x="690330" y="183508"/>
                    </a:cubicBezTo>
                    <a:cubicBezTo>
                      <a:pt x="693963" y="181894"/>
                      <a:pt x="697998" y="181692"/>
                      <a:pt x="701631" y="180481"/>
                    </a:cubicBezTo>
                    <a:cubicBezTo>
                      <a:pt x="705667" y="179270"/>
                      <a:pt x="711316" y="179876"/>
                      <a:pt x="712729" y="174629"/>
                    </a:cubicBezTo>
                    <a:cubicBezTo>
                      <a:pt x="714142" y="169180"/>
                      <a:pt x="709501" y="166154"/>
                      <a:pt x="706272" y="163127"/>
                    </a:cubicBezTo>
                    <a:cubicBezTo>
                      <a:pt x="700218" y="157678"/>
                      <a:pt x="695375" y="151221"/>
                      <a:pt x="691339" y="144158"/>
                    </a:cubicBezTo>
                    <a:cubicBezTo>
                      <a:pt x="687505" y="137297"/>
                      <a:pt x="689725" y="132656"/>
                      <a:pt x="697595" y="131848"/>
                    </a:cubicBezTo>
                    <a:cubicBezTo>
                      <a:pt x="701227" y="131445"/>
                      <a:pt x="704859" y="131848"/>
                      <a:pt x="708492" y="132252"/>
                    </a:cubicBezTo>
                    <a:cubicBezTo>
                      <a:pt x="714142" y="132857"/>
                      <a:pt x="719590" y="131445"/>
                      <a:pt x="722819" y="126400"/>
                    </a:cubicBezTo>
                    <a:cubicBezTo>
                      <a:pt x="726451" y="120951"/>
                      <a:pt x="723021" y="116512"/>
                      <a:pt x="719994" y="112072"/>
                    </a:cubicBezTo>
                    <a:cubicBezTo>
                      <a:pt x="719590" y="111467"/>
                      <a:pt x="718985" y="110862"/>
                      <a:pt x="718379" y="110256"/>
                    </a:cubicBezTo>
                    <a:cubicBezTo>
                      <a:pt x="707886" y="100974"/>
                      <a:pt x="700016" y="89673"/>
                      <a:pt x="691945" y="78373"/>
                    </a:cubicBezTo>
                    <a:cubicBezTo>
                      <a:pt x="687505" y="72117"/>
                      <a:pt x="682259" y="69494"/>
                      <a:pt x="674994" y="69292"/>
                    </a:cubicBezTo>
                    <a:cubicBezTo>
                      <a:pt x="666922" y="69090"/>
                      <a:pt x="664501" y="70301"/>
                      <a:pt x="662079" y="78373"/>
                    </a:cubicBezTo>
                    <a:cubicBezTo>
                      <a:pt x="661070" y="81400"/>
                      <a:pt x="659658" y="84023"/>
                      <a:pt x="657438" y="86444"/>
                    </a:cubicBezTo>
                    <a:cubicBezTo>
                      <a:pt x="651990" y="92902"/>
                      <a:pt x="645734" y="97341"/>
                      <a:pt x="636653" y="96736"/>
                    </a:cubicBezTo>
                    <a:cubicBezTo>
                      <a:pt x="631004" y="96131"/>
                      <a:pt x="629995" y="97745"/>
                      <a:pt x="629995" y="103799"/>
                    </a:cubicBezTo>
                    <a:close/>
                    <a:moveTo>
                      <a:pt x="921180" y="647031"/>
                    </a:moveTo>
                    <a:cubicBezTo>
                      <a:pt x="921584" y="643197"/>
                      <a:pt x="919566" y="641179"/>
                      <a:pt x="916135" y="640170"/>
                    </a:cubicBezTo>
                    <a:cubicBezTo>
                      <a:pt x="913108" y="639363"/>
                      <a:pt x="910082" y="638758"/>
                      <a:pt x="907055" y="638152"/>
                    </a:cubicBezTo>
                    <a:cubicBezTo>
                      <a:pt x="902212" y="637345"/>
                      <a:pt x="899185" y="634722"/>
                      <a:pt x="896965" y="630484"/>
                    </a:cubicBezTo>
                    <a:cubicBezTo>
                      <a:pt x="891517" y="619789"/>
                      <a:pt x="883849" y="610305"/>
                      <a:pt x="876988" y="600619"/>
                    </a:cubicBezTo>
                    <a:cubicBezTo>
                      <a:pt x="871943" y="593354"/>
                      <a:pt x="859836" y="590731"/>
                      <a:pt x="852369" y="595170"/>
                    </a:cubicBezTo>
                    <a:cubicBezTo>
                      <a:pt x="837638" y="604049"/>
                      <a:pt x="824320" y="615148"/>
                      <a:pt x="810195" y="624834"/>
                    </a:cubicBezTo>
                    <a:cubicBezTo>
                      <a:pt x="807975" y="626247"/>
                      <a:pt x="806159" y="628668"/>
                      <a:pt x="807168" y="631493"/>
                    </a:cubicBezTo>
                    <a:cubicBezTo>
                      <a:pt x="808177" y="634318"/>
                      <a:pt x="810800" y="634520"/>
                      <a:pt x="813423" y="634924"/>
                    </a:cubicBezTo>
                    <a:cubicBezTo>
                      <a:pt x="819275" y="635933"/>
                      <a:pt x="825733" y="635933"/>
                      <a:pt x="829163" y="642592"/>
                    </a:cubicBezTo>
                    <a:cubicBezTo>
                      <a:pt x="835015" y="654700"/>
                      <a:pt x="844903" y="663982"/>
                      <a:pt x="853378" y="674072"/>
                    </a:cubicBezTo>
                    <a:cubicBezTo>
                      <a:pt x="855800" y="676897"/>
                      <a:pt x="858221" y="678713"/>
                      <a:pt x="856405" y="683153"/>
                    </a:cubicBezTo>
                    <a:cubicBezTo>
                      <a:pt x="855396" y="685978"/>
                      <a:pt x="859432" y="689408"/>
                      <a:pt x="861652" y="687794"/>
                    </a:cubicBezTo>
                    <a:cubicBezTo>
                      <a:pt x="866696" y="684162"/>
                      <a:pt x="873356" y="684162"/>
                      <a:pt x="877593" y="678713"/>
                    </a:cubicBezTo>
                    <a:cubicBezTo>
                      <a:pt x="884253" y="670036"/>
                      <a:pt x="893938" y="665193"/>
                      <a:pt x="903826" y="660955"/>
                    </a:cubicBezTo>
                    <a:cubicBezTo>
                      <a:pt x="908064" y="659139"/>
                      <a:pt x="912302" y="657121"/>
                      <a:pt x="916539" y="654901"/>
                    </a:cubicBezTo>
                    <a:cubicBezTo>
                      <a:pt x="919768" y="653489"/>
                      <a:pt x="921786" y="650866"/>
                      <a:pt x="921180" y="647031"/>
                    </a:cubicBezTo>
                    <a:close/>
                    <a:moveTo>
                      <a:pt x="516789" y="342321"/>
                    </a:moveTo>
                    <a:cubicBezTo>
                      <a:pt x="522237" y="342321"/>
                      <a:pt x="526273" y="340303"/>
                      <a:pt x="528897" y="335863"/>
                    </a:cubicBezTo>
                    <a:cubicBezTo>
                      <a:pt x="531318" y="331827"/>
                      <a:pt x="528695" y="328397"/>
                      <a:pt x="526475" y="325168"/>
                    </a:cubicBezTo>
                    <a:cubicBezTo>
                      <a:pt x="523650" y="321132"/>
                      <a:pt x="520825" y="316895"/>
                      <a:pt x="518202" y="312859"/>
                    </a:cubicBezTo>
                    <a:cubicBezTo>
                      <a:pt x="501655" y="287231"/>
                      <a:pt x="481274" y="264428"/>
                      <a:pt x="466745" y="237185"/>
                    </a:cubicBezTo>
                    <a:cubicBezTo>
                      <a:pt x="464525" y="233150"/>
                      <a:pt x="461498" y="229315"/>
                      <a:pt x="458673" y="225683"/>
                    </a:cubicBezTo>
                    <a:cubicBezTo>
                      <a:pt x="456857" y="223262"/>
                      <a:pt x="454436" y="222051"/>
                      <a:pt x="452014" y="224270"/>
                    </a:cubicBezTo>
                    <a:cubicBezTo>
                      <a:pt x="446364" y="229114"/>
                      <a:pt x="440512" y="230324"/>
                      <a:pt x="433247" y="227096"/>
                    </a:cubicBezTo>
                    <a:cubicBezTo>
                      <a:pt x="429010" y="225279"/>
                      <a:pt x="424570" y="226692"/>
                      <a:pt x="421341" y="230526"/>
                    </a:cubicBezTo>
                    <a:cubicBezTo>
                      <a:pt x="417911" y="234360"/>
                      <a:pt x="417911" y="238396"/>
                      <a:pt x="420131" y="242836"/>
                    </a:cubicBezTo>
                    <a:cubicBezTo>
                      <a:pt x="421543" y="245661"/>
                      <a:pt x="422956" y="248486"/>
                      <a:pt x="424368" y="251109"/>
                    </a:cubicBezTo>
                    <a:cubicBezTo>
                      <a:pt x="433247" y="267051"/>
                      <a:pt x="442732" y="282589"/>
                      <a:pt x="452418" y="298128"/>
                    </a:cubicBezTo>
                    <a:cubicBezTo>
                      <a:pt x="455243" y="302365"/>
                      <a:pt x="458875" y="305392"/>
                      <a:pt x="463718" y="307410"/>
                    </a:cubicBezTo>
                    <a:cubicBezTo>
                      <a:pt x="472597" y="311244"/>
                      <a:pt x="480870" y="316087"/>
                      <a:pt x="488135" y="322747"/>
                    </a:cubicBezTo>
                    <a:cubicBezTo>
                      <a:pt x="494390" y="328397"/>
                      <a:pt x="500848" y="333644"/>
                      <a:pt x="507103" y="338890"/>
                    </a:cubicBezTo>
                    <a:cubicBezTo>
                      <a:pt x="509928" y="341312"/>
                      <a:pt x="513157" y="342523"/>
                      <a:pt x="516789" y="342321"/>
                    </a:cubicBezTo>
                    <a:close/>
                    <a:moveTo>
                      <a:pt x="574502" y="129629"/>
                    </a:moveTo>
                    <a:cubicBezTo>
                      <a:pt x="572685" y="129629"/>
                      <a:pt x="570668" y="129427"/>
                      <a:pt x="568650" y="129830"/>
                    </a:cubicBezTo>
                    <a:cubicBezTo>
                      <a:pt x="566430" y="130234"/>
                      <a:pt x="564008" y="130839"/>
                      <a:pt x="561990" y="131848"/>
                    </a:cubicBezTo>
                    <a:cubicBezTo>
                      <a:pt x="554928" y="134875"/>
                      <a:pt x="551901" y="145369"/>
                      <a:pt x="556542" y="151624"/>
                    </a:cubicBezTo>
                    <a:cubicBezTo>
                      <a:pt x="562999" y="160301"/>
                      <a:pt x="569053" y="169584"/>
                      <a:pt x="576721" y="177454"/>
                    </a:cubicBezTo>
                    <a:cubicBezTo>
                      <a:pt x="578134" y="178867"/>
                      <a:pt x="579345" y="180683"/>
                      <a:pt x="580556" y="182499"/>
                    </a:cubicBezTo>
                    <a:cubicBezTo>
                      <a:pt x="581968" y="184315"/>
                      <a:pt x="582170" y="186333"/>
                      <a:pt x="580354" y="188149"/>
                    </a:cubicBezTo>
                    <a:cubicBezTo>
                      <a:pt x="578739" y="189764"/>
                      <a:pt x="577125" y="190773"/>
                      <a:pt x="574703" y="189360"/>
                    </a:cubicBezTo>
                    <a:cubicBezTo>
                      <a:pt x="571475" y="187544"/>
                      <a:pt x="568246" y="186131"/>
                      <a:pt x="566026" y="182902"/>
                    </a:cubicBezTo>
                    <a:cubicBezTo>
                      <a:pt x="560578" y="175436"/>
                      <a:pt x="555332" y="168171"/>
                      <a:pt x="549883" y="160907"/>
                    </a:cubicBezTo>
                    <a:cubicBezTo>
                      <a:pt x="548269" y="158687"/>
                      <a:pt x="546453" y="156266"/>
                      <a:pt x="544435" y="154248"/>
                    </a:cubicBezTo>
                    <a:cubicBezTo>
                      <a:pt x="540399" y="150212"/>
                      <a:pt x="534547" y="151624"/>
                      <a:pt x="532529" y="156871"/>
                    </a:cubicBezTo>
                    <a:cubicBezTo>
                      <a:pt x="530309" y="163127"/>
                      <a:pt x="530309" y="169180"/>
                      <a:pt x="534143" y="174831"/>
                    </a:cubicBezTo>
                    <a:cubicBezTo>
                      <a:pt x="537372" y="179472"/>
                      <a:pt x="540601" y="184315"/>
                      <a:pt x="544838" y="188351"/>
                    </a:cubicBezTo>
                    <a:cubicBezTo>
                      <a:pt x="556946" y="200459"/>
                      <a:pt x="565825" y="214786"/>
                      <a:pt x="572080" y="230728"/>
                    </a:cubicBezTo>
                    <a:cubicBezTo>
                      <a:pt x="574905" y="237589"/>
                      <a:pt x="579748" y="239607"/>
                      <a:pt x="586205" y="235773"/>
                    </a:cubicBezTo>
                    <a:cubicBezTo>
                      <a:pt x="589232" y="233957"/>
                      <a:pt x="591049" y="234159"/>
                      <a:pt x="593672" y="236378"/>
                    </a:cubicBezTo>
                    <a:cubicBezTo>
                      <a:pt x="597506" y="239809"/>
                      <a:pt x="599927" y="239002"/>
                      <a:pt x="601945" y="234360"/>
                    </a:cubicBezTo>
                    <a:cubicBezTo>
                      <a:pt x="602551" y="232948"/>
                      <a:pt x="602954" y="231333"/>
                      <a:pt x="603358" y="229921"/>
                    </a:cubicBezTo>
                    <a:cubicBezTo>
                      <a:pt x="605780" y="223060"/>
                      <a:pt x="611429" y="218419"/>
                      <a:pt x="616273" y="213777"/>
                    </a:cubicBezTo>
                    <a:cubicBezTo>
                      <a:pt x="621519" y="208530"/>
                      <a:pt x="623335" y="208127"/>
                      <a:pt x="619300" y="202275"/>
                    </a:cubicBezTo>
                    <a:cubicBezTo>
                      <a:pt x="610824" y="189764"/>
                      <a:pt x="604771" y="175638"/>
                      <a:pt x="594681" y="164337"/>
                    </a:cubicBezTo>
                    <a:cubicBezTo>
                      <a:pt x="590847" y="159898"/>
                      <a:pt x="590443" y="156266"/>
                      <a:pt x="593067" y="151019"/>
                    </a:cubicBezTo>
                    <a:cubicBezTo>
                      <a:pt x="596094" y="145369"/>
                      <a:pt x="599524" y="139920"/>
                      <a:pt x="599120" y="132857"/>
                    </a:cubicBezTo>
                    <a:cubicBezTo>
                      <a:pt x="598717" y="125996"/>
                      <a:pt x="597506" y="124382"/>
                      <a:pt x="590847" y="126602"/>
                    </a:cubicBezTo>
                    <a:cubicBezTo>
                      <a:pt x="585600" y="128014"/>
                      <a:pt x="580354" y="129830"/>
                      <a:pt x="574502" y="129629"/>
                    </a:cubicBezTo>
                    <a:close/>
                    <a:moveTo>
                      <a:pt x="379167" y="602031"/>
                    </a:moveTo>
                    <a:cubicBezTo>
                      <a:pt x="379369" y="605058"/>
                      <a:pt x="380782" y="607480"/>
                      <a:pt x="382597" y="609901"/>
                    </a:cubicBezTo>
                    <a:cubicBezTo>
                      <a:pt x="387440" y="616762"/>
                      <a:pt x="391880" y="623825"/>
                      <a:pt x="397126" y="630282"/>
                    </a:cubicBezTo>
                    <a:cubicBezTo>
                      <a:pt x="407015" y="642794"/>
                      <a:pt x="413673" y="656718"/>
                      <a:pt x="416700" y="672256"/>
                    </a:cubicBezTo>
                    <a:cubicBezTo>
                      <a:pt x="417709" y="677301"/>
                      <a:pt x="421140" y="680328"/>
                      <a:pt x="424570" y="683556"/>
                    </a:cubicBezTo>
                    <a:cubicBezTo>
                      <a:pt x="426185" y="684969"/>
                      <a:pt x="428808" y="683960"/>
                      <a:pt x="430221" y="685978"/>
                    </a:cubicBezTo>
                    <a:cubicBezTo>
                      <a:pt x="433247" y="690014"/>
                      <a:pt x="436476" y="688601"/>
                      <a:pt x="439705" y="686381"/>
                    </a:cubicBezTo>
                    <a:cubicBezTo>
                      <a:pt x="442732" y="684364"/>
                      <a:pt x="445758" y="682144"/>
                      <a:pt x="448785" y="680126"/>
                    </a:cubicBezTo>
                    <a:cubicBezTo>
                      <a:pt x="455041" y="675888"/>
                      <a:pt x="460893" y="670641"/>
                      <a:pt x="467552" y="667615"/>
                    </a:cubicBezTo>
                    <a:cubicBezTo>
                      <a:pt x="473000" y="665193"/>
                      <a:pt x="476229" y="660552"/>
                      <a:pt x="480669" y="657121"/>
                    </a:cubicBezTo>
                    <a:cubicBezTo>
                      <a:pt x="484099" y="654498"/>
                      <a:pt x="482687" y="650664"/>
                      <a:pt x="478045" y="649251"/>
                    </a:cubicBezTo>
                    <a:cubicBezTo>
                      <a:pt x="476229" y="648646"/>
                      <a:pt x="474816" y="648444"/>
                      <a:pt x="473606" y="646628"/>
                    </a:cubicBezTo>
                    <a:cubicBezTo>
                      <a:pt x="466947" y="636336"/>
                      <a:pt x="458269" y="627659"/>
                      <a:pt x="451207" y="617569"/>
                    </a:cubicBezTo>
                    <a:cubicBezTo>
                      <a:pt x="444750" y="608287"/>
                      <a:pt x="435265" y="602838"/>
                      <a:pt x="423763" y="601627"/>
                    </a:cubicBezTo>
                    <a:cubicBezTo>
                      <a:pt x="414884" y="600619"/>
                      <a:pt x="406409" y="599206"/>
                      <a:pt x="398741" y="593758"/>
                    </a:cubicBezTo>
                    <a:cubicBezTo>
                      <a:pt x="393091" y="589722"/>
                      <a:pt x="384817" y="591941"/>
                      <a:pt x="380580" y="597188"/>
                    </a:cubicBezTo>
                    <a:cubicBezTo>
                      <a:pt x="379369" y="598601"/>
                      <a:pt x="378965" y="600215"/>
                      <a:pt x="379167" y="602031"/>
                    </a:cubicBezTo>
                    <a:close/>
                    <a:moveTo>
                      <a:pt x="568852" y="871226"/>
                    </a:moveTo>
                    <a:cubicBezTo>
                      <a:pt x="574300" y="872235"/>
                      <a:pt x="578941" y="870621"/>
                      <a:pt x="581968" y="866383"/>
                    </a:cubicBezTo>
                    <a:cubicBezTo>
                      <a:pt x="587618" y="858513"/>
                      <a:pt x="595690" y="852661"/>
                      <a:pt x="601340" y="844993"/>
                    </a:cubicBezTo>
                    <a:cubicBezTo>
                      <a:pt x="603358" y="842369"/>
                      <a:pt x="605578" y="840755"/>
                      <a:pt x="608605" y="839544"/>
                    </a:cubicBezTo>
                    <a:cubicBezTo>
                      <a:pt x="613649" y="837930"/>
                      <a:pt x="616071" y="833894"/>
                      <a:pt x="615465" y="828849"/>
                    </a:cubicBezTo>
                    <a:cubicBezTo>
                      <a:pt x="615264" y="826226"/>
                      <a:pt x="613851" y="824409"/>
                      <a:pt x="610824" y="824409"/>
                    </a:cubicBezTo>
                    <a:cubicBezTo>
                      <a:pt x="609008" y="824409"/>
                      <a:pt x="607192" y="824813"/>
                      <a:pt x="605578" y="826024"/>
                    </a:cubicBezTo>
                    <a:cubicBezTo>
                      <a:pt x="601744" y="828849"/>
                      <a:pt x="597909" y="829051"/>
                      <a:pt x="593470" y="827033"/>
                    </a:cubicBezTo>
                    <a:cubicBezTo>
                      <a:pt x="591049" y="826024"/>
                      <a:pt x="589838" y="825418"/>
                      <a:pt x="588627" y="822997"/>
                    </a:cubicBezTo>
                    <a:cubicBezTo>
                      <a:pt x="586205" y="817548"/>
                      <a:pt x="582574" y="812503"/>
                      <a:pt x="578336" y="808266"/>
                    </a:cubicBezTo>
                    <a:cubicBezTo>
                      <a:pt x="574098" y="803826"/>
                      <a:pt x="570466" y="799185"/>
                      <a:pt x="567843" y="793737"/>
                    </a:cubicBezTo>
                    <a:cubicBezTo>
                      <a:pt x="564008" y="785867"/>
                      <a:pt x="557350" y="780216"/>
                      <a:pt x="551094" y="774162"/>
                    </a:cubicBezTo>
                    <a:cubicBezTo>
                      <a:pt x="547663" y="770934"/>
                      <a:pt x="543628" y="770934"/>
                      <a:pt x="539390" y="771135"/>
                    </a:cubicBezTo>
                    <a:cubicBezTo>
                      <a:pt x="535152" y="771337"/>
                      <a:pt x="535354" y="775373"/>
                      <a:pt x="533740" y="777795"/>
                    </a:cubicBezTo>
                    <a:cubicBezTo>
                      <a:pt x="531117" y="781629"/>
                      <a:pt x="528291" y="785463"/>
                      <a:pt x="525668" y="789297"/>
                    </a:cubicBezTo>
                    <a:cubicBezTo>
                      <a:pt x="524659" y="790710"/>
                      <a:pt x="522843" y="791920"/>
                      <a:pt x="522641" y="793737"/>
                    </a:cubicBezTo>
                    <a:cubicBezTo>
                      <a:pt x="522237" y="799387"/>
                      <a:pt x="519413" y="803221"/>
                      <a:pt x="515175" y="806853"/>
                    </a:cubicBezTo>
                    <a:cubicBezTo>
                      <a:pt x="511542" y="809880"/>
                      <a:pt x="512551" y="814118"/>
                      <a:pt x="516991" y="815127"/>
                    </a:cubicBezTo>
                    <a:cubicBezTo>
                      <a:pt x="520018" y="815732"/>
                      <a:pt x="521430" y="817347"/>
                      <a:pt x="522641" y="819566"/>
                    </a:cubicBezTo>
                    <a:cubicBezTo>
                      <a:pt x="524659" y="822997"/>
                      <a:pt x="527081" y="826024"/>
                      <a:pt x="529704" y="828849"/>
                    </a:cubicBezTo>
                    <a:cubicBezTo>
                      <a:pt x="538179" y="838535"/>
                      <a:pt x="546049" y="848423"/>
                      <a:pt x="550690" y="860531"/>
                    </a:cubicBezTo>
                    <a:cubicBezTo>
                      <a:pt x="554323" y="869410"/>
                      <a:pt x="559972" y="873244"/>
                      <a:pt x="568852" y="871226"/>
                    </a:cubicBezTo>
                    <a:close/>
                    <a:moveTo>
                      <a:pt x="381992" y="384092"/>
                    </a:moveTo>
                    <a:cubicBezTo>
                      <a:pt x="380782" y="387119"/>
                      <a:pt x="379571" y="389944"/>
                      <a:pt x="378360" y="392769"/>
                    </a:cubicBezTo>
                    <a:cubicBezTo>
                      <a:pt x="377351" y="394989"/>
                      <a:pt x="378158" y="396805"/>
                      <a:pt x="379773" y="398420"/>
                    </a:cubicBezTo>
                    <a:cubicBezTo>
                      <a:pt x="381387" y="399832"/>
                      <a:pt x="383001" y="399832"/>
                      <a:pt x="384817" y="398823"/>
                    </a:cubicBezTo>
                    <a:cubicBezTo>
                      <a:pt x="385826" y="398218"/>
                      <a:pt x="386633" y="397814"/>
                      <a:pt x="387642" y="397411"/>
                    </a:cubicBezTo>
                    <a:cubicBezTo>
                      <a:pt x="395108" y="393980"/>
                      <a:pt x="401364" y="387926"/>
                      <a:pt x="410445" y="388330"/>
                    </a:cubicBezTo>
                    <a:cubicBezTo>
                      <a:pt x="411454" y="388330"/>
                      <a:pt x="412866" y="387321"/>
                      <a:pt x="413875" y="386514"/>
                    </a:cubicBezTo>
                    <a:cubicBezTo>
                      <a:pt x="418315" y="382882"/>
                      <a:pt x="422350" y="378846"/>
                      <a:pt x="426790" y="375415"/>
                    </a:cubicBezTo>
                    <a:cubicBezTo>
                      <a:pt x="431230" y="371783"/>
                      <a:pt x="431633" y="367343"/>
                      <a:pt x="430019" y="362097"/>
                    </a:cubicBezTo>
                    <a:cubicBezTo>
                      <a:pt x="429010" y="359070"/>
                      <a:pt x="427194" y="357859"/>
                      <a:pt x="424167" y="358263"/>
                    </a:cubicBezTo>
                    <a:cubicBezTo>
                      <a:pt x="422956" y="358464"/>
                      <a:pt x="421745" y="359070"/>
                      <a:pt x="420332" y="359272"/>
                    </a:cubicBezTo>
                    <a:cubicBezTo>
                      <a:pt x="417911" y="359877"/>
                      <a:pt x="416297" y="358464"/>
                      <a:pt x="417306" y="356446"/>
                    </a:cubicBezTo>
                    <a:cubicBezTo>
                      <a:pt x="419727" y="350594"/>
                      <a:pt x="417709" y="344541"/>
                      <a:pt x="418315" y="338688"/>
                    </a:cubicBezTo>
                    <a:cubicBezTo>
                      <a:pt x="419526" y="327590"/>
                      <a:pt x="414077" y="319316"/>
                      <a:pt x="408023" y="311042"/>
                    </a:cubicBezTo>
                    <a:cubicBezTo>
                      <a:pt x="406409" y="308823"/>
                      <a:pt x="404391" y="308217"/>
                      <a:pt x="401768" y="309024"/>
                    </a:cubicBezTo>
                    <a:cubicBezTo>
                      <a:pt x="390266" y="312455"/>
                      <a:pt x="379167" y="310437"/>
                      <a:pt x="368270" y="307007"/>
                    </a:cubicBezTo>
                    <a:cubicBezTo>
                      <a:pt x="363225" y="305392"/>
                      <a:pt x="360602" y="306199"/>
                      <a:pt x="357777" y="310639"/>
                    </a:cubicBezTo>
                    <a:cubicBezTo>
                      <a:pt x="355154" y="314877"/>
                      <a:pt x="352732" y="319316"/>
                      <a:pt x="349504" y="322948"/>
                    </a:cubicBezTo>
                    <a:cubicBezTo>
                      <a:pt x="347687" y="324966"/>
                      <a:pt x="347284" y="327590"/>
                      <a:pt x="347284" y="330213"/>
                    </a:cubicBezTo>
                    <a:cubicBezTo>
                      <a:pt x="347486" y="334451"/>
                      <a:pt x="348696" y="338487"/>
                      <a:pt x="350916" y="341917"/>
                    </a:cubicBezTo>
                    <a:cubicBezTo>
                      <a:pt x="355961" y="349989"/>
                      <a:pt x="358786" y="359473"/>
                      <a:pt x="365647" y="366536"/>
                    </a:cubicBezTo>
                    <a:cubicBezTo>
                      <a:pt x="366858" y="367747"/>
                      <a:pt x="367665" y="369563"/>
                      <a:pt x="368069" y="371379"/>
                    </a:cubicBezTo>
                    <a:cubicBezTo>
                      <a:pt x="368674" y="374406"/>
                      <a:pt x="370490" y="376222"/>
                      <a:pt x="372710" y="378240"/>
                    </a:cubicBezTo>
                    <a:cubicBezTo>
                      <a:pt x="375938" y="380662"/>
                      <a:pt x="378764" y="382276"/>
                      <a:pt x="381992" y="384092"/>
                    </a:cubicBezTo>
                    <a:close/>
                    <a:moveTo>
                      <a:pt x="444750" y="393980"/>
                    </a:moveTo>
                    <a:cubicBezTo>
                      <a:pt x="444750" y="391559"/>
                      <a:pt x="444548" y="390348"/>
                      <a:pt x="444750" y="388935"/>
                    </a:cubicBezTo>
                    <a:cubicBezTo>
                      <a:pt x="444951" y="385707"/>
                      <a:pt x="444144" y="383083"/>
                      <a:pt x="440714" y="382276"/>
                    </a:cubicBezTo>
                    <a:cubicBezTo>
                      <a:pt x="437888" y="381671"/>
                      <a:pt x="436476" y="384092"/>
                      <a:pt x="435467" y="386110"/>
                    </a:cubicBezTo>
                    <a:cubicBezTo>
                      <a:pt x="434054" y="388734"/>
                      <a:pt x="432239" y="390752"/>
                      <a:pt x="429817" y="392366"/>
                    </a:cubicBezTo>
                    <a:cubicBezTo>
                      <a:pt x="418113" y="399832"/>
                      <a:pt x="410243" y="409922"/>
                      <a:pt x="406207" y="423241"/>
                    </a:cubicBezTo>
                    <a:cubicBezTo>
                      <a:pt x="404593" y="428084"/>
                      <a:pt x="404593" y="432321"/>
                      <a:pt x="407821" y="436559"/>
                    </a:cubicBezTo>
                    <a:cubicBezTo>
                      <a:pt x="410041" y="439384"/>
                      <a:pt x="412463" y="442209"/>
                      <a:pt x="414279" y="445438"/>
                    </a:cubicBezTo>
                    <a:cubicBezTo>
                      <a:pt x="422552" y="458757"/>
                      <a:pt x="432843" y="470662"/>
                      <a:pt x="441723" y="483577"/>
                    </a:cubicBezTo>
                    <a:cubicBezTo>
                      <a:pt x="443135" y="485394"/>
                      <a:pt x="444951" y="487008"/>
                      <a:pt x="446767" y="488622"/>
                    </a:cubicBezTo>
                    <a:cubicBezTo>
                      <a:pt x="453830" y="494676"/>
                      <a:pt x="464727" y="492456"/>
                      <a:pt x="468965" y="483981"/>
                    </a:cubicBezTo>
                    <a:cubicBezTo>
                      <a:pt x="472798" y="476313"/>
                      <a:pt x="475220" y="475304"/>
                      <a:pt x="482888" y="478129"/>
                    </a:cubicBezTo>
                    <a:cubicBezTo>
                      <a:pt x="487327" y="479743"/>
                      <a:pt x="490758" y="479340"/>
                      <a:pt x="492776" y="476313"/>
                    </a:cubicBezTo>
                    <a:cubicBezTo>
                      <a:pt x="495198" y="472680"/>
                      <a:pt x="493785" y="469452"/>
                      <a:pt x="491162" y="466425"/>
                    </a:cubicBezTo>
                    <a:cubicBezTo>
                      <a:pt x="488740" y="463398"/>
                      <a:pt x="486520" y="460169"/>
                      <a:pt x="484502" y="456940"/>
                    </a:cubicBezTo>
                    <a:cubicBezTo>
                      <a:pt x="479256" y="448667"/>
                      <a:pt x="474413" y="439788"/>
                      <a:pt x="468561" y="431918"/>
                    </a:cubicBezTo>
                    <a:cubicBezTo>
                      <a:pt x="461902" y="422837"/>
                      <a:pt x="455243" y="413958"/>
                      <a:pt x="448785" y="404675"/>
                    </a:cubicBezTo>
                    <a:cubicBezTo>
                      <a:pt x="445960" y="400841"/>
                      <a:pt x="443942" y="397411"/>
                      <a:pt x="444750" y="393980"/>
                    </a:cubicBezTo>
                    <a:close/>
                    <a:moveTo>
                      <a:pt x="638066" y="972729"/>
                    </a:moveTo>
                    <a:cubicBezTo>
                      <a:pt x="641497" y="972729"/>
                      <a:pt x="643716" y="969702"/>
                      <a:pt x="642506" y="965868"/>
                    </a:cubicBezTo>
                    <a:cubicBezTo>
                      <a:pt x="640286" y="959007"/>
                      <a:pt x="642506" y="952549"/>
                      <a:pt x="642909" y="945890"/>
                    </a:cubicBezTo>
                    <a:cubicBezTo>
                      <a:pt x="643111" y="941652"/>
                      <a:pt x="644927" y="937818"/>
                      <a:pt x="650779" y="938020"/>
                    </a:cubicBezTo>
                    <a:cubicBezTo>
                      <a:pt x="653201" y="938020"/>
                      <a:pt x="655622" y="936406"/>
                      <a:pt x="658044" y="935397"/>
                    </a:cubicBezTo>
                    <a:cubicBezTo>
                      <a:pt x="664299" y="932975"/>
                      <a:pt x="665510" y="929747"/>
                      <a:pt x="661272" y="924298"/>
                    </a:cubicBezTo>
                    <a:cubicBezTo>
                      <a:pt x="658246" y="920262"/>
                      <a:pt x="655017" y="916630"/>
                      <a:pt x="651788" y="912998"/>
                    </a:cubicBezTo>
                    <a:cubicBezTo>
                      <a:pt x="642506" y="902908"/>
                      <a:pt x="636048" y="891002"/>
                      <a:pt x="629793" y="878894"/>
                    </a:cubicBezTo>
                    <a:cubicBezTo>
                      <a:pt x="628582" y="876674"/>
                      <a:pt x="628784" y="875262"/>
                      <a:pt x="630802" y="873647"/>
                    </a:cubicBezTo>
                    <a:cubicBezTo>
                      <a:pt x="632820" y="872033"/>
                      <a:pt x="634636" y="870217"/>
                      <a:pt x="636250" y="868199"/>
                    </a:cubicBezTo>
                    <a:cubicBezTo>
                      <a:pt x="638470" y="865576"/>
                      <a:pt x="639479" y="862549"/>
                      <a:pt x="636653" y="859724"/>
                    </a:cubicBezTo>
                    <a:cubicBezTo>
                      <a:pt x="634232" y="857302"/>
                      <a:pt x="631205" y="856697"/>
                      <a:pt x="628178" y="859118"/>
                    </a:cubicBezTo>
                    <a:cubicBezTo>
                      <a:pt x="626564" y="860329"/>
                      <a:pt x="624748" y="861540"/>
                      <a:pt x="623133" y="862751"/>
                    </a:cubicBezTo>
                    <a:cubicBezTo>
                      <a:pt x="621519" y="863759"/>
                      <a:pt x="619905" y="864768"/>
                      <a:pt x="618089" y="863759"/>
                    </a:cubicBezTo>
                    <a:cubicBezTo>
                      <a:pt x="612438" y="860733"/>
                      <a:pt x="609008" y="864365"/>
                      <a:pt x="604972" y="867392"/>
                    </a:cubicBezTo>
                    <a:cubicBezTo>
                      <a:pt x="597102" y="873244"/>
                      <a:pt x="591856" y="882123"/>
                      <a:pt x="582170" y="885755"/>
                    </a:cubicBezTo>
                    <a:cubicBezTo>
                      <a:pt x="578941" y="886966"/>
                      <a:pt x="577932" y="889791"/>
                      <a:pt x="579547" y="893625"/>
                    </a:cubicBezTo>
                    <a:cubicBezTo>
                      <a:pt x="582977" y="901293"/>
                      <a:pt x="586811" y="908558"/>
                      <a:pt x="592461" y="914814"/>
                    </a:cubicBezTo>
                    <a:cubicBezTo>
                      <a:pt x="594883" y="917639"/>
                      <a:pt x="597102" y="920464"/>
                      <a:pt x="598313" y="923894"/>
                    </a:cubicBezTo>
                    <a:cubicBezTo>
                      <a:pt x="599927" y="928132"/>
                      <a:pt x="602349" y="931764"/>
                      <a:pt x="604972" y="935397"/>
                    </a:cubicBezTo>
                    <a:cubicBezTo>
                      <a:pt x="609412" y="941451"/>
                      <a:pt x="613851" y="947706"/>
                      <a:pt x="617887" y="953962"/>
                    </a:cubicBezTo>
                    <a:cubicBezTo>
                      <a:pt x="619905" y="956989"/>
                      <a:pt x="621721" y="960419"/>
                      <a:pt x="625151" y="962034"/>
                    </a:cubicBezTo>
                    <a:cubicBezTo>
                      <a:pt x="628380" y="963648"/>
                      <a:pt x="630600" y="965868"/>
                      <a:pt x="632618" y="968693"/>
                    </a:cubicBezTo>
                    <a:cubicBezTo>
                      <a:pt x="634031" y="970509"/>
                      <a:pt x="635644" y="972325"/>
                      <a:pt x="638066" y="972729"/>
                    </a:cubicBezTo>
                    <a:close/>
                    <a:moveTo>
                      <a:pt x="636653" y="701718"/>
                    </a:moveTo>
                    <a:cubicBezTo>
                      <a:pt x="633627" y="701718"/>
                      <a:pt x="631609" y="702727"/>
                      <a:pt x="630600" y="706157"/>
                    </a:cubicBezTo>
                    <a:cubicBezTo>
                      <a:pt x="627169" y="717256"/>
                      <a:pt x="621318" y="726539"/>
                      <a:pt x="611026" y="732391"/>
                    </a:cubicBezTo>
                    <a:cubicBezTo>
                      <a:pt x="607798" y="734207"/>
                      <a:pt x="605174" y="736629"/>
                      <a:pt x="601945" y="738445"/>
                    </a:cubicBezTo>
                    <a:cubicBezTo>
                      <a:pt x="599524" y="740059"/>
                      <a:pt x="597909" y="741875"/>
                      <a:pt x="598918" y="744902"/>
                    </a:cubicBezTo>
                    <a:cubicBezTo>
                      <a:pt x="599726" y="747727"/>
                      <a:pt x="602147" y="747727"/>
                      <a:pt x="604569" y="748131"/>
                    </a:cubicBezTo>
                    <a:cubicBezTo>
                      <a:pt x="611228" y="749140"/>
                      <a:pt x="618694" y="748534"/>
                      <a:pt x="623133" y="755395"/>
                    </a:cubicBezTo>
                    <a:cubicBezTo>
                      <a:pt x="623739" y="756606"/>
                      <a:pt x="625353" y="756808"/>
                      <a:pt x="626564" y="756808"/>
                    </a:cubicBezTo>
                    <a:cubicBezTo>
                      <a:pt x="628784" y="756808"/>
                      <a:pt x="629793" y="758422"/>
                      <a:pt x="630398" y="760037"/>
                    </a:cubicBezTo>
                    <a:cubicBezTo>
                      <a:pt x="635443" y="771135"/>
                      <a:pt x="643716" y="779813"/>
                      <a:pt x="651183" y="789297"/>
                    </a:cubicBezTo>
                    <a:cubicBezTo>
                      <a:pt x="655622" y="794746"/>
                      <a:pt x="660263" y="799992"/>
                      <a:pt x="665308" y="805037"/>
                    </a:cubicBezTo>
                    <a:cubicBezTo>
                      <a:pt x="668940" y="808669"/>
                      <a:pt x="672774" y="808468"/>
                      <a:pt x="674187" y="804432"/>
                    </a:cubicBezTo>
                    <a:cubicBezTo>
                      <a:pt x="676810" y="797167"/>
                      <a:pt x="682662" y="793333"/>
                      <a:pt x="688110" y="789095"/>
                    </a:cubicBezTo>
                    <a:cubicBezTo>
                      <a:pt x="695981" y="783041"/>
                      <a:pt x="696788" y="781427"/>
                      <a:pt x="692550" y="769723"/>
                    </a:cubicBezTo>
                    <a:cubicBezTo>
                      <a:pt x="691743" y="767705"/>
                      <a:pt x="690734" y="766091"/>
                      <a:pt x="689523" y="764274"/>
                    </a:cubicBezTo>
                    <a:cubicBezTo>
                      <a:pt x="687707" y="761046"/>
                      <a:pt x="685285" y="758221"/>
                      <a:pt x="684075" y="754790"/>
                    </a:cubicBezTo>
                    <a:cubicBezTo>
                      <a:pt x="682461" y="749342"/>
                      <a:pt x="679635" y="744902"/>
                      <a:pt x="675801" y="740866"/>
                    </a:cubicBezTo>
                    <a:cubicBezTo>
                      <a:pt x="669748" y="734409"/>
                      <a:pt x="664097" y="727548"/>
                      <a:pt x="658851" y="720485"/>
                    </a:cubicBezTo>
                    <a:cubicBezTo>
                      <a:pt x="654210" y="714027"/>
                      <a:pt x="646743" y="710799"/>
                      <a:pt x="642506" y="703938"/>
                    </a:cubicBezTo>
                    <a:cubicBezTo>
                      <a:pt x="641295" y="701718"/>
                      <a:pt x="638873" y="701718"/>
                      <a:pt x="636653" y="701718"/>
                    </a:cubicBezTo>
                    <a:close/>
                    <a:moveTo>
                      <a:pt x="977278" y="633309"/>
                    </a:moveTo>
                    <a:cubicBezTo>
                      <a:pt x="977278" y="638960"/>
                      <a:pt x="980709" y="645619"/>
                      <a:pt x="985754" y="651269"/>
                    </a:cubicBezTo>
                    <a:cubicBezTo>
                      <a:pt x="993220" y="659341"/>
                      <a:pt x="1000081" y="668220"/>
                      <a:pt x="1004520" y="678108"/>
                    </a:cubicBezTo>
                    <a:cubicBezTo>
                      <a:pt x="1011382" y="693243"/>
                      <a:pt x="1021875" y="704543"/>
                      <a:pt x="1035193" y="713826"/>
                    </a:cubicBezTo>
                    <a:cubicBezTo>
                      <a:pt x="1038220" y="716045"/>
                      <a:pt x="1041852" y="717660"/>
                      <a:pt x="1045484" y="716449"/>
                    </a:cubicBezTo>
                    <a:cubicBezTo>
                      <a:pt x="1050933" y="714633"/>
                      <a:pt x="1055574" y="715440"/>
                      <a:pt x="1060013" y="719072"/>
                    </a:cubicBezTo>
                    <a:cubicBezTo>
                      <a:pt x="1060619" y="719476"/>
                      <a:pt x="1061426" y="719880"/>
                      <a:pt x="1062233" y="720081"/>
                    </a:cubicBezTo>
                    <a:cubicBezTo>
                      <a:pt x="1066470" y="721494"/>
                      <a:pt x="1068690" y="719880"/>
                      <a:pt x="1068892" y="715440"/>
                    </a:cubicBezTo>
                    <a:cubicBezTo>
                      <a:pt x="1069094" y="711606"/>
                      <a:pt x="1067076" y="708579"/>
                      <a:pt x="1064856" y="705552"/>
                    </a:cubicBezTo>
                    <a:cubicBezTo>
                      <a:pt x="1058803" y="697682"/>
                      <a:pt x="1052547" y="690014"/>
                      <a:pt x="1046695" y="681942"/>
                    </a:cubicBezTo>
                    <a:cubicBezTo>
                      <a:pt x="1043870" y="678108"/>
                      <a:pt x="1044677" y="675283"/>
                      <a:pt x="1048915" y="673467"/>
                    </a:cubicBezTo>
                    <a:cubicBezTo>
                      <a:pt x="1050529" y="672659"/>
                      <a:pt x="1052345" y="672659"/>
                      <a:pt x="1054161" y="672256"/>
                    </a:cubicBezTo>
                    <a:cubicBezTo>
                      <a:pt x="1063242" y="670238"/>
                      <a:pt x="1065461" y="664386"/>
                      <a:pt x="1060215" y="656718"/>
                    </a:cubicBezTo>
                    <a:cubicBezTo>
                      <a:pt x="1057390" y="652682"/>
                      <a:pt x="1053556" y="650260"/>
                      <a:pt x="1048309" y="650664"/>
                    </a:cubicBezTo>
                    <a:cubicBezTo>
                      <a:pt x="1043668" y="651067"/>
                      <a:pt x="1038825" y="650866"/>
                      <a:pt x="1034184" y="651269"/>
                    </a:cubicBezTo>
                    <a:cubicBezTo>
                      <a:pt x="1029543" y="651673"/>
                      <a:pt x="1026717" y="649453"/>
                      <a:pt x="1025103" y="645619"/>
                    </a:cubicBezTo>
                    <a:cubicBezTo>
                      <a:pt x="1024296" y="643803"/>
                      <a:pt x="1023489" y="641785"/>
                      <a:pt x="1022682" y="639767"/>
                    </a:cubicBezTo>
                    <a:cubicBezTo>
                      <a:pt x="1019251" y="631493"/>
                      <a:pt x="1015215" y="623623"/>
                      <a:pt x="1009162" y="616964"/>
                    </a:cubicBezTo>
                    <a:cubicBezTo>
                      <a:pt x="1003511" y="610910"/>
                      <a:pt x="999476" y="610708"/>
                      <a:pt x="993220" y="616157"/>
                    </a:cubicBezTo>
                    <a:cubicBezTo>
                      <a:pt x="991606" y="617569"/>
                      <a:pt x="990193" y="618578"/>
                      <a:pt x="987974" y="619386"/>
                    </a:cubicBezTo>
                    <a:cubicBezTo>
                      <a:pt x="979095" y="621807"/>
                      <a:pt x="977077" y="624632"/>
                      <a:pt x="977278" y="633309"/>
                    </a:cubicBezTo>
                    <a:close/>
                    <a:moveTo>
                      <a:pt x="629995" y="285818"/>
                    </a:moveTo>
                    <a:cubicBezTo>
                      <a:pt x="629389" y="285818"/>
                      <a:pt x="628986" y="286020"/>
                      <a:pt x="628784" y="286020"/>
                    </a:cubicBezTo>
                    <a:cubicBezTo>
                      <a:pt x="628380" y="285818"/>
                      <a:pt x="627775" y="285616"/>
                      <a:pt x="627371" y="285415"/>
                    </a:cubicBezTo>
                    <a:cubicBezTo>
                      <a:pt x="621721" y="283195"/>
                      <a:pt x="620712" y="283598"/>
                      <a:pt x="618291" y="288441"/>
                    </a:cubicBezTo>
                    <a:cubicBezTo>
                      <a:pt x="616071" y="292679"/>
                      <a:pt x="616676" y="296311"/>
                      <a:pt x="618896" y="300146"/>
                    </a:cubicBezTo>
                    <a:cubicBezTo>
                      <a:pt x="625555" y="311648"/>
                      <a:pt x="633425" y="322343"/>
                      <a:pt x="641093" y="333240"/>
                    </a:cubicBezTo>
                    <a:cubicBezTo>
                      <a:pt x="648559" y="343935"/>
                      <a:pt x="657035" y="354025"/>
                      <a:pt x="664097" y="364922"/>
                    </a:cubicBezTo>
                    <a:cubicBezTo>
                      <a:pt x="664703" y="365931"/>
                      <a:pt x="665712" y="366940"/>
                      <a:pt x="666922" y="367747"/>
                    </a:cubicBezTo>
                    <a:cubicBezTo>
                      <a:pt x="668940" y="369160"/>
                      <a:pt x="671362" y="369160"/>
                      <a:pt x="672371" y="367142"/>
                    </a:cubicBezTo>
                    <a:cubicBezTo>
                      <a:pt x="675196" y="361289"/>
                      <a:pt x="681048" y="359070"/>
                      <a:pt x="685487" y="355437"/>
                    </a:cubicBezTo>
                    <a:cubicBezTo>
                      <a:pt x="688110" y="353218"/>
                      <a:pt x="691137" y="350594"/>
                      <a:pt x="694770" y="354630"/>
                    </a:cubicBezTo>
                    <a:cubicBezTo>
                      <a:pt x="696182" y="356245"/>
                      <a:pt x="698805" y="356245"/>
                      <a:pt x="700420" y="354630"/>
                    </a:cubicBezTo>
                    <a:cubicBezTo>
                      <a:pt x="702034" y="353218"/>
                      <a:pt x="702640" y="351200"/>
                      <a:pt x="701631" y="348980"/>
                    </a:cubicBezTo>
                    <a:cubicBezTo>
                      <a:pt x="701025" y="347567"/>
                      <a:pt x="700420" y="346155"/>
                      <a:pt x="699613" y="344742"/>
                    </a:cubicBezTo>
                    <a:cubicBezTo>
                      <a:pt x="697797" y="341110"/>
                      <a:pt x="695375" y="337679"/>
                      <a:pt x="695981" y="333038"/>
                    </a:cubicBezTo>
                    <a:cubicBezTo>
                      <a:pt x="696182" y="331827"/>
                      <a:pt x="695375" y="330415"/>
                      <a:pt x="694770" y="329406"/>
                    </a:cubicBezTo>
                    <a:cubicBezTo>
                      <a:pt x="687909" y="320729"/>
                      <a:pt x="683470" y="310639"/>
                      <a:pt x="677012" y="301760"/>
                    </a:cubicBezTo>
                    <a:cubicBezTo>
                      <a:pt x="664501" y="284809"/>
                      <a:pt x="650577" y="268867"/>
                      <a:pt x="639479" y="250907"/>
                    </a:cubicBezTo>
                    <a:cubicBezTo>
                      <a:pt x="638470" y="249293"/>
                      <a:pt x="637461" y="247881"/>
                      <a:pt x="636048" y="246670"/>
                    </a:cubicBezTo>
                    <a:cubicBezTo>
                      <a:pt x="634232" y="245257"/>
                      <a:pt x="632214" y="245257"/>
                      <a:pt x="630196" y="246670"/>
                    </a:cubicBezTo>
                    <a:cubicBezTo>
                      <a:pt x="628582" y="247881"/>
                      <a:pt x="628178" y="249697"/>
                      <a:pt x="628784" y="251715"/>
                    </a:cubicBezTo>
                    <a:cubicBezTo>
                      <a:pt x="629389" y="253127"/>
                      <a:pt x="630196" y="254540"/>
                      <a:pt x="631004" y="255751"/>
                    </a:cubicBezTo>
                    <a:cubicBezTo>
                      <a:pt x="635846" y="263015"/>
                      <a:pt x="640488" y="270280"/>
                      <a:pt x="645331" y="277746"/>
                    </a:cubicBezTo>
                    <a:cubicBezTo>
                      <a:pt x="642304" y="279159"/>
                      <a:pt x="640286" y="277948"/>
                      <a:pt x="638066" y="277141"/>
                    </a:cubicBezTo>
                    <a:cubicBezTo>
                      <a:pt x="633829" y="275527"/>
                      <a:pt x="631811" y="276939"/>
                      <a:pt x="630802" y="281177"/>
                    </a:cubicBezTo>
                    <a:cubicBezTo>
                      <a:pt x="630398" y="282388"/>
                      <a:pt x="631205" y="284204"/>
                      <a:pt x="629995" y="285818"/>
                    </a:cubicBezTo>
                    <a:close/>
                    <a:moveTo>
                      <a:pt x="317015" y="417187"/>
                    </a:moveTo>
                    <a:cubicBezTo>
                      <a:pt x="313181" y="419205"/>
                      <a:pt x="310961" y="416178"/>
                      <a:pt x="308338" y="412747"/>
                    </a:cubicBezTo>
                    <a:cubicBezTo>
                      <a:pt x="300266" y="401850"/>
                      <a:pt x="291186" y="391760"/>
                      <a:pt x="282307" y="381469"/>
                    </a:cubicBezTo>
                    <a:cubicBezTo>
                      <a:pt x="275446" y="373599"/>
                      <a:pt x="268182" y="365325"/>
                      <a:pt x="271612" y="353218"/>
                    </a:cubicBezTo>
                    <a:cubicBezTo>
                      <a:pt x="272419" y="350392"/>
                      <a:pt x="270401" y="347164"/>
                      <a:pt x="267374" y="347971"/>
                    </a:cubicBezTo>
                    <a:cubicBezTo>
                      <a:pt x="261724" y="349585"/>
                      <a:pt x="255267" y="348980"/>
                      <a:pt x="251231" y="355437"/>
                    </a:cubicBezTo>
                    <a:cubicBezTo>
                      <a:pt x="245782" y="364115"/>
                      <a:pt x="238114" y="369967"/>
                      <a:pt x="227218" y="369361"/>
                    </a:cubicBezTo>
                    <a:cubicBezTo>
                      <a:pt x="226007" y="369361"/>
                      <a:pt x="224796" y="370169"/>
                      <a:pt x="223384" y="370370"/>
                    </a:cubicBezTo>
                    <a:cubicBezTo>
                      <a:pt x="220760" y="370572"/>
                      <a:pt x="218742" y="371379"/>
                      <a:pt x="218137" y="374204"/>
                    </a:cubicBezTo>
                    <a:cubicBezTo>
                      <a:pt x="217330" y="377433"/>
                      <a:pt x="219751" y="379047"/>
                      <a:pt x="221769" y="380460"/>
                    </a:cubicBezTo>
                    <a:cubicBezTo>
                      <a:pt x="224998" y="382680"/>
                      <a:pt x="228832" y="383891"/>
                      <a:pt x="232464" y="385303"/>
                    </a:cubicBezTo>
                    <a:cubicBezTo>
                      <a:pt x="239325" y="388128"/>
                      <a:pt x="245984" y="391559"/>
                      <a:pt x="248608" y="399227"/>
                    </a:cubicBezTo>
                    <a:cubicBezTo>
                      <a:pt x="252240" y="409519"/>
                      <a:pt x="258495" y="418196"/>
                      <a:pt x="265356" y="426469"/>
                    </a:cubicBezTo>
                    <a:cubicBezTo>
                      <a:pt x="272823" y="435550"/>
                      <a:pt x="278675" y="444631"/>
                      <a:pt x="274437" y="456940"/>
                    </a:cubicBezTo>
                    <a:cubicBezTo>
                      <a:pt x="273832" y="458757"/>
                      <a:pt x="274639" y="460573"/>
                      <a:pt x="276455" y="461582"/>
                    </a:cubicBezTo>
                    <a:cubicBezTo>
                      <a:pt x="278271" y="462591"/>
                      <a:pt x="280087" y="462389"/>
                      <a:pt x="281701" y="461380"/>
                    </a:cubicBezTo>
                    <a:cubicBezTo>
                      <a:pt x="282710" y="460573"/>
                      <a:pt x="283719" y="459765"/>
                      <a:pt x="284526" y="458555"/>
                    </a:cubicBezTo>
                    <a:cubicBezTo>
                      <a:pt x="292800" y="446447"/>
                      <a:pt x="304302" y="437972"/>
                      <a:pt x="317217" y="431312"/>
                    </a:cubicBezTo>
                    <a:cubicBezTo>
                      <a:pt x="319436" y="430102"/>
                      <a:pt x="321051" y="428487"/>
                      <a:pt x="322665" y="426873"/>
                    </a:cubicBezTo>
                    <a:cubicBezTo>
                      <a:pt x="324885" y="424653"/>
                      <a:pt x="326096" y="422030"/>
                      <a:pt x="324885" y="419205"/>
                    </a:cubicBezTo>
                    <a:cubicBezTo>
                      <a:pt x="323271" y="415976"/>
                      <a:pt x="320244" y="417187"/>
                      <a:pt x="317015" y="417187"/>
                    </a:cubicBezTo>
                    <a:close/>
                    <a:moveTo>
                      <a:pt x="533538" y="751158"/>
                    </a:moveTo>
                    <a:cubicBezTo>
                      <a:pt x="540399" y="751158"/>
                      <a:pt x="542820" y="747324"/>
                      <a:pt x="540197" y="741068"/>
                    </a:cubicBezTo>
                    <a:cubicBezTo>
                      <a:pt x="531520" y="720283"/>
                      <a:pt x="517395" y="703131"/>
                      <a:pt x="503673" y="685776"/>
                    </a:cubicBezTo>
                    <a:cubicBezTo>
                      <a:pt x="501049" y="682547"/>
                      <a:pt x="497619" y="679924"/>
                      <a:pt x="493785" y="678108"/>
                    </a:cubicBezTo>
                    <a:cubicBezTo>
                      <a:pt x="489144" y="676090"/>
                      <a:pt x="484906" y="676090"/>
                      <a:pt x="480669" y="679722"/>
                    </a:cubicBezTo>
                    <a:cubicBezTo>
                      <a:pt x="473606" y="685978"/>
                      <a:pt x="466543" y="692032"/>
                      <a:pt x="459278" y="698086"/>
                    </a:cubicBezTo>
                    <a:cubicBezTo>
                      <a:pt x="455243" y="701516"/>
                      <a:pt x="454032" y="705754"/>
                      <a:pt x="455848" y="710597"/>
                    </a:cubicBezTo>
                    <a:cubicBezTo>
                      <a:pt x="457664" y="715844"/>
                      <a:pt x="460287" y="720687"/>
                      <a:pt x="463112" y="725328"/>
                    </a:cubicBezTo>
                    <a:cubicBezTo>
                      <a:pt x="469570" y="735418"/>
                      <a:pt x="477238" y="744700"/>
                      <a:pt x="483090" y="755194"/>
                    </a:cubicBezTo>
                    <a:cubicBezTo>
                      <a:pt x="485309" y="759230"/>
                      <a:pt x="487933" y="763266"/>
                      <a:pt x="490758" y="766898"/>
                    </a:cubicBezTo>
                    <a:cubicBezTo>
                      <a:pt x="494996" y="772548"/>
                      <a:pt x="495803" y="772548"/>
                      <a:pt x="502260" y="769723"/>
                    </a:cubicBezTo>
                    <a:cubicBezTo>
                      <a:pt x="503875" y="768916"/>
                      <a:pt x="505691" y="768310"/>
                      <a:pt x="507305" y="767907"/>
                    </a:cubicBezTo>
                    <a:cubicBezTo>
                      <a:pt x="514771" y="765485"/>
                      <a:pt x="515377" y="764476"/>
                      <a:pt x="512350" y="757615"/>
                    </a:cubicBezTo>
                    <a:cubicBezTo>
                      <a:pt x="509121" y="750552"/>
                      <a:pt x="505085" y="743691"/>
                      <a:pt x="501857" y="736629"/>
                    </a:cubicBezTo>
                    <a:cubicBezTo>
                      <a:pt x="500646" y="734207"/>
                      <a:pt x="497215" y="731382"/>
                      <a:pt x="500242" y="729162"/>
                    </a:cubicBezTo>
                    <a:cubicBezTo>
                      <a:pt x="503269" y="726741"/>
                      <a:pt x="505893" y="730373"/>
                      <a:pt x="508314" y="732189"/>
                    </a:cubicBezTo>
                    <a:cubicBezTo>
                      <a:pt x="509524" y="732996"/>
                      <a:pt x="510735" y="734207"/>
                      <a:pt x="511744" y="735418"/>
                    </a:cubicBezTo>
                    <a:cubicBezTo>
                      <a:pt x="515982" y="739454"/>
                      <a:pt x="520018" y="743288"/>
                      <a:pt x="524255" y="747324"/>
                    </a:cubicBezTo>
                    <a:cubicBezTo>
                      <a:pt x="527081" y="749342"/>
                      <a:pt x="529906" y="751158"/>
                      <a:pt x="533538" y="751158"/>
                    </a:cubicBezTo>
                    <a:close/>
                    <a:moveTo>
                      <a:pt x="269796" y="619386"/>
                    </a:moveTo>
                    <a:cubicBezTo>
                      <a:pt x="270199" y="619386"/>
                      <a:pt x="271814" y="619587"/>
                      <a:pt x="272823" y="618982"/>
                    </a:cubicBezTo>
                    <a:cubicBezTo>
                      <a:pt x="279886" y="614542"/>
                      <a:pt x="287150" y="610305"/>
                      <a:pt x="293607" y="605260"/>
                    </a:cubicBezTo>
                    <a:cubicBezTo>
                      <a:pt x="298248" y="601829"/>
                      <a:pt x="296634" y="591941"/>
                      <a:pt x="291186" y="590125"/>
                    </a:cubicBezTo>
                    <a:cubicBezTo>
                      <a:pt x="286544" y="588713"/>
                      <a:pt x="284728" y="585484"/>
                      <a:pt x="282912" y="581852"/>
                    </a:cubicBezTo>
                    <a:cubicBezTo>
                      <a:pt x="277262" y="571560"/>
                      <a:pt x="272217" y="560865"/>
                      <a:pt x="265760" y="550977"/>
                    </a:cubicBezTo>
                    <a:cubicBezTo>
                      <a:pt x="258899" y="540080"/>
                      <a:pt x="252845" y="528981"/>
                      <a:pt x="247599" y="517277"/>
                    </a:cubicBezTo>
                    <a:cubicBezTo>
                      <a:pt x="246186" y="514048"/>
                      <a:pt x="245379" y="509407"/>
                      <a:pt x="240536" y="510618"/>
                    </a:cubicBezTo>
                    <a:cubicBezTo>
                      <a:pt x="235693" y="511829"/>
                      <a:pt x="237509" y="516470"/>
                      <a:pt x="237509" y="519900"/>
                    </a:cubicBezTo>
                    <a:cubicBezTo>
                      <a:pt x="237509" y="523936"/>
                      <a:pt x="238922" y="528174"/>
                      <a:pt x="233473" y="530192"/>
                    </a:cubicBezTo>
                    <a:cubicBezTo>
                      <a:pt x="231455" y="530999"/>
                      <a:pt x="231455" y="533824"/>
                      <a:pt x="231051" y="535641"/>
                    </a:cubicBezTo>
                    <a:cubicBezTo>
                      <a:pt x="229034" y="544721"/>
                      <a:pt x="225200" y="552793"/>
                      <a:pt x="217330" y="558443"/>
                    </a:cubicBezTo>
                    <a:cubicBezTo>
                      <a:pt x="213698" y="561067"/>
                      <a:pt x="214908" y="566112"/>
                      <a:pt x="219348" y="566313"/>
                    </a:cubicBezTo>
                    <a:cubicBezTo>
                      <a:pt x="223989" y="566515"/>
                      <a:pt x="224393" y="568937"/>
                      <a:pt x="225603" y="572367"/>
                    </a:cubicBezTo>
                    <a:cubicBezTo>
                      <a:pt x="226814" y="575798"/>
                      <a:pt x="226814" y="579027"/>
                      <a:pt x="226612" y="582255"/>
                    </a:cubicBezTo>
                    <a:cubicBezTo>
                      <a:pt x="226209" y="591941"/>
                      <a:pt x="229034" y="595574"/>
                      <a:pt x="238518" y="597390"/>
                    </a:cubicBezTo>
                    <a:cubicBezTo>
                      <a:pt x="243563" y="598399"/>
                      <a:pt x="248809" y="598802"/>
                      <a:pt x="254056" y="599004"/>
                    </a:cubicBezTo>
                    <a:cubicBezTo>
                      <a:pt x="260513" y="599004"/>
                      <a:pt x="264347" y="605260"/>
                      <a:pt x="262128" y="611314"/>
                    </a:cubicBezTo>
                    <a:cubicBezTo>
                      <a:pt x="260311" y="616359"/>
                      <a:pt x="261724" y="618578"/>
                      <a:pt x="266971" y="619184"/>
                    </a:cubicBezTo>
                    <a:cubicBezTo>
                      <a:pt x="267374" y="619184"/>
                      <a:pt x="268182" y="619184"/>
                      <a:pt x="269796" y="619386"/>
                    </a:cubicBezTo>
                    <a:close/>
                    <a:moveTo>
                      <a:pt x="543426" y="1028828"/>
                    </a:moveTo>
                    <a:cubicBezTo>
                      <a:pt x="548067" y="1028828"/>
                      <a:pt x="550287" y="1026608"/>
                      <a:pt x="549278" y="1022370"/>
                    </a:cubicBezTo>
                    <a:cubicBezTo>
                      <a:pt x="548067" y="1016518"/>
                      <a:pt x="546654" y="1010666"/>
                      <a:pt x="544838" y="1005016"/>
                    </a:cubicBezTo>
                    <a:cubicBezTo>
                      <a:pt x="543022" y="1000173"/>
                      <a:pt x="543022" y="995532"/>
                      <a:pt x="543426" y="990487"/>
                    </a:cubicBezTo>
                    <a:cubicBezTo>
                      <a:pt x="545646" y="970509"/>
                      <a:pt x="543829" y="951339"/>
                      <a:pt x="529099" y="935800"/>
                    </a:cubicBezTo>
                    <a:cubicBezTo>
                      <a:pt x="528291" y="934791"/>
                      <a:pt x="527081" y="933984"/>
                      <a:pt x="527282" y="932572"/>
                    </a:cubicBezTo>
                    <a:cubicBezTo>
                      <a:pt x="528090" y="927527"/>
                      <a:pt x="523852" y="922078"/>
                      <a:pt x="529300" y="917437"/>
                    </a:cubicBezTo>
                    <a:cubicBezTo>
                      <a:pt x="530915" y="916226"/>
                      <a:pt x="530511" y="913401"/>
                      <a:pt x="529099" y="911585"/>
                    </a:cubicBezTo>
                    <a:cubicBezTo>
                      <a:pt x="527282" y="909365"/>
                      <a:pt x="525063" y="909163"/>
                      <a:pt x="522641" y="910374"/>
                    </a:cubicBezTo>
                    <a:cubicBezTo>
                      <a:pt x="520422" y="911585"/>
                      <a:pt x="518202" y="912998"/>
                      <a:pt x="516184" y="914612"/>
                    </a:cubicBezTo>
                    <a:cubicBezTo>
                      <a:pt x="510937" y="918446"/>
                      <a:pt x="505691" y="922280"/>
                      <a:pt x="500646" y="926518"/>
                    </a:cubicBezTo>
                    <a:cubicBezTo>
                      <a:pt x="498224" y="928536"/>
                      <a:pt x="494390" y="928738"/>
                      <a:pt x="492978" y="931563"/>
                    </a:cubicBezTo>
                    <a:cubicBezTo>
                      <a:pt x="490153" y="937011"/>
                      <a:pt x="486117" y="941047"/>
                      <a:pt x="481072" y="944679"/>
                    </a:cubicBezTo>
                    <a:cubicBezTo>
                      <a:pt x="478045" y="946899"/>
                      <a:pt x="478045" y="950733"/>
                      <a:pt x="481274" y="952549"/>
                    </a:cubicBezTo>
                    <a:cubicBezTo>
                      <a:pt x="490556" y="957998"/>
                      <a:pt x="494996" y="967280"/>
                      <a:pt x="500040" y="975958"/>
                    </a:cubicBezTo>
                    <a:cubicBezTo>
                      <a:pt x="501453" y="978379"/>
                      <a:pt x="503067" y="981204"/>
                      <a:pt x="505287" y="982617"/>
                    </a:cubicBezTo>
                    <a:cubicBezTo>
                      <a:pt x="516184" y="990083"/>
                      <a:pt x="522237" y="1000778"/>
                      <a:pt x="527484" y="1012281"/>
                    </a:cubicBezTo>
                    <a:cubicBezTo>
                      <a:pt x="529704" y="1016922"/>
                      <a:pt x="532327" y="1021563"/>
                      <a:pt x="536161" y="1025196"/>
                    </a:cubicBezTo>
                    <a:cubicBezTo>
                      <a:pt x="538381" y="1027415"/>
                      <a:pt x="540601" y="1029030"/>
                      <a:pt x="543426" y="1028828"/>
                    </a:cubicBezTo>
                    <a:close/>
                    <a:moveTo>
                      <a:pt x="352329" y="488017"/>
                    </a:moveTo>
                    <a:cubicBezTo>
                      <a:pt x="351522" y="487008"/>
                      <a:pt x="350714" y="485999"/>
                      <a:pt x="349907" y="484990"/>
                    </a:cubicBezTo>
                    <a:cubicBezTo>
                      <a:pt x="346880" y="480752"/>
                      <a:pt x="344459" y="476111"/>
                      <a:pt x="340827" y="472277"/>
                    </a:cubicBezTo>
                    <a:cubicBezTo>
                      <a:pt x="332553" y="463600"/>
                      <a:pt x="328114" y="464407"/>
                      <a:pt x="321454" y="470461"/>
                    </a:cubicBezTo>
                    <a:cubicBezTo>
                      <a:pt x="318226" y="473488"/>
                      <a:pt x="314997" y="476514"/>
                      <a:pt x="312576" y="480349"/>
                    </a:cubicBezTo>
                    <a:cubicBezTo>
                      <a:pt x="308943" y="486201"/>
                      <a:pt x="308943" y="492053"/>
                      <a:pt x="312777" y="497905"/>
                    </a:cubicBezTo>
                    <a:cubicBezTo>
                      <a:pt x="319033" y="507995"/>
                      <a:pt x="325289" y="518286"/>
                      <a:pt x="331343" y="528779"/>
                    </a:cubicBezTo>
                    <a:cubicBezTo>
                      <a:pt x="340221" y="544318"/>
                      <a:pt x="351118" y="555215"/>
                      <a:pt x="366252" y="563085"/>
                    </a:cubicBezTo>
                    <a:cubicBezTo>
                      <a:pt x="369683" y="564901"/>
                      <a:pt x="374929" y="563488"/>
                      <a:pt x="374526" y="558443"/>
                    </a:cubicBezTo>
                    <a:cubicBezTo>
                      <a:pt x="374324" y="556224"/>
                      <a:pt x="374728" y="554407"/>
                      <a:pt x="375535" y="552390"/>
                    </a:cubicBezTo>
                    <a:cubicBezTo>
                      <a:pt x="378764" y="543712"/>
                      <a:pt x="380580" y="534833"/>
                      <a:pt x="376140" y="525954"/>
                    </a:cubicBezTo>
                    <a:cubicBezTo>
                      <a:pt x="375737" y="525349"/>
                      <a:pt x="375737" y="524340"/>
                      <a:pt x="375737" y="523735"/>
                    </a:cubicBezTo>
                    <a:cubicBezTo>
                      <a:pt x="374526" y="513847"/>
                      <a:pt x="373315" y="503959"/>
                      <a:pt x="366252" y="496089"/>
                    </a:cubicBezTo>
                    <a:cubicBezTo>
                      <a:pt x="365445" y="495080"/>
                      <a:pt x="365042" y="493667"/>
                      <a:pt x="364638" y="492658"/>
                    </a:cubicBezTo>
                    <a:cubicBezTo>
                      <a:pt x="361207" y="484788"/>
                      <a:pt x="360198" y="484385"/>
                      <a:pt x="352329" y="488017"/>
                    </a:cubicBezTo>
                    <a:close/>
                    <a:moveTo>
                      <a:pt x="504076" y="369563"/>
                    </a:moveTo>
                    <a:cubicBezTo>
                      <a:pt x="504076" y="372590"/>
                      <a:pt x="505489" y="375012"/>
                      <a:pt x="507103" y="377433"/>
                    </a:cubicBezTo>
                    <a:cubicBezTo>
                      <a:pt x="509524" y="381267"/>
                      <a:pt x="511946" y="384900"/>
                      <a:pt x="514368" y="388532"/>
                    </a:cubicBezTo>
                    <a:cubicBezTo>
                      <a:pt x="521228" y="399832"/>
                      <a:pt x="527888" y="411537"/>
                      <a:pt x="534950" y="422635"/>
                    </a:cubicBezTo>
                    <a:cubicBezTo>
                      <a:pt x="541408" y="432725"/>
                      <a:pt x="543426" y="432927"/>
                      <a:pt x="552305" y="425259"/>
                    </a:cubicBezTo>
                    <a:cubicBezTo>
                      <a:pt x="562192" y="416783"/>
                      <a:pt x="571475" y="407702"/>
                      <a:pt x="583986" y="403061"/>
                    </a:cubicBezTo>
                    <a:cubicBezTo>
                      <a:pt x="587416" y="401850"/>
                      <a:pt x="590241" y="399631"/>
                      <a:pt x="594277" y="401245"/>
                    </a:cubicBezTo>
                    <a:cubicBezTo>
                      <a:pt x="597102" y="402456"/>
                      <a:pt x="599726" y="400841"/>
                      <a:pt x="600129" y="397814"/>
                    </a:cubicBezTo>
                    <a:cubicBezTo>
                      <a:pt x="600735" y="394182"/>
                      <a:pt x="601542" y="389339"/>
                      <a:pt x="597909" y="387926"/>
                    </a:cubicBezTo>
                    <a:cubicBezTo>
                      <a:pt x="593067" y="385909"/>
                      <a:pt x="588627" y="382276"/>
                      <a:pt x="582977" y="382478"/>
                    </a:cubicBezTo>
                    <a:cubicBezTo>
                      <a:pt x="582372" y="382478"/>
                      <a:pt x="581766" y="383285"/>
                      <a:pt x="581161" y="383891"/>
                    </a:cubicBezTo>
                    <a:cubicBezTo>
                      <a:pt x="575309" y="387926"/>
                      <a:pt x="573493" y="387725"/>
                      <a:pt x="568044" y="383689"/>
                    </a:cubicBezTo>
                    <a:cubicBezTo>
                      <a:pt x="565623" y="381873"/>
                      <a:pt x="563605" y="380056"/>
                      <a:pt x="561990" y="377635"/>
                    </a:cubicBezTo>
                    <a:cubicBezTo>
                      <a:pt x="556946" y="369361"/>
                      <a:pt x="550287" y="362298"/>
                      <a:pt x="544233" y="354832"/>
                    </a:cubicBezTo>
                    <a:cubicBezTo>
                      <a:pt x="538784" y="347971"/>
                      <a:pt x="526677" y="347971"/>
                      <a:pt x="521834" y="355034"/>
                    </a:cubicBezTo>
                    <a:cubicBezTo>
                      <a:pt x="519009" y="359272"/>
                      <a:pt x="515982" y="360886"/>
                      <a:pt x="510937" y="361088"/>
                    </a:cubicBezTo>
                    <a:cubicBezTo>
                      <a:pt x="505893" y="361491"/>
                      <a:pt x="503673" y="364518"/>
                      <a:pt x="504076" y="369563"/>
                    </a:cubicBezTo>
                    <a:close/>
                    <a:moveTo>
                      <a:pt x="686496" y="631897"/>
                    </a:moveTo>
                    <a:cubicBezTo>
                      <a:pt x="685891" y="635126"/>
                      <a:pt x="687707" y="636740"/>
                      <a:pt x="690330" y="637547"/>
                    </a:cubicBezTo>
                    <a:cubicBezTo>
                      <a:pt x="691945" y="638152"/>
                      <a:pt x="693963" y="637951"/>
                      <a:pt x="695577" y="638758"/>
                    </a:cubicBezTo>
                    <a:cubicBezTo>
                      <a:pt x="702841" y="642996"/>
                      <a:pt x="702841" y="642996"/>
                      <a:pt x="708895" y="637951"/>
                    </a:cubicBezTo>
                    <a:cubicBezTo>
                      <a:pt x="715352" y="632704"/>
                      <a:pt x="721608" y="627256"/>
                      <a:pt x="727864" y="621807"/>
                    </a:cubicBezTo>
                    <a:cubicBezTo>
                      <a:pt x="729478" y="620395"/>
                      <a:pt x="730689" y="618780"/>
                      <a:pt x="731900" y="617166"/>
                    </a:cubicBezTo>
                    <a:cubicBezTo>
                      <a:pt x="733514" y="615148"/>
                      <a:pt x="734119" y="612928"/>
                      <a:pt x="732505" y="610708"/>
                    </a:cubicBezTo>
                    <a:cubicBezTo>
                      <a:pt x="730891" y="608489"/>
                      <a:pt x="728065" y="608085"/>
                      <a:pt x="726249" y="609498"/>
                    </a:cubicBezTo>
                    <a:cubicBezTo>
                      <a:pt x="721608" y="613332"/>
                      <a:pt x="719388" y="610103"/>
                      <a:pt x="716765" y="607076"/>
                    </a:cubicBezTo>
                    <a:cubicBezTo>
                      <a:pt x="703043" y="592143"/>
                      <a:pt x="692550" y="575192"/>
                      <a:pt x="683268" y="557233"/>
                    </a:cubicBezTo>
                    <a:cubicBezTo>
                      <a:pt x="681452" y="553600"/>
                      <a:pt x="680241" y="551179"/>
                      <a:pt x="684479" y="548152"/>
                    </a:cubicBezTo>
                    <a:cubicBezTo>
                      <a:pt x="687707" y="545730"/>
                      <a:pt x="687505" y="542502"/>
                      <a:pt x="685285" y="540080"/>
                    </a:cubicBezTo>
                    <a:cubicBezTo>
                      <a:pt x="682662" y="537053"/>
                      <a:pt x="679837" y="537659"/>
                      <a:pt x="677012" y="539676"/>
                    </a:cubicBezTo>
                    <a:cubicBezTo>
                      <a:pt x="676407" y="540080"/>
                      <a:pt x="675599" y="540484"/>
                      <a:pt x="675196" y="541089"/>
                    </a:cubicBezTo>
                    <a:cubicBezTo>
                      <a:pt x="671967" y="544519"/>
                      <a:pt x="668537" y="546739"/>
                      <a:pt x="663492" y="545730"/>
                    </a:cubicBezTo>
                    <a:cubicBezTo>
                      <a:pt x="661070" y="545327"/>
                      <a:pt x="659053" y="547143"/>
                      <a:pt x="657237" y="548555"/>
                    </a:cubicBezTo>
                    <a:cubicBezTo>
                      <a:pt x="653604" y="551582"/>
                      <a:pt x="650174" y="554811"/>
                      <a:pt x="646743" y="558040"/>
                    </a:cubicBezTo>
                    <a:cubicBezTo>
                      <a:pt x="640286" y="564094"/>
                      <a:pt x="641295" y="572771"/>
                      <a:pt x="649165" y="576403"/>
                    </a:cubicBezTo>
                    <a:cubicBezTo>
                      <a:pt x="653402" y="578219"/>
                      <a:pt x="655622" y="581044"/>
                      <a:pt x="658044" y="584475"/>
                    </a:cubicBezTo>
                    <a:cubicBezTo>
                      <a:pt x="660868" y="588511"/>
                      <a:pt x="663895" y="592547"/>
                      <a:pt x="666922" y="596381"/>
                    </a:cubicBezTo>
                    <a:cubicBezTo>
                      <a:pt x="674187" y="604856"/>
                      <a:pt x="680039" y="613937"/>
                      <a:pt x="684882" y="623825"/>
                    </a:cubicBezTo>
                    <a:cubicBezTo>
                      <a:pt x="686496" y="626448"/>
                      <a:pt x="688110" y="628870"/>
                      <a:pt x="686496" y="631897"/>
                    </a:cubicBezTo>
                    <a:close/>
                    <a:moveTo>
                      <a:pt x="722819" y="665597"/>
                    </a:moveTo>
                    <a:cubicBezTo>
                      <a:pt x="715958" y="665798"/>
                      <a:pt x="710913" y="669229"/>
                      <a:pt x="711922" y="673870"/>
                    </a:cubicBezTo>
                    <a:cubicBezTo>
                      <a:pt x="712931" y="678915"/>
                      <a:pt x="711518" y="681337"/>
                      <a:pt x="707281" y="683960"/>
                    </a:cubicBezTo>
                    <a:cubicBezTo>
                      <a:pt x="702438" y="686987"/>
                      <a:pt x="702640" y="691426"/>
                      <a:pt x="707483" y="694655"/>
                    </a:cubicBezTo>
                    <a:cubicBezTo>
                      <a:pt x="710711" y="696875"/>
                      <a:pt x="714343" y="698691"/>
                      <a:pt x="717976" y="699902"/>
                    </a:cubicBezTo>
                    <a:cubicBezTo>
                      <a:pt x="725846" y="702525"/>
                      <a:pt x="731496" y="707772"/>
                      <a:pt x="735330" y="714835"/>
                    </a:cubicBezTo>
                    <a:cubicBezTo>
                      <a:pt x="738962" y="721090"/>
                      <a:pt x="742796" y="726741"/>
                      <a:pt x="749253" y="730373"/>
                    </a:cubicBezTo>
                    <a:cubicBezTo>
                      <a:pt x="750262" y="730978"/>
                      <a:pt x="751070" y="732189"/>
                      <a:pt x="751877" y="733198"/>
                    </a:cubicBezTo>
                    <a:cubicBezTo>
                      <a:pt x="756518" y="739454"/>
                      <a:pt x="758133" y="740059"/>
                      <a:pt x="765397" y="737032"/>
                    </a:cubicBezTo>
                    <a:cubicBezTo>
                      <a:pt x="770442" y="735014"/>
                      <a:pt x="775285" y="732391"/>
                      <a:pt x="780531" y="730776"/>
                    </a:cubicBezTo>
                    <a:cubicBezTo>
                      <a:pt x="788603" y="728355"/>
                      <a:pt x="793648" y="722301"/>
                      <a:pt x="798693" y="716449"/>
                    </a:cubicBezTo>
                    <a:cubicBezTo>
                      <a:pt x="801921" y="712615"/>
                      <a:pt x="799701" y="707166"/>
                      <a:pt x="794657" y="706561"/>
                    </a:cubicBezTo>
                    <a:cubicBezTo>
                      <a:pt x="791630" y="706157"/>
                      <a:pt x="788401" y="705552"/>
                      <a:pt x="785576" y="704543"/>
                    </a:cubicBezTo>
                    <a:cubicBezTo>
                      <a:pt x="783962" y="703938"/>
                      <a:pt x="781742" y="703332"/>
                      <a:pt x="781339" y="701516"/>
                    </a:cubicBezTo>
                    <a:cubicBezTo>
                      <a:pt x="780128" y="696068"/>
                      <a:pt x="775688" y="692839"/>
                      <a:pt x="773267" y="688198"/>
                    </a:cubicBezTo>
                    <a:cubicBezTo>
                      <a:pt x="769836" y="680933"/>
                      <a:pt x="763782" y="677503"/>
                      <a:pt x="756518" y="675283"/>
                    </a:cubicBezTo>
                    <a:cubicBezTo>
                      <a:pt x="749052" y="673063"/>
                      <a:pt x="741585" y="671045"/>
                      <a:pt x="734321" y="667615"/>
                    </a:cubicBezTo>
                    <a:cubicBezTo>
                      <a:pt x="730891" y="666000"/>
                      <a:pt x="726855" y="665395"/>
                      <a:pt x="722819" y="665597"/>
                    </a:cubicBezTo>
                    <a:close/>
                    <a:moveTo>
                      <a:pt x="729478" y="822593"/>
                    </a:moveTo>
                    <a:cubicBezTo>
                      <a:pt x="730285" y="825418"/>
                      <a:pt x="730487" y="828445"/>
                      <a:pt x="733918" y="830060"/>
                    </a:cubicBezTo>
                    <a:cubicBezTo>
                      <a:pt x="737146" y="831472"/>
                      <a:pt x="738962" y="834499"/>
                      <a:pt x="740778" y="837324"/>
                    </a:cubicBezTo>
                    <a:cubicBezTo>
                      <a:pt x="742594" y="840149"/>
                      <a:pt x="743805" y="843378"/>
                      <a:pt x="745420" y="846203"/>
                    </a:cubicBezTo>
                    <a:cubicBezTo>
                      <a:pt x="749052" y="852661"/>
                      <a:pt x="753088" y="854073"/>
                      <a:pt x="759545" y="850845"/>
                    </a:cubicBezTo>
                    <a:cubicBezTo>
                      <a:pt x="764186" y="848625"/>
                      <a:pt x="768827" y="846002"/>
                      <a:pt x="773267" y="843580"/>
                    </a:cubicBezTo>
                    <a:cubicBezTo>
                      <a:pt x="777101" y="841562"/>
                      <a:pt x="781137" y="840957"/>
                      <a:pt x="785375" y="841966"/>
                    </a:cubicBezTo>
                    <a:cubicBezTo>
                      <a:pt x="787190" y="842369"/>
                      <a:pt x="788805" y="843378"/>
                      <a:pt x="790419" y="843984"/>
                    </a:cubicBezTo>
                    <a:cubicBezTo>
                      <a:pt x="792639" y="844589"/>
                      <a:pt x="794455" y="844185"/>
                      <a:pt x="796069" y="842369"/>
                    </a:cubicBezTo>
                    <a:cubicBezTo>
                      <a:pt x="797684" y="840553"/>
                      <a:pt x="797280" y="838737"/>
                      <a:pt x="796473" y="836517"/>
                    </a:cubicBezTo>
                    <a:cubicBezTo>
                      <a:pt x="793648" y="829253"/>
                      <a:pt x="788199" y="824006"/>
                      <a:pt x="783155" y="818356"/>
                    </a:cubicBezTo>
                    <a:cubicBezTo>
                      <a:pt x="778312" y="813311"/>
                      <a:pt x="772662" y="808669"/>
                      <a:pt x="768626" y="803221"/>
                    </a:cubicBezTo>
                    <a:cubicBezTo>
                      <a:pt x="754702" y="784454"/>
                      <a:pt x="739567" y="766292"/>
                      <a:pt x="727864" y="745911"/>
                    </a:cubicBezTo>
                    <a:cubicBezTo>
                      <a:pt x="724029" y="739454"/>
                      <a:pt x="719590" y="733400"/>
                      <a:pt x="715151" y="727144"/>
                    </a:cubicBezTo>
                    <a:cubicBezTo>
                      <a:pt x="713536" y="724924"/>
                      <a:pt x="711316" y="722503"/>
                      <a:pt x="707886" y="724521"/>
                    </a:cubicBezTo>
                    <a:cubicBezTo>
                      <a:pt x="705465" y="725933"/>
                      <a:pt x="705061" y="729364"/>
                      <a:pt x="707079" y="732996"/>
                    </a:cubicBezTo>
                    <a:cubicBezTo>
                      <a:pt x="708290" y="735014"/>
                      <a:pt x="709904" y="736830"/>
                      <a:pt x="710711" y="739050"/>
                    </a:cubicBezTo>
                    <a:cubicBezTo>
                      <a:pt x="714142" y="748534"/>
                      <a:pt x="719187" y="757010"/>
                      <a:pt x="724837" y="765082"/>
                    </a:cubicBezTo>
                    <a:cubicBezTo>
                      <a:pt x="729276" y="771539"/>
                      <a:pt x="730891" y="778804"/>
                      <a:pt x="732303" y="785867"/>
                    </a:cubicBezTo>
                    <a:cubicBezTo>
                      <a:pt x="733716" y="793131"/>
                      <a:pt x="733716" y="800799"/>
                      <a:pt x="731496" y="808266"/>
                    </a:cubicBezTo>
                    <a:cubicBezTo>
                      <a:pt x="730689" y="813109"/>
                      <a:pt x="730285" y="817750"/>
                      <a:pt x="729478" y="822593"/>
                    </a:cubicBezTo>
                    <a:close/>
                    <a:moveTo>
                      <a:pt x="500040" y="898872"/>
                    </a:moveTo>
                    <a:cubicBezTo>
                      <a:pt x="500040" y="896047"/>
                      <a:pt x="498830" y="894836"/>
                      <a:pt x="496206" y="894634"/>
                    </a:cubicBezTo>
                    <a:cubicBezTo>
                      <a:pt x="494390" y="894432"/>
                      <a:pt x="492574" y="895038"/>
                      <a:pt x="490758" y="895441"/>
                    </a:cubicBezTo>
                    <a:cubicBezTo>
                      <a:pt x="487529" y="896248"/>
                      <a:pt x="478852" y="892011"/>
                      <a:pt x="478045" y="888984"/>
                    </a:cubicBezTo>
                    <a:cubicBezTo>
                      <a:pt x="476633" y="882930"/>
                      <a:pt x="473202" y="878087"/>
                      <a:pt x="469772" y="873042"/>
                    </a:cubicBezTo>
                    <a:cubicBezTo>
                      <a:pt x="462507" y="861943"/>
                      <a:pt x="455646" y="850441"/>
                      <a:pt x="446969" y="840351"/>
                    </a:cubicBezTo>
                    <a:cubicBezTo>
                      <a:pt x="444548" y="837526"/>
                      <a:pt x="442126" y="833490"/>
                      <a:pt x="437485" y="834903"/>
                    </a:cubicBezTo>
                    <a:cubicBezTo>
                      <a:pt x="432843" y="836315"/>
                      <a:pt x="431835" y="841158"/>
                      <a:pt x="431431" y="845194"/>
                    </a:cubicBezTo>
                    <a:cubicBezTo>
                      <a:pt x="430624" y="853064"/>
                      <a:pt x="427597" y="859320"/>
                      <a:pt x="421745" y="864768"/>
                    </a:cubicBezTo>
                    <a:cubicBezTo>
                      <a:pt x="415490" y="871024"/>
                      <a:pt x="416095" y="875060"/>
                      <a:pt x="421947" y="881517"/>
                    </a:cubicBezTo>
                    <a:cubicBezTo>
                      <a:pt x="431230" y="891607"/>
                      <a:pt x="440512" y="902101"/>
                      <a:pt x="449592" y="912392"/>
                    </a:cubicBezTo>
                    <a:cubicBezTo>
                      <a:pt x="451610" y="914612"/>
                      <a:pt x="454436" y="917033"/>
                      <a:pt x="454637" y="920060"/>
                    </a:cubicBezTo>
                    <a:cubicBezTo>
                      <a:pt x="454839" y="923491"/>
                      <a:pt x="450601" y="923693"/>
                      <a:pt x="448583" y="925509"/>
                    </a:cubicBezTo>
                    <a:cubicBezTo>
                      <a:pt x="446162" y="927729"/>
                      <a:pt x="445960" y="932370"/>
                      <a:pt x="448382" y="932773"/>
                    </a:cubicBezTo>
                    <a:cubicBezTo>
                      <a:pt x="452821" y="933379"/>
                      <a:pt x="457664" y="936809"/>
                      <a:pt x="461700" y="933177"/>
                    </a:cubicBezTo>
                    <a:cubicBezTo>
                      <a:pt x="471386" y="924702"/>
                      <a:pt x="483897" y="919455"/>
                      <a:pt x="490556" y="907549"/>
                    </a:cubicBezTo>
                    <a:cubicBezTo>
                      <a:pt x="491767" y="905329"/>
                      <a:pt x="494189" y="904724"/>
                      <a:pt x="496206" y="903513"/>
                    </a:cubicBezTo>
                    <a:cubicBezTo>
                      <a:pt x="498426" y="902504"/>
                      <a:pt x="500040" y="901092"/>
                      <a:pt x="500040" y="898872"/>
                    </a:cubicBezTo>
                    <a:close/>
                    <a:moveTo>
                      <a:pt x="140447" y="449474"/>
                    </a:moveTo>
                    <a:cubicBezTo>
                      <a:pt x="140447" y="454115"/>
                      <a:pt x="143474" y="457748"/>
                      <a:pt x="145290" y="461582"/>
                    </a:cubicBezTo>
                    <a:cubicBezTo>
                      <a:pt x="147308" y="465819"/>
                      <a:pt x="147106" y="466223"/>
                      <a:pt x="142465" y="466627"/>
                    </a:cubicBezTo>
                    <a:cubicBezTo>
                      <a:pt x="136008" y="467434"/>
                      <a:pt x="134999" y="469452"/>
                      <a:pt x="138227" y="475304"/>
                    </a:cubicBezTo>
                    <a:cubicBezTo>
                      <a:pt x="147510" y="491851"/>
                      <a:pt x="159617" y="505977"/>
                      <a:pt x="173541" y="518891"/>
                    </a:cubicBezTo>
                    <a:cubicBezTo>
                      <a:pt x="180402" y="525147"/>
                      <a:pt x="180603" y="524744"/>
                      <a:pt x="189281" y="521111"/>
                    </a:cubicBezTo>
                    <a:cubicBezTo>
                      <a:pt x="197151" y="517882"/>
                      <a:pt x="204819" y="512232"/>
                      <a:pt x="214303" y="515461"/>
                    </a:cubicBezTo>
                    <a:cubicBezTo>
                      <a:pt x="216119" y="516066"/>
                      <a:pt x="217935" y="515259"/>
                      <a:pt x="218944" y="513443"/>
                    </a:cubicBezTo>
                    <a:cubicBezTo>
                      <a:pt x="220357" y="511223"/>
                      <a:pt x="219348" y="509407"/>
                      <a:pt x="218137" y="507793"/>
                    </a:cubicBezTo>
                    <a:cubicBezTo>
                      <a:pt x="216725" y="506178"/>
                      <a:pt x="215110" y="504564"/>
                      <a:pt x="212890" y="504564"/>
                    </a:cubicBezTo>
                    <a:cubicBezTo>
                      <a:pt x="209460" y="504564"/>
                      <a:pt x="207845" y="502344"/>
                      <a:pt x="206433" y="499721"/>
                    </a:cubicBezTo>
                    <a:cubicBezTo>
                      <a:pt x="195133" y="479138"/>
                      <a:pt x="178384" y="461985"/>
                      <a:pt x="168698" y="440393"/>
                    </a:cubicBezTo>
                    <a:cubicBezTo>
                      <a:pt x="167084" y="436963"/>
                      <a:pt x="164662" y="435752"/>
                      <a:pt x="161030" y="437164"/>
                    </a:cubicBezTo>
                    <a:cubicBezTo>
                      <a:pt x="156792" y="438577"/>
                      <a:pt x="152555" y="439788"/>
                      <a:pt x="148115" y="440393"/>
                    </a:cubicBezTo>
                    <a:cubicBezTo>
                      <a:pt x="143070" y="441200"/>
                      <a:pt x="140447" y="444833"/>
                      <a:pt x="140447" y="449474"/>
                    </a:cubicBezTo>
                    <a:close/>
                    <a:moveTo>
                      <a:pt x="629995" y="496492"/>
                    </a:moveTo>
                    <a:cubicBezTo>
                      <a:pt x="631004" y="495080"/>
                      <a:pt x="629793" y="493062"/>
                      <a:pt x="628784" y="491447"/>
                    </a:cubicBezTo>
                    <a:cubicBezTo>
                      <a:pt x="623537" y="482367"/>
                      <a:pt x="618492" y="473286"/>
                      <a:pt x="612842" y="464609"/>
                    </a:cubicBezTo>
                    <a:cubicBezTo>
                      <a:pt x="608807" y="458555"/>
                      <a:pt x="606587" y="452299"/>
                      <a:pt x="606183" y="445034"/>
                    </a:cubicBezTo>
                    <a:cubicBezTo>
                      <a:pt x="605780" y="436559"/>
                      <a:pt x="601945" y="434541"/>
                      <a:pt x="594277" y="438375"/>
                    </a:cubicBezTo>
                    <a:cubicBezTo>
                      <a:pt x="592865" y="438981"/>
                      <a:pt x="591250" y="439586"/>
                      <a:pt x="590241" y="440797"/>
                    </a:cubicBezTo>
                    <a:cubicBezTo>
                      <a:pt x="582170" y="448061"/>
                      <a:pt x="574502" y="455931"/>
                      <a:pt x="564412" y="460573"/>
                    </a:cubicBezTo>
                    <a:cubicBezTo>
                      <a:pt x="563807" y="460976"/>
                      <a:pt x="563201" y="461582"/>
                      <a:pt x="562798" y="462187"/>
                    </a:cubicBezTo>
                    <a:cubicBezTo>
                      <a:pt x="559165" y="467232"/>
                      <a:pt x="560981" y="472277"/>
                      <a:pt x="567237" y="472882"/>
                    </a:cubicBezTo>
                    <a:cubicBezTo>
                      <a:pt x="574905" y="473488"/>
                      <a:pt x="579547" y="477725"/>
                      <a:pt x="582977" y="483981"/>
                    </a:cubicBezTo>
                    <a:cubicBezTo>
                      <a:pt x="587013" y="491246"/>
                      <a:pt x="591250" y="498510"/>
                      <a:pt x="595286" y="505775"/>
                    </a:cubicBezTo>
                    <a:cubicBezTo>
                      <a:pt x="597506" y="510013"/>
                      <a:pt x="600533" y="513645"/>
                      <a:pt x="603560" y="517075"/>
                    </a:cubicBezTo>
                    <a:cubicBezTo>
                      <a:pt x="605981" y="519900"/>
                      <a:pt x="609210" y="523129"/>
                      <a:pt x="612842" y="522120"/>
                    </a:cubicBezTo>
                    <a:cubicBezTo>
                      <a:pt x="619300" y="520506"/>
                      <a:pt x="624950" y="521918"/>
                      <a:pt x="631004" y="523331"/>
                    </a:cubicBezTo>
                    <a:cubicBezTo>
                      <a:pt x="631811" y="523533"/>
                      <a:pt x="632618" y="523331"/>
                      <a:pt x="633425" y="523331"/>
                    </a:cubicBezTo>
                    <a:cubicBezTo>
                      <a:pt x="638671" y="522927"/>
                      <a:pt x="640488" y="520304"/>
                      <a:pt x="638268" y="515461"/>
                    </a:cubicBezTo>
                    <a:cubicBezTo>
                      <a:pt x="636452" y="511425"/>
                      <a:pt x="633829" y="507793"/>
                      <a:pt x="631811" y="503959"/>
                    </a:cubicBezTo>
                    <a:cubicBezTo>
                      <a:pt x="630398" y="501739"/>
                      <a:pt x="628582" y="499923"/>
                      <a:pt x="629995" y="496492"/>
                    </a:cubicBezTo>
                    <a:close/>
                    <a:moveTo>
                      <a:pt x="665712" y="646022"/>
                    </a:moveTo>
                    <a:cubicBezTo>
                      <a:pt x="660061" y="638152"/>
                      <a:pt x="654411" y="630081"/>
                      <a:pt x="648559" y="622009"/>
                    </a:cubicBezTo>
                    <a:cubicBezTo>
                      <a:pt x="646945" y="619991"/>
                      <a:pt x="645936" y="616964"/>
                      <a:pt x="643515" y="616157"/>
                    </a:cubicBezTo>
                    <a:cubicBezTo>
                      <a:pt x="639882" y="614946"/>
                      <a:pt x="638268" y="612121"/>
                      <a:pt x="636452" y="609296"/>
                    </a:cubicBezTo>
                    <a:cubicBezTo>
                      <a:pt x="634636" y="606672"/>
                      <a:pt x="633022" y="604049"/>
                      <a:pt x="631004" y="601627"/>
                    </a:cubicBezTo>
                    <a:cubicBezTo>
                      <a:pt x="629389" y="599610"/>
                      <a:pt x="627371" y="597592"/>
                      <a:pt x="624344" y="599206"/>
                    </a:cubicBezTo>
                    <a:cubicBezTo>
                      <a:pt x="621116" y="601022"/>
                      <a:pt x="621721" y="604049"/>
                      <a:pt x="622730" y="606874"/>
                    </a:cubicBezTo>
                    <a:cubicBezTo>
                      <a:pt x="623133" y="608085"/>
                      <a:pt x="623941" y="609296"/>
                      <a:pt x="624546" y="610305"/>
                    </a:cubicBezTo>
                    <a:cubicBezTo>
                      <a:pt x="628582" y="616359"/>
                      <a:pt x="632416" y="622614"/>
                      <a:pt x="636653" y="628466"/>
                    </a:cubicBezTo>
                    <a:cubicBezTo>
                      <a:pt x="650174" y="647233"/>
                      <a:pt x="663492" y="666202"/>
                      <a:pt x="673985" y="686987"/>
                    </a:cubicBezTo>
                    <a:cubicBezTo>
                      <a:pt x="675801" y="690417"/>
                      <a:pt x="674389" y="691426"/>
                      <a:pt x="672976" y="693444"/>
                    </a:cubicBezTo>
                    <a:cubicBezTo>
                      <a:pt x="671766" y="695059"/>
                      <a:pt x="671564" y="696673"/>
                      <a:pt x="672976" y="698489"/>
                    </a:cubicBezTo>
                    <a:cubicBezTo>
                      <a:pt x="674187" y="699902"/>
                      <a:pt x="675801" y="701113"/>
                      <a:pt x="677819" y="700305"/>
                    </a:cubicBezTo>
                    <a:cubicBezTo>
                      <a:pt x="680241" y="699296"/>
                      <a:pt x="682864" y="698489"/>
                      <a:pt x="684882" y="696875"/>
                    </a:cubicBezTo>
                    <a:cubicBezTo>
                      <a:pt x="689321" y="693243"/>
                      <a:pt x="693559" y="689408"/>
                      <a:pt x="697797" y="685574"/>
                    </a:cubicBezTo>
                    <a:cubicBezTo>
                      <a:pt x="698604" y="684969"/>
                      <a:pt x="699209" y="684162"/>
                      <a:pt x="699814" y="683153"/>
                    </a:cubicBezTo>
                    <a:cubicBezTo>
                      <a:pt x="702034" y="679319"/>
                      <a:pt x="700420" y="675888"/>
                      <a:pt x="695981" y="675283"/>
                    </a:cubicBezTo>
                    <a:cubicBezTo>
                      <a:pt x="695173" y="675283"/>
                      <a:pt x="694366" y="675485"/>
                      <a:pt x="693559" y="675485"/>
                    </a:cubicBezTo>
                    <a:cubicBezTo>
                      <a:pt x="688312" y="675081"/>
                      <a:pt x="684277" y="672659"/>
                      <a:pt x="681048" y="668624"/>
                    </a:cubicBezTo>
                    <a:cubicBezTo>
                      <a:pt x="678021" y="664991"/>
                      <a:pt x="677819" y="661359"/>
                      <a:pt x="679434" y="657121"/>
                    </a:cubicBezTo>
                    <a:cubicBezTo>
                      <a:pt x="680241" y="654700"/>
                      <a:pt x="680443" y="652076"/>
                      <a:pt x="679837" y="649453"/>
                    </a:cubicBezTo>
                    <a:cubicBezTo>
                      <a:pt x="678223" y="641179"/>
                      <a:pt x="674187" y="639767"/>
                      <a:pt x="667730" y="645215"/>
                    </a:cubicBezTo>
                    <a:cubicBezTo>
                      <a:pt x="667124" y="645619"/>
                      <a:pt x="666721" y="645619"/>
                      <a:pt x="665712" y="646022"/>
                    </a:cubicBezTo>
                    <a:close/>
                    <a:moveTo>
                      <a:pt x="227420" y="455931"/>
                    </a:moveTo>
                    <a:cubicBezTo>
                      <a:pt x="229841" y="456739"/>
                      <a:pt x="231051" y="458757"/>
                      <a:pt x="232464" y="460169"/>
                    </a:cubicBezTo>
                    <a:cubicBezTo>
                      <a:pt x="235087" y="462994"/>
                      <a:pt x="237509" y="466223"/>
                      <a:pt x="240536" y="468645"/>
                    </a:cubicBezTo>
                    <a:cubicBezTo>
                      <a:pt x="243966" y="471671"/>
                      <a:pt x="248608" y="471470"/>
                      <a:pt x="250020" y="468039"/>
                    </a:cubicBezTo>
                    <a:cubicBezTo>
                      <a:pt x="251635" y="464003"/>
                      <a:pt x="252644" y="459564"/>
                      <a:pt x="250827" y="455124"/>
                    </a:cubicBezTo>
                    <a:cubicBezTo>
                      <a:pt x="249617" y="452299"/>
                      <a:pt x="246993" y="450281"/>
                      <a:pt x="244773" y="452501"/>
                    </a:cubicBezTo>
                    <a:cubicBezTo>
                      <a:pt x="240738" y="456133"/>
                      <a:pt x="239325" y="452905"/>
                      <a:pt x="237509" y="450685"/>
                    </a:cubicBezTo>
                    <a:cubicBezTo>
                      <a:pt x="229236" y="441200"/>
                      <a:pt x="222173" y="430909"/>
                      <a:pt x="214707" y="420819"/>
                    </a:cubicBezTo>
                    <a:cubicBezTo>
                      <a:pt x="209863" y="414160"/>
                      <a:pt x="205827" y="405886"/>
                      <a:pt x="198765" y="401850"/>
                    </a:cubicBezTo>
                    <a:cubicBezTo>
                      <a:pt x="190492" y="397209"/>
                      <a:pt x="186052" y="389944"/>
                      <a:pt x="181209" y="382680"/>
                    </a:cubicBezTo>
                    <a:cubicBezTo>
                      <a:pt x="180402" y="381671"/>
                      <a:pt x="179797" y="380460"/>
                      <a:pt x="178990" y="379451"/>
                    </a:cubicBezTo>
                    <a:cubicBezTo>
                      <a:pt x="177375" y="377433"/>
                      <a:pt x="174954" y="377029"/>
                      <a:pt x="172734" y="377837"/>
                    </a:cubicBezTo>
                    <a:cubicBezTo>
                      <a:pt x="170312" y="378846"/>
                      <a:pt x="170514" y="381065"/>
                      <a:pt x="170716" y="383083"/>
                    </a:cubicBezTo>
                    <a:cubicBezTo>
                      <a:pt x="170918" y="385707"/>
                      <a:pt x="172330" y="388128"/>
                      <a:pt x="173541" y="390348"/>
                    </a:cubicBezTo>
                    <a:cubicBezTo>
                      <a:pt x="181411" y="404474"/>
                      <a:pt x="189886" y="418196"/>
                      <a:pt x="199370" y="431312"/>
                    </a:cubicBezTo>
                    <a:cubicBezTo>
                      <a:pt x="205021" y="439182"/>
                      <a:pt x="210469" y="447052"/>
                      <a:pt x="215110" y="455528"/>
                    </a:cubicBezTo>
                    <a:cubicBezTo>
                      <a:pt x="216725" y="458555"/>
                      <a:pt x="217935" y="462187"/>
                      <a:pt x="221971" y="462389"/>
                    </a:cubicBezTo>
                    <a:cubicBezTo>
                      <a:pt x="225603" y="462994"/>
                      <a:pt x="226007" y="458757"/>
                      <a:pt x="227420" y="455931"/>
                    </a:cubicBezTo>
                    <a:close/>
                    <a:moveTo>
                      <a:pt x="890508" y="357657"/>
                    </a:moveTo>
                    <a:cubicBezTo>
                      <a:pt x="893938" y="357657"/>
                      <a:pt x="895956" y="355437"/>
                      <a:pt x="895553" y="352612"/>
                    </a:cubicBezTo>
                    <a:cubicBezTo>
                      <a:pt x="895351" y="351200"/>
                      <a:pt x="894544" y="349585"/>
                      <a:pt x="893938" y="348173"/>
                    </a:cubicBezTo>
                    <a:cubicBezTo>
                      <a:pt x="888490" y="336872"/>
                      <a:pt x="880418" y="327186"/>
                      <a:pt x="873961" y="316491"/>
                    </a:cubicBezTo>
                    <a:cubicBezTo>
                      <a:pt x="869118" y="308621"/>
                      <a:pt x="862862" y="309024"/>
                      <a:pt x="857818" y="316895"/>
                    </a:cubicBezTo>
                    <a:cubicBezTo>
                      <a:pt x="856002" y="319921"/>
                      <a:pt x="854589" y="319720"/>
                      <a:pt x="852571" y="317298"/>
                    </a:cubicBezTo>
                    <a:cubicBezTo>
                      <a:pt x="846517" y="310437"/>
                      <a:pt x="840262" y="303778"/>
                      <a:pt x="835015" y="296311"/>
                    </a:cubicBezTo>
                    <a:cubicBezTo>
                      <a:pt x="833199" y="293486"/>
                      <a:pt x="830979" y="290863"/>
                      <a:pt x="828760" y="288441"/>
                    </a:cubicBezTo>
                    <a:cubicBezTo>
                      <a:pt x="826943" y="286625"/>
                      <a:pt x="824522" y="286222"/>
                      <a:pt x="822302" y="287432"/>
                    </a:cubicBezTo>
                    <a:cubicBezTo>
                      <a:pt x="820284" y="288441"/>
                      <a:pt x="820486" y="290459"/>
                      <a:pt x="820688" y="292276"/>
                    </a:cubicBezTo>
                    <a:cubicBezTo>
                      <a:pt x="820890" y="294092"/>
                      <a:pt x="821697" y="295908"/>
                      <a:pt x="820688" y="297522"/>
                    </a:cubicBezTo>
                    <a:cubicBezTo>
                      <a:pt x="818468" y="301155"/>
                      <a:pt x="820083" y="303778"/>
                      <a:pt x="822504" y="306603"/>
                    </a:cubicBezTo>
                    <a:cubicBezTo>
                      <a:pt x="827549" y="312253"/>
                      <a:pt x="832796" y="317702"/>
                      <a:pt x="835823" y="324765"/>
                    </a:cubicBezTo>
                    <a:cubicBezTo>
                      <a:pt x="838849" y="331626"/>
                      <a:pt x="843490" y="336065"/>
                      <a:pt x="850351" y="338890"/>
                    </a:cubicBezTo>
                    <a:cubicBezTo>
                      <a:pt x="853984" y="340303"/>
                      <a:pt x="857212" y="341715"/>
                      <a:pt x="860643" y="339294"/>
                    </a:cubicBezTo>
                    <a:cubicBezTo>
                      <a:pt x="863871" y="337074"/>
                      <a:pt x="865889" y="338083"/>
                      <a:pt x="867705" y="340908"/>
                    </a:cubicBezTo>
                    <a:cubicBezTo>
                      <a:pt x="870732" y="345348"/>
                      <a:pt x="875172" y="348375"/>
                      <a:pt x="878199" y="352410"/>
                    </a:cubicBezTo>
                    <a:cubicBezTo>
                      <a:pt x="881831" y="356850"/>
                      <a:pt x="886876" y="355841"/>
                      <a:pt x="890508" y="357657"/>
                    </a:cubicBezTo>
                    <a:close/>
                    <a:moveTo>
                      <a:pt x="1003915" y="570349"/>
                    </a:moveTo>
                    <a:cubicBezTo>
                      <a:pt x="1003915" y="570753"/>
                      <a:pt x="1004520" y="572367"/>
                      <a:pt x="1004924" y="574183"/>
                    </a:cubicBezTo>
                    <a:cubicBezTo>
                      <a:pt x="1006740" y="579834"/>
                      <a:pt x="1010978" y="583668"/>
                      <a:pt x="1015215" y="587704"/>
                    </a:cubicBezTo>
                    <a:cubicBezTo>
                      <a:pt x="1018848" y="591134"/>
                      <a:pt x="1022278" y="592345"/>
                      <a:pt x="1027121" y="589923"/>
                    </a:cubicBezTo>
                    <a:cubicBezTo>
                      <a:pt x="1031157" y="587905"/>
                      <a:pt x="1036000" y="586493"/>
                      <a:pt x="1040439" y="589520"/>
                    </a:cubicBezTo>
                    <a:cubicBezTo>
                      <a:pt x="1047704" y="594565"/>
                      <a:pt x="1054767" y="600013"/>
                      <a:pt x="1059206" y="608085"/>
                    </a:cubicBezTo>
                    <a:cubicBezTo>
                      <a:pt x="1065058" y="618578"/>
                      <a:pt x="1071112" y="629273"/>
                      <a:pt x="1080192" y="637547"/>
                    </a:cubicBezTo>
                    <a:cubicBezTo>
                      <a:pt x="1081807" y="638960"/>
                      <a:pt x="1083219" y="640574"/>
                      <a:pt x="1085641" y="639565"/>
                    </a:cubicBezTo>
                    <a:cubicBezTo>
                      <a:pt x="1088264" y="638556"/>
                      <a:pt x="1089072" y="636336"/>
                      <a:pt x="1088466" y="633915"/>
                    </a:cubicBezTo>
                    <a:cubicBezTo>
                      <a:pt x="1088063" y="632099"/>
                      <a:pt x="1087255" y="630484"/>
                      <a:pt x="1086448" y="628870"/>
                    </a:cubicBezTo>
                    <a:cubicBezTo>
                      <a:pt x="1082210" y="620798"/>
                      <a:pt x="1078376" y="612524"/>
                      <a:pt x="1073533" y="604654"/>
                    </a:cubicBezTo>
                    <a:cubicBezTo>
                      <a:pt x="1065058" y="590731"/>
                      <a:pt x="1053354" y="579430"/>
                      <a:pt x="1041045" y="568937"/>
                    </a:cubicBezTo>
                    <a:cubicBezTo>
                      <a:pt x="1036202" y="564699"/>
                      <a:pt x="1032973" y="565506"/>
                      <a:pt x="1028735" y="570551"/>
                    </a:cubicBezTo>
                    <a:cubicBezTo>
                      <a:pt x="1025910" y="573780"/>
                      <a:pt x="1024296" y="573982"/>
                      <a:pt x="1021269" y="570753"/>
                    </a:cubicBezTo>
                    <a:cubicBezTo>
                      <a:pt x="1019049" y="568533"/>
                      <a:pt x="1017435" y="565708"/>
                      <a:pt x="1015215" y="563690"/>
                    </a:cubicBezTo>
                    <a:cubicBezTo>
                      <a:pt x="1013198" y="561672"/>
                      <a:pt x="1010574" y="560259"/>
                      <a:pt x="1007547" y="562076"/>
                    </a:cubicBezTo>
                    <a:cubicBezTo>
                      <a:pt x="1004520" y="563286"/>
                      <a:pt x="1003511" y="565708"/>
                      <a:pt x="1003915" y="570349"/>
                    </a:cubicBezTo>
                    <a:close/>
                    <a:moveTo>
                      <a:pt x="834612" y="829454"/>
                    </a:moveTo>
                    <a:cubicBezTo>
                      <a:pt x="838244" y="829656"/>
                      <a:pt x="840463" y="827436"/>
                      <a:pt x="842078" y="824813"/>
                    </a:cubicBezTo>
                    <a:cubicBezTo>
                      <a:pt x="843894" y="821988"/>
                      <a:pt x="841876" y="819970"/>
                      <a:pt x="840463" y="817750"/>
                    </a:cubicBezTo>
                    <a:cubicBezTo>
                      <a:pt x="838244" y="814521"/>
                      <a:pt x="835823" y="811494"/>
                      <a:pt x="833603" y="808266"/>
                    </a:cubicBezTo>
                    <a:cubicBezTo>
                      <a:pt x="830778" y="804432"/>
                      <a:pt x="828356" y="800194"/>
                      <a:pt x="824320" y="797772"/>
                    </a:cubicBezTo>
                    <a:cubicBezTo>
                      <a:pt x="820486" y="795553"/>
                      <a:pt x="818065" y="792324"/>
                      <a:pt x="815845" y="788692"/>
                    </a:cubicBezTo>
                    <a:cubicBezTo>
                      <a:pt x="813020" y="784252"/>
                      <a:pt x="810397" y="779813"/>
                      <a:pt x="807773" y="775373"/>
                    </a:cubicBezTo>
                    <a:cubicBezTo>
                      <a:pt x="805150" y="771135"/>
                      <a:pt x="803334" y="766494"/>
                      <a:pt x="797280" y="765687"/>
                    </a:cubicBezTo>
                    <a:cubicBezTo>
                      <a:pt x="795262" y="765485"/>
                      <a:pt x="794455" y="763266"/>
                      <a:pt x="793648" y="761853"/>
                    </a:cubicBezTo>
                    <a:cubicBezTo>
                      <a:pt x="789814" y="754992"/>
                      <a:pt x="783962" y="749745"/>
                      <a:pt x="778312" y="744499"/>
                    </a:cubicBezTo>
                    <a:cubicBezTo>
                      <a:pt x="776899" y="743086"/>
                      <a:pt x="775285" y="742481"/>
                      <a:pt x="773469" y="743490"/>
                    </a:cubicBezTo>
                    <a:cubicBezTo>
                      <a:pt x="771451" y="744499"/>
                      <a:pt x="770240" y="746113"/>
                      <a:pt x="770644" y="748534"/>
                    </a:cubicBezTo>
                    <a:cubicBezTo>
                      <a:pt x="771047" y="750552"/>
                      <a:pt x="771854" y="752570"/>
                      <a:pt x="772662" y="754386"/>
                    </a:cubicBezTo>
                    <a:cubicBezTo>
                      <a:pt x="775486" y="760239"/>
                      <a:pt x="778917" y="765889"/>
                      <a:pt x="782549" y="771135"/>
                    </a:cubicBezTo>
                    <a:cubicBezTo>
                      <a:pt x="792639" y="785463"/>
                      <a:pt x="801316" y="800598"/>
                      <a:pt x="812414" y="814118"/>
                    </a:cubicBezTo>
                    <a:cubicBezTo>
                      <a:pt x="817056" y="819768"/>
                      <a:pt x="821899" y="824006"/>
                      <a:pt x="827751" y="827638"/>
                    </a:cubicBezTo>
                    <a:cubicBezTo>
                      <a:pt x="829769" y="829051"/>
                      <a:pt x="831988" y="829656"/>
                      <a:pt x="834612" y="829454"/>
                    </a:cubicBezTo>
                    <a:close/>
                    <a:moveTo>
                      <a:pt x="403584" y="515865"/>
                    </a:moveTo>
                    <a:cubicBezTo>
                      <a:pt x="403382" y="518891"/>
                      <a:pt x="403786" y="522524"/>
                      <a:pt x="405804" y="525753"/>
                    </a:cubicBezTo>
                    <a:cubicBezTo>
                      <a:pt x="419324" y="546537"/>
                      <a:pt x="431835" y="567928"/>
                      <a:pt x="446767" y="587704"/>
                    </a:cubicBezTo>
                    <a:cubicBezTo>
                      <a:pt x="447978" y="589318"/>
                      <a:pt x="449391" y="590932"/>
                      <a:pt x="451005" y="592345"/>
                    </a:cubicBezTo>
                    <a:cubicBezTo>
                      <a:pt x="452821" y="593758"/>
                      <a:pt x="455041" y="593758"/>
                      <a:pt x="456857" y="592345"/>
                    </a:cubicBezTo>
                    <a:cubicBezTo>
                      <a:pt x="462911" y="587905"/>
                      <a:pt x="464727" y="580439"/>
                      <a:pt x="460489" y="574587"/>
                    </a:cubicBezTo>
                    <a:cubicBezTo>
                      <a:pt x="455848" y="568331"/>
                      <a:pt x="452216" y="561268"/>
                      <a:pt x="447574" y="555013"/>
                    </a:cubicBezTo>
                    <a:cubicBezTo>
                      <a:pt x="436879" y="539878"/>
                      <a:pt x="425983" y="524945"/>
                      <a:pt x="415086" y="510013"/>
                    </a:cubicBezTo>
                    <a:cubicBezTo>
                      <a:pt x="414077" y="508600"/>
                      <a:pt x="412866" y="506986"/>
                      <a:pt x="411454" y="505977"/>
                    </a:cubicBezTo>
                    <a:cubicBezTo>
                      <a:pt x="408225" y="503555"/>
                      <a:pt x="404593" y="504968"/>
                      <a:pt x="403988" y="509004"/>
                    </a:cubicBezTo>
                    <a:cubicBezTo>
                      <a:pt x="403584" y="511022"/>
                      <a:pt x="403584" y="513039"/>
                      <a:pt x="403584" y="515865"/>
                    </a:cubicBezTo>
                    <a:close/>
                    <a:moveTo>
                      <a:pt x="784567" y="431111"/>
                    </a:moveTo>
                    <a:cubicBezTo>
                      <a:pt x="785173" y="433734"/>
                      <a:pt x="786585" y="436761"/>
                      <a:pt x="788603" y="439990"/>
                    </a:cubicBezTo>
                    <a:cubicBezTo>
                      <a:pt x="797482" y="453510"/>
                      <a:pt x="808782" y="465214"/>
                      <a:pt x="817257" y="478936"/>
                    </a:cubicBezTo>
                    <a:cubicBezTo>
                      <a:pt x="819275" y="482165"/>
                      <a:pt x="822101" y="482367"/>
                      <a:pt x="825329" y="479945"/>
                    </a:cubicBezTo>
                    <a:cubicBezTo>
                      <a:pt x="829769" y="476514"/>
                      <a:pt x="830172" y="473891"/>
                      <a:pt x="826742" y="468443"/>
                    </a:cubicBezTo>
                    <a:cubicBezTo>
                      <a:pt x="823110" y="462591"/>
                      <a:pt x="818468" y="457142"/>
                      <a:pt x="816854" y="450079"/>
                    </a:cubicBezTo>
                    <a:cubicBezTo>
                      <a:pt x="815239" y="443420"/>
                      <a:pt x="815239" y="443420"/>
                      <a:pt x="821092" y="439586"/>
                    </a:cubicBezTo>
                    <a:cubicBezTo>
                      <a:pt x="821899" y="438981"/>
                      <a:pt x="822908" y="438577"/>
                      <a:pt x="823715" y="437770"/>
                    </a:cubicBezTo>
                    <a:cubicBezTo>
                      <a:pt x="826943" y="434541"/>
                      <a:pt x="827549" y="430505"/>
                      <a:pt x="825127" y="427277"/>
                    </a:cubicBezTo>
                    <a:cubicBezTo>
                      <a:pt x="822504" y="423644"/>
                      <a:pt x="819881" y="423039"/>
                      <a:pt x="815239" y="426268"/>
                    </a:cubicBezTo>
                    <a:cubicBezTo>
                      <a:pt x="812011" y="428487"/>
                      <a:pt x="809186" y="428285"/>
                      <a:pt x="805755" y="426873"/>
                    </a:cubicBezTo>
                    <a:cubicBezTo>
                      <a:pt x="801719" y="425259"/>
                      <a:pt x="797684" y="422837"/>
                      <a:pt x="793244" y="422635"/>
                    </a:cubicBezTo>
                    <a:cubicBezTo>
                      <a:pt x="787594" y="422232"/>
                      <a:pt x="784366" y="425057"/>
                      <a:pt x="784567" y="431111"/>
                    </a:cubicBezTo>
                    <a:close/>
                    <a:moveTo>
                      <a:pt x="748446" y="379653"/>
                    </a:moveTo>
                    <a:cubicBezTo>
                      <a:pt x="751473" y="379855"/>
                      <a:pt x="753693" y="377231"/>
                      <a:pt x="753289" y="374003"/>
                    </a:cubicBezTo>
                    <a:cubicBezTo>
                      <a:pt x="752886" y="371783"/>
                      <a:pt x="751271" y="370370"/>
                      <a:pt x="750262" y="368554"/>
                    </a:cubicBezTo>
                    <a:cubicBezTo>
                      <a:pt x="746227" y="362500"/>
                      <a:pt x="742796" y="356446"/>
                      <a:pt x="741787" y="348778"/>
                    </a:cubicBezTo>
                    <a:cubicBezTo>
                      <a:pt x="741182" y="342926"/>
                      <a:pt x="738558" y="336670"/>
                      <a:pt x="733110" y="333644"/>
                    </a:cubicBezTo>
                    <a:cubicBezTo>
                      <a:pt x="727662" y="330415"/>
                      <a:pt x="726047" y="322545"/>
                      <a:pt x="718178" y="322343"/>
                    </a:cubicBezTo>
                    <a:cubicBezTo>
                      <a:pt x="717572" y="322343"/>
                      <a:pt x="716765" y="320729"/>
                      <a:pt x="716361" y="319921"/>
                    </a:cubicBezTo>
                    <a:cubicBezTo>
                      <a:pt x="714343" y="317096"/>
                      <a:pt x="712527" y="314271"/>
                      <a:pt x="710711" y="311446"/>
                    </a:cubicBezTo>
                    <a:cubicBezTo>
                      <a:pt x="708290" y="307410"/>
                      <a:pt x="705868" y="303374"/>
                      <a:pt x="703447" y="299338"/>
                    </a:cubicBezTo>
                    <a:cubicBezTo>
                      <a:pt x="702034" y="297119"/>
                      <a:pt x="700016" y="295908"/>
                      <a:pt x="697393" y="296917"/>
                    </a:cubicBezTo>
                    <a:cubicBezTo>
                      <a:pt x="694568" y="298128"/>
                      <a:pt x="693559" y="300549"/>
                      <a:pt x="694366" y="303374"/>
                    </a:cubicBezTo>
                    <a:cubicBezTo>
                      <a:pt x="695375" y="306603"/>
                      <a:pt x="696990" y="309630"/>
                      <a:pt x="699007" y="312455"/>
                    </a:cubicBezTo>
                    <a:cubicBezTo>
                      <a:pt x="700218" y="314069"/>
                      <a:pt x="702236" y="315886"/>
                      <a:pt x="701631" y="317904"/>
                    </a:cubicBezTo>
                    <a:cubicBezTo>
                      <a:pt x="700218" y="322747"/>
                      <a:pt x="703245" y="325168"/>
                      <a:pt x="706070" y="327792"/>
                    </a:cubicBezTo>
                    <a:cubicBezTo>
                      <a:pt x="708895" y="330415"/>
                      <a:pt x="711115" y="333644"/>
                      <a:pt x="713536" y="336872"/>
                    </a:cubicBezTo>
                    <a:cubicBezTo>
                      <a:pt x="723222" y="349787"/>
                      <a:pt x="733110" y="362500"/>
                      <a:pt x="742998" y="375415"/>
                    </a:cubicBezTo>
                    <a:cubicBezTo>
                      <a:pt x="744411" y="377433"/>
                      <a:pt x="745823" y="379451"/>
                      <a:pt x="748446" y="379653"/>
                    </a:cubicBezTo>
                    <a:close/>
                    <a:moveTo>
                      <a:pt x="471184" y="214988"/>
                    </a:moveTo>
                    <a:cubicBezTo>
                      <a:pt x="471184" y="216602"/>
                      <a:pt x="471789" y="218015"/>
                      <a:pt x="472798" y="218620"/>
                    </a:cubicBezTo>
                    <a:cubicBezTo>
                      <a:pt x="478449" y="222656"/>
                      <a:pt x="481476" y="229114"/>
                      <a:pt x="485511" y="234360"/>
                    </a:cubicBezTo>
                    <a:cubicBezTo>
                      <a:pt x="492776" y="243845"/>
                      <a:pt x="499839" y="253733"/>
                      <a:pt x="505691" y="264024"/>
                    </a:cubicBezTo>
                    <a:cubicBezTo>
                      <a:pt x="513157" y="277141"/>
                      <a:pt x="521430" y="289854"/>
                      <a:pt x="530108" y="302164"/>
                    </a:cubicBezTo>
                    <a:cubicBezTo>
                      <a:pt x="533740" y="307208"/>
                      <a:pt x="537574" y="312253"/>
                      <a:pt x="541408" y="317096"/>
                    </a:cubicBezTo>
                    <a:cubicBezTo>
                      <a:pt x="543224" y="319518"/>
                      <a:pt x="545847" y="320123"/>
                      <a:pt x="548269" y="318307"/>
                    </a:cubicBezTo>
                    <a:cubicBezTo>
                      <a:pt x="550488" y="316693"/>
                      <a:pt x="550287" y="314271"/>
                      <a:pt x="549076" y="311850"/>
                    </a:cubicBezTo>
                    <a:cubicBezTo>
                      <a:pt x="548067" y="310033"/>
                      <a:pt x="546856" y="308419"/>
                      <a:pt x="545646" y="306603"/>
                    </a:cubicBezTo>
                    <a:cubicBezTo>
                      <a:pt x="536766" y="294899"/>
                      <a:pt x="528090" y="283195"/>
                      <a:pt x="521027" y="270482"/>
                    </a:cubicBezTo>
                    <a:cubicBezTo>
                      <a:pt x="510533" y="251715"/>
                      <a:pt x="497821" y="234764"/>
                      <a:pt x="485511" y="217208"/>
                    </a:cubicBezTo>
                    <a:cubicBezTo>
                      <a:pt x="483493" y="214181"/>
                      <a:pt x="481072" y="211356"/>
                      <a:pt x="477036" y="210952"/>
                    </a:cubicBezTo>
                    <a:cubicBezTo>
                      <a:pt x="473807" y="211154"/>
                      <a:pt x="471386" y="212970"/>
                      <a:pt x="471184" y="214988"/>
                    </a:cubicBezTo>
                    <a:close/>
                    <a:moveTo>
                      <a:pt x="522439" y="582659"/>
                    </a:moveTo>
                    <a:cubicBezTo>
                      <a:pt x="521027" y="573376"/>
                      <a:pt x="519816" y="565304"/>
                      <a:pt x="514771" y="558242"/>
                    </a:cubicBezTo>
                    <a:cubicBezTo>
                      <a:pt x="505893" y="545932"/>
                      <a:pt x="498224" y="533017"/>
                      <a:pt x="490758" y="519900"/>
                    </a:cubicBezTo>
                    <a:cubicBezTo>
                      <a:pt x="484906" y="509407"/>
                      <a:pt x="484906" y="509407"/>
                      <a:pt x="475624" y="516066"/>
                    </a:cubicBezTo>
                    <a:cubicBezTo>
                      <a:pt x="471386" y="519093"/>
                      <a:pt x="470982" y="520708"/>
                      <a:pt x="474009" y="524945"/>
                    </a:cubicBezTo>
                    <a:cubicBezTo>
                      <a:pt x="486722" y="542502"/>
                      <a:pt x="498022" y="560865"/>
                      <a:pt x="509524" y="579228"/>
                    </a:cubicBezTo>
                    <a:cubicBezTo>
                      <a:pt x="510937" y="581448"/>
                      <a:pt x="512551" y="583466"/>
                      <a:pt x="514368" y="585484"/>
                    </a:cubicBezTo>
                    <a:cubicBezTo>
                      <a:pt x="515578" y="586896"/>
                      <a:pt x="517395" y="587502"/>
                      <a:pt x="519413" y="586493"/>
                    </a:cubicBezTo>
                    <a:cubicBezTo>
                      <a:pt x="521228" y="585282"/>
                      <a:pt x="522439" y="583668"/>
                      <a:pt x="522439" y="582659"/>
                    </a:cubicBezTo>
                    <a:close/>
                    <a:moveTo>
                      <a:pt x="906450" y="709386"/>
                    </a:moveTo>
                    <a:cubicBezTo>
                      <a:pt x="906450" y="711808"/>
                      <a:pt x="908064" y="713422"/>
                      <a:pt x="909477" y="715238"/>
                    </a:cubicBezTo>
                    <a:cubicBezTo>
                      <a:pt x="917144" y="724117"/>
                      <a:pt x="924409" y="733400"/>
                      <a:pt x="929857" y="743893"/>
                    </a:cubicBezTo>
                    <a:cubicBezTo>
                      <a:pt x="933893" y="751965"/>
                      <a:pt x="938534" y="759835"/>
                      <a:pt x="943983" y="767301"/>
                    </a:cubicBezTo>
                    <a:cubicBezTo>
                      <a:pt x="950238" y="775979"/>
                      <a:pt x="956898" y="784252"/>
                      <a:pt x="962144" y="793737"/>
                    </a:cubicBezTo>
                    <a:cubicBezTo>
                      <a:pt x="964162" y="797167"/>
                      <a:pt x="966382" y="800194"/>
                      <a:pt x="968601" y="803423"/>
                    </a:cubicBezTo>
                    <a:cubicBezTo>
                      <a:pt x="970216" y="805844"/>
                      <a:pt x="972637" y="806853"/>
                      <a:pt x="975261" y="805239"/>
                    </a:cubicBezTo>
                    <a:cubicBezTo>
                      <a:pt x="977682" y="803826"/>
                      <a:pt x="977884" y="801405"/>
                      <a:pt x="976875" y="798983"/>
                    </a:cubicBezTo>
                    <a:cubicBezTo>
                      <a:pt x="976269" y="797571"/>
                      <a:pt x="975664" y="796158"/>
                      <a:pt x="974655" y="794746"/>
                    </a:cubicBezTo>
                    <a:cubicBezTo>
                      <a:pt x="969812" y="787481"/>
                      <a:pt x="964767" y="780216"/>
                      <a:pt x="959723" y="772750"/>
                    </a:cubicBezTo>
                    <a:cubicBezTo>
                      <a:pt x="953063" y="762862"/>
                      <a:pt x="945194" y="753781"/>
                      <a:pt x="940149" y="742682"/>
                    </a:cubicBezTo>
                    <a:cubicBezTo>
                      <a:pt x="934297" y="729767"/>
                      <a:pt x="925216" y="718871"/>
                      <a:pt x="916539" y="707974"/>
                    </a:cubicBezTo>
                    <a:cubicBezTo>
                      <a:pt x="915732" y="706965"/>
                      <a:pt x="914723" y="706157"/>
                      <a:pt x="913714" y="705149"/>
                    </a:cubicBezTo>
                    <a:cubicBezTo>
                      <a:pt x="912302" y="703938"/>
                      <a:pt x="910486" y="703332"/>
                      <a:pt x="908669" y="704543"/>
                    </a:cubicBezTo>
                    <a:cubicBezTo>
                      <a:pt x="906853" y="705552"/>
                      <a:pt x="906450" y="707166"/>
                      <a:pt x="906450" y="709386"/>
                    </a:cubicBezTo>
                    <a:close/>
                    <a:moveTo>
                      <a:pt x="692146" y="935800"/>
                    </a:moveTo>
                    <a:cubicBezTo>
                      <a:pt x="684277" y="935800"/>
                      <a:pt x="681855" y="939836"/>
                      <a:pt x="685285" y="946697"/>
                    </a:cubicBezTo>
                    <a:cubicBezTo>
                      <a:pt x="691945" y="960419"/>
                      <a:pt x="701025" y="972325"/>
                      <a:pt x="710106" y="984433"/>
                    </a:cubicBezTo>
                    <a:cubicBezTo>
                      <a:pt x="713133" y="988469"/>
                      <a:pt x="716361" y="992101"/>
                      <a:pt x="719590" y="995935"/>
                    </a:cubicBezTo>
                    <a:cubicBezTo>
                      <a:pt x="721810" y="998357"/>
                      <a:pt x="724635" y="999164"/>
                      <a:pt x="727258" y="997348"/>
                    </a:cubicBezTo>
                    <a:cubicBezTo>
                      <a:pt x="730487" y="995330"/>
                      <a:pt x="729478" y="992505"/>
                      <a:pt x="727864" y="989881"/>
                    </a:cubicBezTo>
                    <a:cubicBezTo>
                      <a:pt x="726653" y="987864"/>
                      <a:pt x="725240" y="985846"/>
                      <a:pt x="723828" y="984029"/>
                    </a:cubicBezTo>
                    <a:cubicBezTo>
                      <a:pt x="721205" y="980801"/>
                      <a:pt x="717572" y="977975"/>
                      <a:pt x="715958" y="974343"/>
                    </a:cubicBezTo>
                    <a:cubicBezTo>
                      <a:pt x="711518" y="964052"/>
                      <a:pt x="703850" y="955375"/>
                      <a:pt x="700420" y="944679"/>
                    </a:cubicBezTo>
                    <a:cubicBezTo>
                      <a:pt x="699613" y="942460"/>
                      <a:pt x="698402" y="940442"/>
                      <a:pt x="697191" y="938424"/>
                    </a:cubicBezTo>
                    <a:cubicBezTo>
                      <a:pt x="696182" y="936204"/>
                      <a:pt x="694366" y="935599"/>
                      <a:pt x="692146" y="935800"/>
                    </a:cubicBezTo>
                    <a:close/>
                    <a:moveTo>
                      <a:pt x="784567" y="620193"/>
                    </a:moveTo>
                    <a:cubicBezTo>
                      <a:pt x="786988" y="619991"/>
                      <a:pt x="788401" y="618578"/>
                      <a:pt x="788603" y="616359"/>
                    </a:cubicBezTo>
                    <a:cubicBezTo>
                      <a:pt x="788805" y="614946"/>
                      <a:pt x="788603" y="613130"/>
                      <a:pt x="787997" y="611717"/>
                    </a:cubicBezTo>
                    <a:cubicBezTo>
                      <a:pt x="785778" y="606269"/>
                      <a:pt x="782146" y="601426"/>
                      <a:pt x="781339" y="595170"/>
                    </a:cubicBezTo>
                    <a:cubicBezTo>
                      <a:pt x="781137" y="593758"/>
                      <a:pt x="779522" y="592749"/>
                      <a:pt x="778513" y="591538"/>
                    </a:cubicBezTo>
                    <a:cubicBezTo>
                      <a:pt x="772056" y="584677"/>
                      <a:pt x="766406" y="577210"/>
                      <a:pt x="760756" y="569744"/>
                    </a:cubicBezTo>
                    <a:cubicBezTo>
                      <a:pt x="757124" y="564901"/>
                      <a:pt x="753491" y="560259"/>
                      <a:pt x="749657" y="555618"/>
                    </a:cubicBezTo>
                    <a:cubicBezTo>
                      <a:pt x="748043" y="553399"/>
                      <a:pt x="745823" y="551784"/>
                      <a:pt x="742998" y="553600"/>
                    </a:cubicBezTo>
                    <a:cubicBezTo>
                      <a:pt x="739971" y="555416"/>
                      <a:pt x="739971" y="558040"/>
                      <a:pt x="741989" y="561067"/>
                    </a:cubicBezTo>
                    <a:cubicBezTo>
                      <a:pt x="746832" y="568533"/>
                      <a:pt x="751271" y="576201"/>
                      <a:pt x="756922" y="582861"/>
                    </a:cubicBezTo>
                    <a:cubicBezTo>
                      <a:pt x="758133" y="584273"/>
                      <a:pt x="759545" y="585484"/>
                      <a:pt x="760151" y="587300"/>
                    </a:cubicBezTo>
                    <a:cubicBezTo>
                      <a:pt x="764388" y="598802"/>
                      <a:pt x="773670" y="606874"/>
                      <a:pt x="779321" y="617368"/>
                    </a:cubicBezTo>
                    <a:cubicBezTo>
                      <a:pt x="780531" y="619184"/>
                      <a:pt x="782146" y="620395"/>
                      <a:pt x="784567" y="620193"/>
                    </a:cubicBezTo>
                    <a:close/>
                    <a:moveTo>
                      <a:pt x="1089072" y="654094"/>
                    </a:moveTo>
                    <a:cubicBezTo>
                      <a:pt x="1088870" y="657928"/>
                      <a:pt x="1089878" y="660148"/>
                      <a:pt x="1090887" y="662166"/>
                    </a:cubicBezTo>
                    <a:cubicBezTo>
                      <a:pt x="1093107" y="666807"/>
                      <a:pt x="1095932" y="671247"/>
                      <a:pt x="1099161" y="675485"/>
                    </a:cubicBezTo>
                    <a:cubicBezTo>
                      <a:pt x="1105820" y="684162"/>
                      <a:pt x="1113892" y="691628"/>
                      <a:pt x="1120551" y="700305"/>
                    </a:cubicBezTo>
                    <a:cubicBezTo>
                      <a:pt x="1122569" y="702929"/>
                      <a:pt x="1125394" y="705149"/>
                      <a:pt x="1129026" y="705149"/>
                    </a:cubicBezTo>
                    <a:cubicBezTo>
                      <a:pt x="1133264" y="705149"/>
                      <a:pt x="1135282" y="702323"/>
                      <a:pt x="1133667" y="698489"/>
                    </a:cubicBezTo>
                    <a:cubicBezTo>
                      <a:pt x="1133264" y="697278"/>
                      <a:pt x="1132255" y="696269"/>
                      <a:pt x="1131448" y="695462"/>
                    </a:cubicBezTo>
                    <a:cubicBezTo>
                      <a:pt x="1123780" y="688198"/>
                      <a:pt x="1121358" y="676695"/>
                      <a:pt x="1111672" y="670843"/>
                    </a:cubicBezTo>
                    <a:cubicBezTo>
                      <a:pt x="1111067" y="670440"/>
                      <a:pt x="1110663" y="669632"/>
                      <a:pt x="1110260" y="669027"/>
                    </a:cubicBezTo>
                    <a:cubicBezTo>
                      <a:pt x="1106425" y="663175"/>
                      <a:pt x="1101784" y="657727"/>
                      <a:pt x="1099565" y="650866"/>
                    </a:cubicBezTo>
                    <a:cubicBezTo>
                      <a:pt x="1098757" y="648242"/>
                      <a:pt x="1096739" y="647233"/>
                      <a:pt x="1094116" y="647637"/>
                    </a:cubicBezTo>
                    <a:cubicBezTo>
                      <a:pt x="1091694" y="647839"/>
                      <a:pt x="1090484" y="649655"/>
                      <a:pt x="1089878" y="651673"/>
                    </a:cubicBezTo>
                    <a:cubicBezTo>
                      <a:pt x="1089273" y="652884"/>
                      <a:pt x="1089072" y="654296"/>
                      <a:pt x="1089072" y="654094"/>
                    </a:cubicBezTo>
                    <a:close/>
                    <a:moveTo>
                      <a:pt x="998265" y="549766"/>
                    </a:moveTo>
                    <a:cubicBezTo>
                      <a:pt x="1001897" y="549766"/>
                      <a:pt x="1004117" y="546941"/>
                      <a:pt x="1003108" y="543309"/>
                    </a:cubicBezTo>
                    <a:cubicBezTo>
                      <a:pt x="1002099" y="540080"/>
                      <a:pt x="1000283" y="537255"/>
                      <a:pt x="998265" y="534430"/>
                    </a:cubicBezTo>
                    <a:cubicBezTo>
                      <a:pt x="996045" y="531605"/>
                      <a:pt x="993624" y="528779"/>
                      <a:pt x="991807" y="525551"/>
                    </a:cubicBezTo>
                    <a:cubicBezTo>
                      <a:pt x="983938" y="511425"/>
                      <a:pt x="971830" y="501134"/>
                      <a:pt x="961741" y="488824"/>
                    </a:cubicBezTo>
                    <a:cubicBezTo>
                      <a:pt x="961135" y="488017"/>
                      <a:pt x="960328" y="487411"/>
                      <a:pt x="959319" y="486806"/>
                    </a:cubicBezTo>
                    <a:cubicBezTo>
                      <a:pt x="957503" y="485595"/>
                      <a:pt x="955687" y="484586"/>
                      <a:pt x="953669" y="486201"/>
                    </a:cubicBezTo>
                    <a:cubicBezTo>
                      <a:pt x="951449" y="488017"/>
                      <a:pt x="951651" y="490438"/>
                      <a:pt x="952458" y="492658"/>
                    </a:cubicBezTo>
                    <a:cubicBezTo>
                      <a:pt x="952862" y="493869"/>
                      <a:pt x="953871" y="494878"/>
                      <a:pt x="954880" y="495685"/>
                    </a:cubicBezTo>
                    <a:cubicBezTo>
                      <a:pt x="965978" y="507389"/>
                      <a:pt x="974252" y="521515"/>
                      <a:pt x="984745" y="533824"/>
                    </a:cubicBezTo>
                    <a:cubicBezTo>
                      <a:pt x="987772" y="537255"/>
                      <a:pt x="989789" y="541694"/>
                      <a:pt x="992211" y="545730"/>
                    </a:cubicBezTo>
                    <a:cubicBezTo>
                      <a:pt x="993624" y="547950"/>
                      <a:pt x="995440" y="549363"/>
                      <a:pt x="998265" y="549766"/>
                    </a:cubicBezTo>
                    <a:close/>
                    <a:moveTo>
                      <a:pt x="269392" y="730575"/>
                    </a:moveTo>
                    <a:cubicBezTo>
                      <a:pt x="271410" y="734207"/>
                      <a:pt x="273024" y="738646"/>
                      <a:pt x="275850" y="742279"/>
                    </a:cubicBezTo>
                    <a:cubicBezTo>
                      <a:pt x="283719" y="751965"/>
                      <a:pt x="290782" y="762257"/>
                      <a:pt x="298450" y="772144"/>
                    </a:cubicBezTo>
                    <a:cubicBezTo>
                      <a:pt x="302083" y="776786"/>
                      <a:pt x="306119" y="781225"/>
                      <a:pt x="310356" y="785665"/>
                    </a:cubicBezTo>
                    <a:cubicBezTo>
                      <a:pt x="312374" y="787683"/>
                      <a:pt x="314997" y="788288"/>
                      <a:pt x="317419" y="786270"/>
                    </a:cubicBezTo>
                    <a:cubicBezTo>
                      <a:pt x="319840" y="784252"/>
                      <a:pt x="319436" y="781629"/>
                      <a:pt x="317621" y="779207"/>
                    </a:cubicBezTo>
                    <a:cubicBezTo>
                      <a:pt x="316612" y="777795"/>
                      <a:pt x="315603" y="776180"/>
                      <a:pt x="314190" y="774970"/>
                    </a:cubicBezTo>
                    <a:cubicBezTo>
                      <a:pt x="303697" y="764274"/>
                      <a:pt x="298047" y="750351"/>
                      <a:pt x="287957" y="739454"/>
                    </a:cubicBezTo>
                    <a:cubicBezTo>
                      <a:pt x="284325" y="735418"/>
                      <a:pt x="281499" y="730575"/>
                      <a:pt x="277464" y="726942"/>
                    </a:cubicBezTo>
                    <a:cubicBezTo>
                      <a:pt x="275850" y="725328"/>
                      <a:pt x="273630" y="725126"/>
                      <a:pt x="271612" y="726135"/>
                    </a:cubicBezTo>
                    <a:cubicBezTo>
                      <a:pt x="269997" y="726942"/>
                      <a:pt x="269392" y="728355"/>
                      <a:pt x="269392" y="730575"/>
                    </a:cubicBezTo>
                    <a:close/>
                    <a:moveTo>
                      <a:pt x="292800" y="554004"/>
                    </a:moveTo>
                    <a:cubicBezTo>
                      <a:pt x="297441" y="553600"/>
                      <a:pt x="298854" y="548959"/>
                      <a:pt x="295625" y="544318"/>
                    </a:cubicBezTo>
                    <a:cubicBezTo>
                      <a:pt x="285939" y="529788"/>
                      <a:pt x="275648" y="515865"/>
                      <a:pt x="264751" y="502142"/>
                    </a:cubicBezTo>
                    <a:cubicBezTo>
                      <a:pt x="264347" y="501537"/>
                      <a:pt x="263742" y="500932"/>
                      <a:pt x="263137" y="500326"/>
                    </a:cubicBezTo>
                    <a:cubicBezTo>
                      <a:pt x="261320" y="498510"/>
                      <a:pt x="259101" y="497905"/>
                      <a:pt x="256679" y="499317"/>
                    </a:cubicBezTo>
                    <a:cubicBezTo>
                      <a:pt x="254258" y="500730"/>
                      <a:pt x="253854" y="503151"/>
                      <a:pt x="254863" y="505371"/>
                    </a:cubicBezTo>
                    <a:cubicBezTo>
                      <a:pt x="255872" y="507793"/>
                      <a:pt x="257083" y="510013"/>
                      <a:pt x="258697" y="512232"/>
                    </a:cubicBezTo>
                    <a:cubicBezTo>
                      <a:pt x="265155" y="520708"/>
                      <a:pt x="271006" y="529587"/>
                      <a:pt x="275648" y="539273"/>
                    </a:cubicBezTo>
                    <a:cubicBezTo>
                      <a:pt x="278877" y="546134"/>
                      <a:pt x="285939" y="548354"/>
                      <a:pt x="290782" y="553197"/>
                    </a:cubicBezTo>
                    <a:cubicBezTo>
                      <a:pt x="291388" y="553802"/>
                      <a:pt x="292195" y="553802"/>
                      <a:pt x="292800" y="554004"/>
                    </a:cubicBezTo>
                    <a:close/>
                    <a:moveTo>
                      <a:pt x="960126" y="741270"/>
                    </a:moveTo>
                    <a:cubicBezTo>
                      <a:pt x="962548" y="740866"/>
                      <a:pt x="963758" y="739454"/>
                      <a:pt x="963960" y="737032"/>
                    </a:cubicBezTo>
                    <a:cubicBezTo>
                      <a:pt x="964364" y="733400"/>
                      <a:pt x="962951" y="730373"/>
                      <a:pt x="960732" y="727749"/>
                    </a:cubicBezTo>
                    <a:cubicBezTo>
                      <a:pt x="956696" y="722705"/>
                      <a:pt x="952458" y="717660"/>
                      <a:pt x="948422" y="712615"/>
                    </a:cubicBezTo>
                    <a:cubicBezTo>
                      <a:pt x="940149" y="702122"/>
                      <a:pt x="929454" y="693848"/>
                      <a:pt x="922189" y="682749"/>
                    </a:cubicBezTo>
                    <a:cubicBezTo>
                      <a:pt x="921786" y="682144"/>
                      <a:pt x="921180" y="681538"/>
                      <a:pt x="920575" y="681135"/>
                    </a:cubicBezTo>
                    <a:cubicBezTo>
                      <a:pt x="918759" y="679722"/>
                      <a:pt x="916741" y="679521"/>
                      <a:pt x="914723" y="680933"/>
                    </a:cubicBezTo>
                    <a:cubicBezTo>
                      <a:pt x="912705" y="682346"/>
                      <a:pt x="912302" y="684364"/>
                      <a:pt x="913512" y="686381"/>
                    </a:cubicBezTo>
                    <a:cubicBezTo>
                      <a:pt x="914925" y="688803"/>
                      <a:pt x="916337" y="691426"/>
                      <a:pt x="918153" y="693646"/>
                    </a:cubicBezTo>
                    <a:cubicBezTo>
                      <a:pt x="930866" y="708781"/>
                      <a:pt x="945597" y="722301"/>
                      <a:pt x="956292" y="739050"/>
                    </a:cubicBezTo>
                    <a:cubicBezTo>
                      <a:pt x="957099" y="740463"/>
                      <a:pt x="958310" y="741270"/>
                      <a:pt x="960126" y="741270"/>
                    </a:cubicBezTo>
                    <a:close/>
                    <a:moveTo>
                      <a:pt x="763984" y="198844"/>
                    </a:moveTo>
                    <a:cubicBezTo>
                      <a:pt x="766809" y="198643"/>
                      <a:pt x="768626" y="196221"/>
                      <a:pt x="768020" y="193194"/>
                    </a:cubicBezTo>
                    <a:cubicBezTo>
                      <a:pt x="767415" y="190571"/>
                      <a:pt x="766002" y="188351"/>
                      <a:pt x="764388" y="186333"/>
                    </a:cubicBezTo>
                    <a:cubicBezTo>
                      <a:pt x="757325" y="178059"/>
                      <a:pt x="751675" y="168575"/>
                      <a:pt x="745621" y="159494"/>
                    </a:cubicBezTo>
                    <a:cubicBezTo>
                      <a:pt x="741787" y="153642"/>
                      <a:pt x="737549" y="147992"/>
                      <a:pt x="733110" y="142544"/>
                    </a:cubicBezTo>
                    <a:cubicBezTo>
                      <a:pt x="731092" y="140122"/>
                      <a:pt x="728469" y="138911"/>
                      <a:pt x="725644" y="141535"/>
                    </a:cubicBezTo>
                    <a:cubicBezTo>
                      <a:pt x="723021" y="143956"/>
                      <a:pt x="724231" y="145974"/>
                      <a:pt x="725846" y="148396"/>
                    </a:cubicBezTo>
                    <a:cubicBezTo>
                      <a:pt x="730689" y="155257"/>
                      <a:pt x="735935" y="161714"/>
                      <a:pt x="739971" y="168979"/>
                    </a:cubicBezTo>
                    <a:cubicBezTo>
                      <a:pt x="745420" y="178665"/>
                      <a:pt x="752886" y="186737"/>
                      <a:pt x="758940" y="195817"/>
                    </a:cubicBezTo>
                    <a:cubicBezTo>
                      <a:pt x="760151" y="197835"/>
                      <a:pt x="761764" y="199046"/>
                      <a:pt x="763984" y="198844"/>
                    </a:cubicBezTo>
                    <a:close/>
                    <a:moveTo>
                      <a:pt x="792033" y="877683"/>
                    </a:moveTo>
                    <a:cubicBezTo>
                      <a:pt x="792235" y="878289"/>
                      <a:pt x="792437" y="879096"/>
                      <a:pt x="792841" y="879701"/>
                    </a:cubicBezTo>
                    <a:cubicBezTo>
                      <a:pt x="796877" y="886966"/>
                      <a:pt x="799903" y="894836"/>
                      <a:pt x="805755" y="901092"/>
                    </a:cubicBezTo>
                    <a:cubicBezTo>
                      <a:pt x="813020" y="908760"/>
                      <a:pt x="819477" y="916832"/>
                      <a:pt x="824925" y="925711"/>
                    </a:cubicBezTo>
                    <a:cubicBezTo>
                      <a:pt x="826540" y="928334"/>
                      <a:pt x="828356" y="930756"/>
                      <a:pt x="831787" y="928536"/>
                    </a:cubicBezTo>
                    <a:cubicBezTo>
                      <a:pt x="834814" y="926720"/>
                      <a:pt x="835015" y="924096"/>
                      <a:pt x="833401" y="921069"/>
                    </a:cubicBezTo>
                    <a:cubicBezTo>
                      <a:pt x="831181" y="916832"/>
                      <a:pt x="828558" y="912998"/>
                      <a:pt x="825733" y="909365"/>
                    </a:cubicBezTo>
                    <a:cubicBezTo>
                      <a:pt x="817863" y="899074"/>
                      <a:pt x="807975" y="890195"/>
                      <a:pt x="802930" y="877885"/>
                    </a:cubicBezTo>
                    <a:cubicBezTo>
                      <a:pt x="802325" y="876271"/>
                      <a:pt x="801114" y="874656"/>
                      <a:pt x="799500" y="873647"/>
                    </a:cubicBezTo>
                    <a:cubicBezTo>
                      <a:pt x="798087" y="872639"/>
                      <a:pt x="796675" y="872437"/>
                      <a:pt x="795060" y="873244"/>
                    </a:cubicBezTo>
                    <a:cubicBezTo>
                      <a:pt x="793244" y="874051"/>
                      <a:pt x="792033" y="875464"/>
                      <a:pt x="792033" y="877683"/>
                    </a:cubicBezTo>
                    <a:close/>
                    <a:moveTo>
                      <a:pt x="577932" y="361088"/>
                    </a:moveTo>
                    <a:cubicBezTo>
                      <a:pt x="581363" y="361289"/>
                      <a:pt x="583986" y="357657"/>
                      <a:pt x="582977" y="354428"/>
                    </a:cubicBezTo>
                    <a:cubicBezTo>
                      <a:pt x="582372" y="352410"/>
                      <a:pt x="581161" y="350594"/>
                      <a:pt x="580152" y="348778"/>
                    </a:cubicBezTo>
                    <a:cubicBezTo>
                      <a:pt x="574300" y="339294"/>
                      <a:pt x="568246" y="329809"/>
                      <a:pt x="562192" y="320325"/>
                    </a:cubicBezTo>
                    <a:cubicBezTo>
                      <a:pt x="558964" y="315280"/>
                      <a:pt x="556744" y="313868"/>
                      <a:pt x="553919" y="315280"/>
                    </a:cubicBezTo>
                    <a:cubicBezTo>
                      <a:pt x="551094" y="316895"/>
                      <a:pt x="550892" y="319720"/>
                      <a:pt x="553717" y="324966"/>
                    </a:cubicBezTo>
                    <a:cubicBezTo>
                      <a:pt x="556946" y="331020"/>
                      <a:pt x="559771" y="336872"/>
                      <a:pt x="560376" y="343935"/>
                    </a:cubicBezTo>
                    <a:cubicBezTo>
                      <a:pt x="560981" y="349384"/>
                      <a:pt x="565017" y="353419"/>
                      <a:pt x="569457" y="356043"/>
                    </a:cubicBezTo>
                    <a:cubicBezTo>
                      <a:pt x="572484" y="357657"/>
                      <a:pt x="574703" y="360482"/>
                      <a:pt x="577932" y="361088"/>
                    </a:cubicBezTo>
                    <a:close/>
                    <a:moveTo>
                      <a:pt x="311768" y="597592"/>
                    </a:moveTo>
                    <a:cubicBezTo>
                      <a:pt x="312374" y="598802"/>
                      <a:pt x="312979" y="600417"/>
                      <a:pt x="313988" y="602031"/>
                    </a:cubicBezTo>
                    <a:cubicBezTo>
                      <a:pt x="321454" y="613332"/>
                      <a:pt x="330737" y="623220"/>
                      <a:pt x="337598" y="634924"/>
                    </a:cubicBezTo>
                    <a:cubicBezTo>
                      <a:pt x="337800" y="635327"/>
                      <a:pt x="338203" y="635731"/>
                      <a:pt x="338607" y="636135"/>
                    </a:cubicBezTo>
                    <a:cubicBezTo>
                      <a:pt x="341028" y="638354"/>
                      <a:pt x="343652" y="638758"/>
                      <a:pt x="346275" y="636740"/>
                    </a:cubicBezTo>
                    <a:cubicBezTo>
                      <a:pt x="348495" y="634924"/>
                      <a:pt x="348091" y="632502"/>
                      <a:pt x="346678" y="630484"/>
                    </a:cubicBezTo>
                    <a:cubicBezTo>
                      <a:pt x="344459" y="626852"/>
                      <a:pt x="342037" y="623421"/>
                      <a:pt x="340221" y="619789"/>
                    </a:cubicBezTo>
                    <a:cubicBezTo>
                      <a:pt x="335983" y="611516"/>
                      <a:pt x="329930" y="604856"/>
                      <a:pt x="324481" y="597592"/>
                    </a:cubicBezTo>
                    <a:cubicBezTo>
                      <a:pt x="322867" y="595574"/>
                      <a:pt x="320849" y="593758"/>
                      <a:pt x="318428" y="592749"/>
                    </a:cubicBezTo>
                    <a:cubicBezTo>
                      <a:pt x="315199" y="590932"/>
                      <a:pt x="311567" y="593354"/>
                      <a:pt x="311768" y="597592"/>
                    </a:cubicBezTo>
                    <a:close/>
                    <a:moveTo>
                      <a:pt x="515175" y="218015"/>
                    </a:moveTo>
                    <a:cubicBezTo>
                      <a:pt x="517193" y="218015"/>
                      <a:pt x="518605" y="216804"/>
                      <a:pt x="519211" y="214786"/>
                    </a:cubicBezTo>
                    <a:cubicBezTo>
                      <a:pt x="519816" y="212970"/>
                      <a:pt x="519413" y="211154"/>
                      <a:pt x="518605" y="209539"/>
                    </a:cubicBezTo>
                    <a:cubicBezTo>
                      <a:pt x="513964" y="200257"/>
                      <a:pt x="509121" y="190974"/>
                      <a:pt x="503269" y="182297"/>
                    </a:cubicBezTo>
                    <a:cubicBezTo>
                      <a:pt x="502260" y="180885"/>
                      <a:pt x="500646" y="179674"/>
                      <a:pt x="499233" y="178867"/>
                    </a:cubicBezTo>
                    <a:cubicBezTo>
                      <a:pt x="497013" y="177656"/>
                      <a:pt x="495198" y="178665"/>
                      <a:pt x="493785" y="180279"/>
                    </a:cubicBezTo>
                    <a:cubicBezTo>
                      <a:pt x="492574" y="181894"/>
                      <a:pt x="491969" y="183508"/>
                      <a:pt x="493180" y="185324"/>
                    </a:cubicBezTo>
                    <a:cubicBezTo>
                      <a:pt x="493987" y="186535"/>
                      <a:pt x="495198" y="187746"/>
                      <a:pt x="496004" y="188956"/>
                    </a:cubicBezTo>
                    <a:cubicBezTo>
                      <a:pt x="497417" y="190974"/>
                      <a:pt x="498224" y="193194"/>
                      <a:pt x="495803" y="195212"/>
                    </a:cubicBezTo>
                    <a:cubicBezTo>
                      <a:pt x="492978" y="197432"/>
                      <a:pt x="493180" y="200257"/>
                      <a:pt x="494996" y="202880"/>
                    </a:cubicBezTo>
                    <a:cubicBezTo>
                      <a:pt x="496812" y="205302"/>
                      <a:pt x="498830" y="208127"/>
                      <a:pt x="502664" y="206513"/>
                    </a:cubicBezTo>
                    <a:cubicBezTo>
                      <a:pt x="505287" y="205302"/>
                      <a:pt x="506498" y="207118"/>
                      <a:pt x="507507" y="208934"/>
                    </a:cubicBezTo>
                    <a:cubicBezTo>
                      <a:pt x="508717" y="210952"/>
                      <a:pt x="509726" y="213172"/>
                      <a:pt x="510937" y="214988"/>
                    </a:cubicBezTo>
                    <a:cubicBezTo>
                      <a:pt x="511744" y="216602"/>
                      <a:pt x="513157" y="217813"/>
                      <a:pt x="515175" y="218015"/>
                    </a:cubicBezTo>
                    <a:close/>
                    <a:moveTo>
                      <a:pt x="839454" y="507389"/>
                    </a:moveTo>
                    <a:cubicBezTo>
                      <a:pt x="839253" y="509811"/>
                      <a:pt x="840867" y="511223"/>
                      <a:pt x="842481" y="512636"/>
                    </a:cubicBezTo>
                    <a:cubicBezTo>
                      <a:pt x="849141" y="519295"/>
                      <a:pt x="854387" y="527165"/>
                      <a:pt x="858827" y="535439"/>
                    </a:cubicBezTo>
                    <a:cubicBezTo>
                      <a:pt x="861854" y="541089"/>
                      <a:pt x="864477" y="541493"/>
                      <a:pt x="868714" y="537053"/>
                    </a:cubicBezTo>
                    <a:cubicBezTo>
                      <a:pt x="871943" y="533623"/>
                      <a:pt x="872347" y="531403"/>
                      <a:pt x="869320" y="527367"/>
                    </a:cubicBezTo>
                    <a:cubicBezTo>
                      <a:pt x="864880" y="521313"/>
                      <a:pt x="860038" y="515461"/>
                      <a:pt x="854993" y="510013"/>
                    </a:cubicBezTo>
                    <a:cubicBezTo>
                      <a:pt x="852571" y="507389"/>
                      <a:pt x="849342" y="505371"/>
                      <a:pt x="846114" y="503555"/>
                    </a:cubicBezTo>
                    <a:cubicBezTo>
                      <a:pt x="842885" y="501739"/>
                      <a:pt x="839454" y="503959"/>
                      <a:pt x="839454" y="507389"/>
                    </a:cubicBezTo>
                    <a:close/>
                    <a:moveTo>
                      <a:pt x="716160" y="800598"/>
                    </a:moveTo>
                    <a:cubicBezTo>
                      <a:pt x="718783" y="800799"/>
                      <a:pt x="719994" y="798176"/>
                      <a:pt x="722214" y="797571"/>
                    </a:cubicBezTo>
                    <a:cubicBezTo>
                      <a:pt x="729680" y="794947"/>
                      <a:pt x="729882" y="794544"/>
                      <a:pt x="726451" y="787279"/>
                    </a:cubicBezTo>
                    <a:cubicBezTo>
                      <a:pt x="725644" y="785463"/>
                      <a:pt x="724837" y="783445"/>
                      <a:pt x="723626" y="781629"/>
                    </a:cubicBezTo>
                    <a:cubicBezTo>
                      <a:pt x="720801" y="777189"/>
                      <a:pt x="718985" y="776584"/>
                      <a:pt x="713940" y="778400"/>
                    </a:cubicBezTo>
                    <a:cubicBezTo>
                      <a:pt x="702034" y="782638"/>
                      <a:pt x="700622" y="788086"/>
                      <a:pt x="709501" y="796763"/>
                    </a:cubicBezTo>
                    <a:cubicBezTo>
                      <a:pt x="711316" y="798580"/>
                      <a:pt x="712931" y="800799"/>
                      <a:pt x="716160" y="800598"/>
                    </a:cubicBezTo>
                    <a:close/>
                    <a:moveTo>
                      <a:pt x="544233" y="261603"/>
                    </a:moveTo>
                    <a:cubicBezTo>
                      <a:pt x="547663" y="261401"/>
                      <a:pt x="549479" y="257970"/>
                      <a:pt x="547663" y="254742"/>
                    </a:cubicBezTo>
                    <a:cubicBezTo>
                      <a:pt x="544637" y="249495"/>
                      <a:pt x="541408" y="244652"/>
                      <a:pt x="536968" y="240414"/>
                    </a:cubicBezTo>
                    <a:cubicBezTo>
                      <a:pt x="534950" y="238396"/>
                      <a:pt x="532529" y="237589"/>
                      <a:pt x="529906" y="239405"/>
                    </a:cubicBezTo>
                    <a:cubicBezTo>
                      <a:pt x="527282" y="241423"/>
                      <a:pt x="528090" y="244047"/>
                      <a:pt x="529704" y="246266"/>
                    </a:cubicBezTo>
                    <a:cubicBezTo>
                      <a:pt x="532933" y="250706"/>
                      <a:pt x="536161" y="255145"/>
                      <a:pt x="539390" y="259383"/>
                    </a:cubicBezTo>
                    <a:cubicBezTo>
                      <a:pt x="540601" y="260795"/>
                      <a:pt x="542215" y="261804"/>
                      <a:pt x="544233" y="261603"/>
                    </a:cubicBezTo>
                    <a:close/>
                  </a:path>
                </a:pathLst>
              </a:custGeom>
              <a:solidFill>
                <a:srgbClr val="F3CFA3"/>
              </a:solidFill>
              <a:ln w="2018" cap="flat">
                <a:noFill/>
                <a:prstDash val="solid"/>
                <a:miter/>
              </a:ln>
            </p:spPr>
            <p:txBody>
              <a:bodyPr rtlCol="0" anchor="ctr"/>
              <a:lstStyle/>
              <a:p>
                <a:endParaRPr lang="en-US"/>
              </a:p>
            </p:txBody>
          </p:sp>
          <p:sp>
            <p:nvSpPr>
              <p:cNvPr id="20" name="Freeform 20">
                <a:extLst>
                  <a:ext uri="{FF2B5EF4-FFF2-40B4-BE49-F238E27FC236}">
                    <a16:creationId xmlns:a16="http://schemas.microsoft.com/office/drawing/2014/main" id="{0ECCB12A-0AE3-52B3-8B40-2255C9E99DBD}"/>
                  </a:ext>
                </a:extLst>
              </p:cNvPr>
              <p:cNvSpPr/>
              <p:nvPr/>
            </p:nvSpPr>
            <p:spPr>
              <a:xfrm>
                <a:off x="7750935" y="2193336"/>
                <a:ext cx="67042" cy="69428"/>
              </a:xfrm>
              <a:custGeom>
                <a:avLst/>
                <a:gdLst>
                  <a:gd name="connsiteX0" fmla="*/ 55640 w 67042"/>
                  <a:gd name="connsiteY0" fmla="*/ 61142 h 69428"/>
                  <a:gd name="connsiteX1" fmla="*/ 43533 w 67042"/>
                  <a:gd name="connsiteY1" fmla="*/ 67801 h 69428"/>
                  <a:gd name="connsiteX2" fmla="*/ 39699 w 67042"/>
                  <a:gd name="connsiteY2" fmla="*/ 69012 h 69428"/>
                  <a:gd name="connsiteX3" fmla="*/ 32031 w 67042"/>
                  <a:gd name="connsiteY3" fmla="*/ 61545 h 69428"/>
                  <a:gd name="connsiteX4" fmla="*/ 16493 w 67042"/>
                  <a:gd name="connsiteY4" fmla="*/ 32688 h 69428"/>
                  <a:gd name="connsiteX5" fmla="*/ 2569 w 67042"/>
                  <a:gd name="connsiteY5" fmla="*/ 8473 h 69428"/>
                  <a:gd name="connsiteX6" fmla="*/ 5192 w 67042"/>
                  <a:gd name="connsiteY6" fmla="*/ 603 h 69428"/>
                  <a:gd name="connsiteX7" fmla="*/ 22547 w 67042"/>
                  <a:gd name="connsiteY7" fmla="*/ 6052 h 69428"/>
                  <a:gd name="connsiteX8" fmla="*/ 27591 w 67042"/>
                  <a:gd name="connsiteY8" fmla="*/ 10693 h 69428"/>
                  <a:gd name="connsiteX9" fmla="*/ 41111 w 67042"/>
                  <a:gd name="connsiteY9" fmla="*/ 20379 h 69428"/>
                  <a:gd name="connsiteX10" fmla="*/ 56246 w 67042"/>
                  <a:gd name="connsiteY10" fmla="*/ 35917 h 69428"/>
                  <a:gd name="connsiteX11" fmla="*/ 61896 w 67042"/>
                  <a:gd name="connsiteY11" fmla="*/ 41366 h 69428"/>
                  <a:gd name="connsiteX12" fmla="*/ 65125 w 67042"/>
                  <a:gd name="connsiteY12" fmla="*/ 45603 h 69428"/>
                  <a:gd name="connsiteX13" fmla="*/ 55640 w 67042"/>
                  <a:gd name="connsiteY13" fmla="*/ 61142 h 6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42" h="69428">
                    <a:moveTo>
                      <a:pt x="55640" y="61142"/>
                    </a:moveTo>
                    <a:cubicBezTo>
                      <a:pt x="50192" y="60738"/>
                      <a:pt x="44946" y="60738"/>
                      <a:pt x="43533" y="67801"/>
                    </a:cubicBezTo>
                    <a:cubicBezTo>
                      <a:pt x="43129" y="69819"/>
                      <a:pt x="41313" y="69617"/>
                      <a:pt x="39699" y="69012"/>
                    </a:cubicBezTo>
                    <a:cubicBezTo>
                      <a:pt x="35865" y="67801"/>
                      <a:pt x="33847" y="64774"/>
                      <a:pt x="32031" y="61545"/>
                    </a:cubicBezTo>
                    <a:cubicBezTo>
                      <a:pt x="26179" y="52263"/>
                      <a:pt x="20529" y="42980"/>
                      <a:pt x="16493" y="32688"/>
                    </a:cubicBezTo>
                    <a:cubicBezTo>
                      <a:pt x="13062" y="23809"/>
                      <a:pt x="8623" y="15738"/>
                      <a:pt x="2569" y="8473"/>
                    </a:cubicBezTo>
                    <a:cubicBezTo>
                      <a:pt x="-1466" y="3630"/>
                      <a:pt x="-861" y="2419"/>
                      <a:pt x="5192" y="603"/>
                    </a:cubicBezTo>
                    <a:cubicBezTo>
                      <a:pt x="11045" y="-1213"/>
                      <a:pt x="18914" y="1208"/>
                      <a:pt x="22547" y="6052"/>
                    </a:cubicBezTo>
                    <a:cubicBezTo>
                      <a:pt x="23959" y="7868"/>
                      <a:pt x="25170" y="10491"/>
                      <a:pt x="27591" y="10693"/>
                    </a:cubicBezTo>
                    <a:cubicBezTo>
                      <a:pt x="34049" y="11298"/>
                      <a:pt x="37883" y="15939"/>
                      <a:pt x="41111" y="20379"/>
                    </a:cubicBezTo>
                    <a:cubicBezTo>
                      <a:pt x="45551" y="26231"/>
                      <a:pt x="50999" y="31074"/>
                      <a:pt x="56246" y="35917"/>
                    </a:cubicBezTo>
                    <a:cubicBezTo>
                      <a:pt x="58062" y="37733"/>
                      <a:pt x="60080" y="39348"/>
                      <a:pt x="61896" y="41366"/>
                    </a:cubicBezTo>
                    <a:cubicBezTo>
                      <a:pt x="63107" y="42576"/>
                      <a:pt x="64317" y="44191"/>
                      <a:pt x="65125" y="45603"/>
                    </a:cubicBezTo>
                    <a:cubicBezTo>
                      <a:pt x="69362" y="52464"/>
                      <a:pt x="66739" y="63563"/>
                      <a:pt x="55640" y="61142"/>
                    </a:cubicBezTo>
                    <a:close/>
                  </a:path>
                </a:pathLst>
              </a:custGeom>
              <a:solidFill>
                <a:srgbClr val="F3CFA3"/>
              </a:solidFill>
              <a:ln w="2018" cap="flat">
                <a:noFill/>
                <a:prstDash val="solid"/>
                <a:miter/>
              </a:ln>
            </p:spPr>
            <p:txBody>
              <a:bodyPr rtlCol="0" anchor="ctr"/>
              <a:lstStyle/>
              <a:p>
                <a:endParaRPr lang="en-US"/>
              </a:p>
            </p:txBody>
          </p:sp>
          <p:sp>
            <p:nvSpPr>
              <p:cNvPr id="21" name="Freeform 21">
                <a:extLst>
                  <a:ext uri="{FF2B5EF4-FFF2-40B4-BE49-F238E27FC236}">
                    <a16:creationId xmlns:a16="http://schemas.microsoft.com/office/drawing/2014/main" id="{EBAA1D88-7469-6764-4929-46D3892C1371}"/>
                  </a:ext>
                </a:extLst>
              </p:cNvPr>
              <p:cNvSpPr/>
              <p:nvPr/>
            </p:nvSpPr>
            <p:spPr>
              <a:xfrm>
                <a:off x="7657048" y="2055710"/>
                <a:ext cx="71030" cy="105337"/>
              </a:xfrm>
              <a:custGeom>
                <a:avLst/>
                <a:gdLst>
                  <a:gd name="connsiteX0" fmla="*/ 67197 w 71030"/>
                  <a:gd name="connsiteY0" fmla="*/ 105337 h 105337"/>
                  <a:gd name="connsiteX1" fmla="*/ 63564 w 71030"/>
                  <a:gd name="connsiteY1" fmla="*/ 102512 h 105337"/>
                  <a:gd name="connsiteX2" fmla="*/ 36524 w 71030"/>
                  <a:gd name="connsiteY2" fmla="*/ 68005 h 105337"/>
                  <a:gd name="connsiteX3" fmla="*/ 29663 w 71030"/>
                  <a:gd name="connsiteY3" fmla="*/ 57512 h 105337"/>
                  <a:gd name="connsiteX4" fmla="*/ 20583 w 71030"/>
                  <a:gd name="connsiteY4" fmla="*/ 42982 h 105337"/>
                  <a:gd name="connsiteX5" fmla="*/ 15941 w 71030"/>
                  <a:gd name="connsiteY5" fmla="*/ 32287 h 105337"/>
                  <a:gd name="connsiteX6" fmla="*/ 9484 w 71030"/>
                  <a:gd name="connsiteY6" fmla="*/ 18969 h 105337"/>
                  <a:gd name="connsiteX7" fmla="*/ 0 w 71030"/>
                  <a:gd name="connsiteY7" fmla="*/ 0 h 105337"/>
                  <a:gd name="connsiteX8" fmla="*/ 18363 w 71030"/>
                  <a:gd name="connsiteY8" fmla="*/ 11704 h 105337"/>
                  <a:gd name="connsiteX9" fmla="*/ 43183 w 71030"/>
                  <a:gd name="connsiteY9" fmla="*/ 49843 h 105337"/>
                  <a:gd name="connsiteX10" fmla="*/ 55291 w 71030"/>
                  <a:gd name="connsiteY10" fmla="*/ 56099 h 105337"/>
                  <a:gd name="connsiteX11" fmla="*/ 59125 w 71030"/>
                  <a:gd name="connsiteY11" fmla="*/ 56099 h 105337"/>
                  <a:gd name="connsiteX12" fmla="*/ 65380 w 71030"/>
                  <a:gd name="connsiteY12" fmla="*/ 61548 h 105337"/>
                  <a:gd name="connsiteX13" fmla="*/ 71031 w 71030"/>
                  <a:gd name="connsiteY13" fmla="*/ 83543 h 105337"/>
                  <a:gd name="connsiteX14" fmla="*/ 69215 w 71030"/>
                  <a:gd name="connsiteY14" fmla="*/ 84149 h 105337"/>
                  <a:gd name="connsiteX15" fmla="*/ 62152 w 71030"/>
                  <a:gd name="connsiteY15" fmla="*/ 84754 h 105337"/>
                  <a:gd name="connsiteX16" fmla="*/ 61748 w 71030"/>
                  <a:gd name="connsiteY16" fmla="*/ 93028 h 105337"/>
                  <a:gd name="connsiteX17" fmla="*/ 68004 w 71030"/>
                  <a:gd name="connsiteY17" fmla="*/ 104732 h 105337"/>
                  <a:gd name="connsiteX18" fmla="*/ 67197 w 71030"/>
                  <a:gd name="connsiteY18" fmla="*/ 105337 h 10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30" h="105337">
                    <a:moveTo>
                      <a:pt x="67197" y="105337"/>
                    </a:moveTo>
                    <a:cubicBezTo>
                      <a:pt x="65582" y="104933"/>
                      <a:pt x="64573" y="103723"/>
                      <a:pt x="63564" y="102512"/>
                    </a:cubicBezTo>
                    <a:cubicBezTo>
                      <a:pt x="54484" y="91010"/>
                      <a:pt x="45403" y="79709"/>
                      <a:pt x="36524" y="68005"/>
                    </a:cubicBezTo>
                    <a:cubicBezTo>
                      <a:pt x="33901" y="64776"/>
                      <a:pt x="31681" y="61144"/>
                      <a:pt x="29663" y="57512"/>
                    </a:cubicBezTo>
                    <a:cubicBezTo>
                      <a:pt x="26838" y="52467"/>
                      <a:pt x="24215" y="47422"/>
                      <a:pt x="20583" y="42982"/>
                    </a:cubicBezTo>
                    <a:cubicBezTo>
                      <a:pt x="18161" y="39955"/>
                      <a:pt x="16345" y="36525"/>
                      <a:pt x="15941" y="32287"/>
                    </a:cubicBezTo>
                    <a:cubicBezTo>
                      <a:pt x="15336" y="27242"/>
                      <a:pt x="11906" y="23206"/>
                      <a:pt x="9484" y="18969"/>
                    </a:cubicBezTo>
                    <a:cubicBezTo>
                      <a:pt x="6054" y="12915"/>
                      <a:pt x="1009" y="7870"/>
                      <a:pt x="0" y="0"/>
                    </a:cubicBezTo>
                    <a:cubicBezTo>
                      <a:pt x="8475" y="605"/>
                      <a:pt x="14529" y="5045"/>
                      <a:pt x="18363" y="11704"/>
                    </a:cubicBezTo>
                    <a:cubicBezTo>
                      <a:pt x="25829" y="24821"/>
                      <a:pt x="34708" y="37130"/>
                      <a:pt x="43183" y="49843"/>
                    </a:cubicBezTo>
                    <a:cubicBezTo>
                      <a:pt x="46210" y="54485"/>
                      <a:pt x="49439" y="57310"/>
                      <a:pt x="55291" y="56099"/>
                    </a:cubicBezTo>
                    <a:cubicBezTo>
                      <a:pt x="56502" y="55897"/>
                      <a:pt x="57914" y="56099"/>
                      <a:pt x="59125" y="56099"/>
                    </a:cubicBezTo>
                    <a:cubicBezTo>
                      <a:pt x="62959" y="55897"/>
                      <a:pt x="64573" y="57915"/>
                      <a:pt x="65380" y="61548"/>
                    </a:cubicBezTo>
                    <a:cubicBezTo>
                      <a:pt x="66995" y="68812"/>
                      <a:pt x="69013" y="76077"/>
                      <a:pt x="71031" y="83543"/>
                    </a:cubicBezTo>
                    <a:cubicBezTo>
                      <a:pt x="70627" y="84149"/>
                      <a:pt x="69820" y="84350"/>
                      <a:pt x="69215" y="84149"/>
                    </a:cubicBezTo>
                    <a:cubicBezTo>
                      <a:pt x="66793" y="83341"/>
                      <a:pt x="64170" y="81929"/>
                      <a:pt x="62152" y="84754"/>
                    </a:cubicBezTo>
                    <a:cubicBezTo>
                      <a:pt x="60134" y="87377"/>
                      <a:pt x="60739" y="90202"/>
                      <a:pt x="61748" y="93028"/>
                    </a:cubicBezTo>
                    <a:cubicBezTo>
                      <a:pt x="63362" y="97265"/>
                      <a:pt x="66995" y="100090"/>
                      <a:pt x="68004" y="104732"/>
                    </a:cubicBezTo>
                    <a:cubicBezTo>
                      <a:pt x="67802" y="104933"/>
                      <a:pt x="67398" y="105135"/>
                      <a:pt x="67197" y="105337"/>
                    </a:cubicBezTo>
                    <a:close/>
                  </a:path>
                </a:pathLst>
              </a:custGeom>
              <a:solidFill>
                <a:srgbClr val="F3CFA3"/>
              </a:solidFill>
              <a:ln w="2018" cap="flat">
                <a:noFill/>
                <a:prstDash val="solid"/>
                <a:miter/>
              </a:ln>
            </p:spPr>
            <p:txBody>
              <a:bodyPr rtlCol="0" anchor="ctr"/>
              <a:lstStyle/>
              <a:p>
                <a:endParaRPr lang="en-US"/>
              </a:p>
            </p:txBody>
          </p:sp>
          <p:sp>
            <p:nvSpPr>
              <p:cNvPr id="22" name="Freeform 22">
                <a:extLst>
                  <a:ext uri="{FF2B5EF4-FFF2-40B4-BE49-F238E27FC236}">
                    <a16:creationId xmlns:a16="http://schemas.microsoft.com/office/drawing/2014/main" id="{7BE268C3-F771-25EF-1475-F2BCDA0DD0FB}"/>
                  </a:ext>
                </a:extLst>
              </p:cNvPr>
              <p:cNvSpPr/>
              <p:nvPr/>
            </p:nvSpPr>
            <p:spPr>
              <a:xfrm>
                <a:off x="7835856" y="2325776"/>
                <a:ext cx="37556" cy="40697"/>
              </a:xfrm>
              <a:custGeom>
                <a:avLst/>
                <a:gdLst>
                  <a:gd name="connsiteX0" fmla="*/ 37310 w 37556"/>
                  <a:gd name="connsiteY0" fmla="*/ 40698 h 40697"/>
                  <a:gd name="connsiteX1" fmla="*/ 17535 w 37556"/>
                  <a:gd name="connsiteY1" fmla="*/ 31415 h 40697"/>
                  <a:gd name="connsiteX2" fmla="*/ 786 w 37556"/>
                  <a:gd name="connsiteY2" fmla="*/ 6595 h 40697"/>
                  <a:gd name="connsiteX3" fmla="*/ 3813 w 37556"/>
                  <a:gd name="connsiteY3" fmla="*/ 541 h 40697"/>
                  <a:gd name="connsiteX4" fmla="*/ 13095 w 37556"/>
                  <a:gd name="connsiteY4" fmla="*/ 2559 h 40697"/>
                  <a:gd name="connsiteX5" fmla="*/ 36503 w 37556"/>
                  <a:gd name="connsiteY5" fmla="*/ 35451 h 40697"/>
                  <a:gd name="connsiteX6" fmla="*/ 37310 w 37556"/>
                  <a:gd name="connsiteY6" fmla="*/ 40698 h 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56" h="40697">
                    <a:moveTo>
                      <a:pt x="37310" y="40698"/>
                    </a:moveTo>
                    <a:cubicBezTo>
                      <a:pt x="30046" y="37873"/>
                      <a:pt x="23589" y="36057"/>
                      <a:pt x="17535" y="31415"/>
                    </a:cubicBezTo>
                    <a:cubicBezTo>
                      <a:pt x="9059" y="24756"/>
                      <a:pt x="4822" y="15877"/>
                      <a:pt x="786" y="6595"/>
                    </a:cubicBezTo>
                    <a:cubicBezTo>
                      <a:pt x="-828" y="2760"/>
                      <a:pt x="-21" y="1348"/>
                      <a:pt x="3813" y="541"/>
                    </a:cubicBezTo>
                    <a:cubicBezTo>
                      <a:pt x="7041" y="-65"/>
                      <a:pt x="10674" y="-872"/>
                      <a:pt x="13095" y="2559"/>
                    </a:cubicBezTo>
                    <a:cubicBezTo>
                      <a:pt x="20965" y="13456"/>
                      <a:pt x="30449" y="23344"/>
                      <a:pt x="36503" y="35451"/>
                    </a:cubicBezTo>
                    <a:cubicBezTo>
                      <a:pt x="37310" y="36662"/>
                      <a:pt x="37916" y="37671"/>
                      <a:pt x="37310" y="40698"/>
                    </a:cubicBezTo>
                    <a:close/>
                  </a:path>
                </a:pathLst>
              </a:custGeom>
              <a:solidFill>
                <a:srgbClr val="F3CFA3"/>
              </a:solidFill>
              <a:ln w="2018" cap="flat">
                <a:noFill/>
                <a:prstDash val="solid"/>
                <a:miter/>
              </a:ln>
            </p:spPr>
            <p:txBody>
              <a:bodyPr rtlCol="0" anchor="ctr"/>
              <a:lstStyle/>
              <a:p>
                <a:endParaRPr lang="en-US"/>
              </a:p>
            </p:txBody>
          </p:sp>
          <p:sp>
            <p:nvSpPr>
              <p:cNvPr id="23" name="Freeform 23">
                <a:extLst>
                  <a:ext uri="{FF2B5EF4-FFF2-40B4-BE49-F238E27FC236}">
                    <a16:creationId xmlns:a16="http://schemas.microsoft.com/office/drawing/2014/main" id="{DB2AF84B-5A81-995C-C850-3D8DD8356DF5}"/>
                  </a:ext>
                </a:extLst>
              </p:cNvPr>
              <p:cNvSpPr/>
              <p:nvPr/>
            </p:nvSpPr>
            <p:spPr>
              <a:xfrm>
                <a:off x="7724043" y="2160240"/>
                <a:ext cx="2239" cy="2641"/>
              </a:xfrm>
              <a:custGeom>
                <a:avLst/>
                <a:gdLst>
                  <a:gd name="connsiteX0" fmla="*/ 1009 w 2239"/>
                  <a:gd name="connsiteY0" fmla="*/ 0 h 2641"/>
                  <a:gd name="connsiteX1" fmla="*/ 1816 w 2239"/>
                  <a:gd name="connsiteY1" fmla="*/ 2422 h 2641"/>
                  <a:gd name="connsiteX2" fmla="*/ 0 w 2239"/>
                  <a:gd name="connsiteY2" fmla="*/ 807 h 2641"/>
                  <a:gd name="connsiteX3" fmla="*/ 1009 w 2239"/>
                  <a:gd name="connsiteY3" fmla="*/ 0 h 2641"/>
                </a:gdLst>
                <a:ahLst/>
                <a:cxnLst>
                  <a:cxn ang="0">
                    <a:pos x="connsiteX0" y="connsiteY0"/>
                  </a:cxn>
                  <a:cxn ang="0">
                    <a:pos x="connsiteX1" y="connsiteY1"/>
                  </a:cxn>
                  <a:cxn ang="0">
                    <a:pos x="connsiteX2" y="connsiteY2"/>
                  </a:cxn>
                  <a:cxn ang="0">
                    <a:pos x="connsiteX3" y="connsiteY3"/>
                  </a:cxn>
                </a:cxnLst>
                <a:rect l="l" t="t" r="r" b="b"/>
                <a:pathLst>
                  <a:path w="2239" h="2641">
                    <a:moveTo>
                      <a:pt x="1009" y="0"/>
                    </a:moveTo>
                    <a:cubicBezTo>
                      <a:pt x="1816" y="605"/>
                      <a:pt x="2825" y="1816"/>
                      <a:pt x="1816" y="2422"/>
                    </a:cubicBezTo>
                    <a:cubicBezTo>
                      <a:pt x="605" y="3229"/>
                      <a:pt x="605" y="1614"/>
                      <a:pt x="0" y="807"/>
                    </a:cubicBezTo>
                    <a:cubicBezTo>
                      <a:pt x="403" y="605"/>
                      <a:pt x="807" y="404"/>
                      <a:pt x="1009" y="0"/>
                    </a:cubicBezTo>
                    <a:close/>
                  </a:path>
                </a:pathLst>
              </a:custGeom>
              <a:solidFill>
                <a:srgbClr val="C09C74"/>
              </a:solidFill>
              <a:ln w="2018" cap="flat">
                <a:noFill/>
                <a:prstDash val="solid"/>
                <a:miter/>
              </a:ln>
            </p:spPr>
            <p:txBody>
              <a:bodyPr rtlCol="0" anchor="ctr"/>
              <a:lstStyle/>
              <a:p>
                <a:endParaRPr lang="en-US"/>
              </a:p>
            </p:txBody>
          </p:sp>
          <p:sp>
            <p:nvSpPr>
              <p:cNvPr id="24" name="Freeform 24">
                <a:extLst>
                  <a:ext uri="{FF2B5EF4-FFF2-40B4-BE49-F238E27FC236}">
                    <a16:creationId xmlns:a16="http://schemas.microsoft.com/office/drawing/2014/main" id="{51093BF6-E231-7E0E-8D99-F8326B9ACB9B}"/>
                  </a:ext>
                </a:extLst>
              </p:cNvPr>
              <p:cNvSpPr/>
              <p:nvPr/>
            </p:nvSpPr>
            <p:spPr>
              <a:xfrm>
                <a:off x="7739177" y="2103737"/>
                <a:ext cx="1008" cy="927"/>
              </a:xfrm>
              <a:custGeom>
                <a:avLst/>
                <a:gdLst>
                  <a:gd name="connsiteX0" fmla="*/ 0 w 1008"/>
                  <a:gd name="connsiteY0" fmla="*/ 0 h 927"/>
                  <a:gd name="connsiteX1" fmla="*/ 1009 w 1008"/>
                  <a:gd name="connsiteY1" fmla="*/ 404 h 927"/>
                  <a:gd name="connsiteX2" fmla="*/ 0 w 1008"/>
                  <a:gd name="connsiteY2" fmla="*/ 0 h 927"/>
                  <a:gd name="connsiteX3" fmla="*/ 0 w 1008"/>
                  <a:gd name="connsiteY3" fmla="*/ 0 h 927"/>
                </a:gdLst>
                <a:ahLst/>
                <a:cxnLst>
                  <a:cxn ang="0">
                    <a:pos x="connsiteX0" y="connsiteY0"/>
                  </a:cxn>
                  <a:cxn ang="0">
                    <a:pos x="connsiteX1" y="connsiteY1"/>
                  </a:cxn>
                  <a:cxn ang="0">
                    <a:pos x="connsiteX2" y="connsiteY2"/>
                  </a:cxn>
                  <a:cxn ang="0">
                    <a:pos x="connsiteX3" y="connsiteY3"/>
                  </a:cxn>
                </a:cxnLst>
                <a:rect l="l" t="t" r="r" b="b"/>
                <a:pathLst>
                  <a:path w="1008" h="927">
                    <a:moveTo>
                      <a:pt x="0" y="0"/>
                    </a:moveTo>
                    <a:cubicBezTo>
                      <a:pt x="403" y="202"/>
                      <a:pt x="605" y="404"/>
                      <a:pt x="1009" y="404"/>
                    </a:cubicBezTo>
                    <a:cubicBezTo>
                      <a:pt x="202" y="1614"/>
                      <a:pt x="403" y="404"/>
                      <a:pt x="0" y="0"/>
                    </a:cubicBezTo>
                    <a:cubicBezTo>
                      <a:pt x="202" y="0"/>
                      <a:pt x="0" y="0"/>
                      <a:pt x="0" y="0"/>
                    </a:cubicBezTo>
                    <a:close/>
                  </a:path>
                </a:pathLst>
              </a:custGeom>
              <a:solidFill>
                <a:srgbClr val="C09C74"/>
              </a:solidFill>
              <a:ln w="2018" cap="flat">
                <a:noFill/>
                <a:prstDash val="solid"/>
                <a:miter/>
              </a:ln>
            </p:spPr>
            <p:txBody>
              <a:bodyPr rtlCol="0" anchor="ctr"/>
              <a:lstStyle/>
              <a:p>
                <a:endParaRPr lang="en-US"/>
              </a:p>
            </p:txBody>
          </p:sp>
          <p:sp>
            <p:nvSpPr>
              <p:cNvPr id="25" name="Freeform 25">
                <a:extLst>
                  <a:ext uri="{FF2B5EF4-FFF2-40B4-BE49-F238E27FC236}">
                    <a16:creationId xmlns:a16="http://schemas.microsoft.com/office/drawing/2014/main" id="{C37B7B1D-BADF-6DD8-7F76-A00F268AF4BB}"/>
                  </a:ext>
                </a:extLst>
              </p:cNvPr>
              <p:cNvSpPr/>
              <p:nvPr/>
            </p:nvSpPr>
            <p:spPr>
              <a:xfrm>
                <a:off x="7635052" y="1933220"/>
                <a:ext cx="1171" cy="1171"/>
              </a:xfrm>
              <a:custGeom>
                <a:avLst/>
                <a:gdLst>
                  <a:gd name="connsiteX0" fmla="*/ 404 w 1171"/>
                  <a:gd name="connsiteY0" fmla="*/ 0 h 1171"/>
                  <a:gd name="connsiteX1" fmla="*/ 1009 w 1171"/>
                  <a:gd name="connsiteY1" fmla="*/ 1009 h 1171"/>
                  <a:gd name="connsiteX2" fmla="*/ 0 w 1171"/>
                  <a:gd name="connsiteY2" fmla="*/ 404 h 1171"/>
                  <a:gd name="connsiteX3" fmla="*/ 404 w 1171"/>
                  <a:gd name="connsiteY3" fmla="*/ 0 h 1171"/>
                </a:gdLst>
                <a:ahLst/>
                <a:cxnLst>
                  <a:cxn ang="0">
                    <a:pos x="connsiteX0" y="connsiteY0"/>
                  </a:cxn>
                  <a:cxn ang="0">
                    <a:pos x="connsiteX1" y="connsiteY1"/>
                  </a:cxn>
                  <a:cxn ang="0">
                    <a:pos x="connsiteX2" y="connsiteY2"/>
                  </a:cxn>
                  <a:cxn ang="0">
                    <a:pos x="connsiteX3" y="connsiteY3"/>
                  </a:cxn>
                </a:cxnLst>
                <a:rect l="l" t="t" r="r" b="b"/>
                <a:pathLst>
                  <a:path w="1171" h="1171">
                    <a:moveTo>
                      <a:pt x="404" y="0"/>
                    </a:moveTo>
                    <a:cubicBezTo>
                      <a:pt x="1009" y="202"/>
                      <a:pt x="1413" y="605"/>
                      <a:pt x="1009" y="1009"/>
                    </a:cubicBezTo>
                    <a:cubicBezTo>
                      <a:pt x="605" y="1413"/>
                      <a:pt x="202" y="1009"/>
                      <a:pt x="0" y="404"/>
                    </a:cubicBezTo>
                    <a:cubicBezTo>
                      <a:pt x="0" y="404"/>
                      <a:pt x="404" y="0"/>
                      <a:pt x="404" y="0"/>
                    </a:cubicBezTo>
                    <a:close/>
                  </a:path>
                </a:pathLst>
              </a:custGeom>
              <a:solidFill>
                <a:srgbClr val="C09C74"/>
              </a:solidFill>
              <a:ln w="2018" cap="flat">
                <a:noFill/>
                <a:prstDash val="solid"/>
                <a:miter/>
              </a:ln>
            </p:spPr>
            <p:txBody>
              <a:bodyPr rtlCol="0" anchor="ctr"/>
              <a:lstStyle/>
              <a:p>
                <a:endParaRPr lang="en-US"/>
              </a:p>
            </p:txBody>
          </p:sp>
          <p:sp>
            <p:nvSpPr>
              <p:cNvPr id="26" name="Freeform 26">
                <a:extLst>
                  <a:ext uri="{FF2B5EF4-FFF2-40B4-BE49-F238E27FC236}">
                    <a16:creationId xmlns:a16="http://schemas.microsoft.com/office/drawing/2014/main" id="{1C197F53-4346-E69A-0EC5-3D1DC3A23BB6}"/>
                  </a:ext>
                </a:extLst>
              </p:cNvPr>
              <p:cNvSpPr/>
              <p:nvPr/>
            </p:nvSpPr>
            <p:spPr>
              <a:xfrm>
                <a:off x="7625179" y="1960866"/>
                <a:ext cx="1196" cy="1412"/>
              </a:xfrm>
              <a:custGeom>
                <a:avLst/>
                <a:gdLst>
                  <a:gd name="connsiteX0" fmla="*/ 792 w 1196"/>
                  <a:gd name="connsiteY0" fmla="*/ 1413 h 1412"/>
                  <a:gd name="connsiteX1" fmla="*/ 389 w 1196"/>
                  <a:gd name="connsiteY1" fmla="*/ 0 h 1412"/>
                  <a:gd name="connsiteX2" fmla="*/ 1196 w 1196"/>
                  <a:gd name="connsiteY2" fmla="*/ 807 h 1412"/>
                  <a:gd name="connsiteX3" fmla="*/ 792 w 1196"/>
                  <a:gd name="connsiteY3" fmla="*/ 1413 h 1412"/>
                </a:gdLst>
                <a:ahLst/>
                <a:cxnLst>
                  <a:cxn ang="0">
                    <a:pos x="connsiteX0" y="connsiteY0"/>
                  </a:cxn>
                  <a:cxn ang="0">
                    <a:pos x="connsiteX1" y="connsiteY1"/>
                  </a:cxn>
                  <a:cxn ang="0">
                    <a:pos x="connsiteX2" y="connsiteY2"/>
                  </a:cxn>
                  <a:cxn ang="0">
                    <a:pos x="connsiteX3" y="connsiteY3"/>
                  </a:cxn>
                </a:cxnLst>
                <a:rect l="l" t="t" r="r" b="b"/>
                <a:pathLst>
                  <a:path w="1196" h="1412">
                    <a:moveTo>
                      <a:pt x="792" y="1413"/>
                    </a:moveTo>
                    <a:cubicBezTo>
                      <a:pt x="187" y="1009"/>
                      <a:pt x="-418" y="807"/>
                      <a:pt x="389" y="0"/>
                    </a:cubicBezTo>
                    <a:cubicBezTo>
                      <a:pt x="389" y="0"/>
                      <a:pt x="994" y="605"/>
                      <a:pt x="1196" y="807"/>
                    </a:cubicBezTo>
                    <a:cubicBezTo>
                      <a:pt x="1196" y="1009"/>
                      <a:pt x="994" y="1211"/>
                      <a:pt x="792" y="1413"/>
                    </a:cubicBezTo>
                    <a:close/>
                  </a:path>
                </a:pathLst>
              </a:custGeom>
              <a:solidFill>
                <a:srgbClr val="C09C74"/>
              </a:solidFill>
              <a:ln w="2018" cap="flat">
                <a:noFill/>
                <a:prstDash val="solid"/>
                <a:miter/>
              </a:ln>
            </p:spPr>
            <p:txBody>
              <a:bodyPr rtlCol="0" anchor="ctr"/>
              <a:lstStyle/>
              <a:p>
                <a:endParaRPr lang="en-US"/>
              </a:p>
            </p:txBody>
          </p:sp>
          <p:sp>
            <p:nvSpPr>
              <p:cNvPr id="27" name="Freeform 27">
                <a:extLst>
                  <a:ext uri="{FF2B5EF4-FFF2-40B4-BE49-F238E27FC236}">
                    <a16:creationId xmlns:a16="http://schemas.microsoft.com/office/drawing/2014/main" id="{2897A359-12E6-E94E-879D-CAF5BC91FDC3}"/>
                  </a:ext>
                </a:extLst>
              </p:cNvPr>
              <p:cNvSpPr/>
              <p:nvPr/>
            </p:nvSpPr>
            <p:spPr>
              <a:xfrm>
                <a:off x="8085048" y="2230666"/>
                <a:ext cx="1614" cy="1460"/>
              </a:xfrm>
              <a:custGeom>
                <a:avLst/>
                <a:gdLst>
                  <a:gd name="connsiteX0" fmla="*/ 807 w 1614"/>
                  <a:gd name="connsiteY0" fmla="*/ 0 h 1460"/>
                  <a:gd name="connsiteX1" fmla="*/ 1614 w 1614"/>
                  <a:gd name="connsiteY1" fmla="*/ 1009 h 1460"/>
                  <a:gd name="connsiteX2" fmla="*/ 0 w 1614"/>
                  <a:gd name="connsiteY2" fmla="*/ 807 h 1460"/>
                  <a:gd name="connsiteX3" fmla="*/ 807 w 1614"/>
                  <a:gd name="connsiteY3" fmla="*/ 0 h 1460"/>
                </a:gdLst>
                <a:ahLst/>
                <a:cxnLst>
                  <a:cxn ang="0">
                    <a:pos x="connsiteX0" y="connsiteY0"/>
                  </a:cxn>
                  <a:cxn ang="0">
                    <a:pos x="connsiteX1" y="connsiteY1"/>
                  </a:cxn>
                  <a:cxn ang="0">
                    <a:pos x="connsiteX2" y="connsiteY2"/>
                  </a:cxn>
                  <a:cxn ang="0">
                    <a:pos x="connsiteX3" y="connsiteY3"/>
                  </a:cxn>
                </a:cxnLst>
                <a:rect l="l" t="t" r="r" b="b"/>
                <a:pathLst>
                  <a:path w="1614" h="1460">
                    <a:moveTo>
                      <a:pt x="807" y="0"/>
                    </a:moveTo>
                    <a:cubicBezTo>
                      <a:pt x="1009" y="404"/>
                      <a:pt x="1614" y="807"/>
                      <a:pt x="1614" y="1009"/>
                    </a:cubicBezTo>
                    <a:cubicBezTo>
                      <a:pt x="1009" y="1816"/>
                      <a:pt x="605" y="1413"/>
                      <a:pt x="0" y="807"/>
                    </a:cubicBezTo>
                    <a:cubicBezTo>
                      <a:pt x="202" y="605"/>
                      <a:pt x="605" y="404"/>
                      <a:pt x="807" y="0"/>
                    </a:cubicBezTo>
                    <a:close/>
                  </a:path>
                </a:pathLst>
              </a:custGeom>
              <a:solidFill>
                <a:srgbClr val="C09C74"/>
              </a:solidFill>
              <a:ln w="2018" cap="flat">
                <a:noFill/>
                <a:prstDash val="solid"/>
                <a:miter/>
              </a:ln>
            </p:spPr>
            <p:txBody>
              <a:bodyPr rtlCol="0" anchor="ctr"/>
              <a:lstStyle/>
              <a:p>
                <a:endParaRPr lang="en-US"/>
              </a:p>
            </p:txBody>
          </p:sp>
          <p:sp>
            <p:nvSpPr>
              <p:cNvPr id="28" name="Freeform 28">
                <a:extLst>
                  <a:ext uri="{FF2B5EF4-FFF2-40B4-BE49-F238E27FC236}">
                    <a16:creationId xmlns:a16="http://schemas.microsoft.com/office/drawing/2014/main" id="{46778A05-3011-39FC-5D2C-2D180913BD1E}"/>
                  </a:ext>
                </a:extLst>
              </p:cNvPr>
              <p:cNvSpPr/>
              <p:nvPr/>
            </p:nvSpPr>
            <p:spPr>
              <a:xfrm>
                <a:off x="7906549" y="1724124"/>
                <a:ext cx="130840" cy="193915"/>
              </a:xfrm>
              <a:custGeom>
                <a:avLst/>
                <a:gdLst>
                  <a:gd name="connsiteX0" fmla="*/ 68523 w 130840"/>
                  <a:gd name="connsiteY0" fmla="*/ 47458 h 193915"/>
                  <a:gd name="connsiteX1" fmla="*/ 71752 w 130840"/>
                  <a:gd name="connsiteY1" fmla="*/ 55731 h 193915"/>
                  <a:gd name="connsiteX2" fmla="*/ 96774 w 130840"/>
                  <a:gd name="connsiteY2" fmla="*/ 66628 h 193915"/>
                  <a:gd name="connsiteX3" fmla="*/ 107469 w 130840"/>
                  <a:gd name="connsiteY3" fmla="*/ 72884 h 193915"/>
                  <a:gd name="connsiteX4" fmla="*/ 106460 w 130840"/>
                  <a:gd name="connsiteY4" fmla="*/ 79947 h 193915"/>
                  <a:gd name="connsiteX5" fmla="*/ 100608 w 130840"/>
                  <a:gd name="connsiteY5" fmla="*/ 85193 h 193915"/>
                  <a:gd name="connsiteX6" fmla="*/ 87088 w 130840"/>
                  <a:gd name="connsiteY6" fmla="*/ 96898 h 193915"/>
                  <a:gd name="connsiteX7" fmla="*/ 87088 w 130840"/>
                  <a:gd name="connsiteY7" fmla="*/ 109812 h 193915"/>
                  <a:gd name="connsiteX8" fmla="*/ 89106 w 130840"/>
                  <a:gd name="connsiteY8" fmla="*/ 111225 h 193915"/>
                  <a:gd name="connsiteX9" fmla="*/ 107671 w 130840"/>
                  <a:gd name="connsiteY9" fmla="*/ 130799 h 193915"/>
                  <a:gd name="connsiteX10" fmla="*/ 124420 w 130840"/>
                  <a:gd name="connsiteY10" fmla="*/ 150373 h 193915"/>
                  <a:gd name="connsiteX11" fmla="*/ 128657 w 130840"/>
                  <a:gd name="connsiteY11" fmla="*/ 155014 h 193915"/>
                  <a:gd name="connsiteX12" fmla="*/ 127043 w 130840"/>
                  <a:gd name="connsiteY12" fmla="*/ 165508 h 193915"/>
                  <a:gd name="connsiteX13" fmla="*/ 111908 w 130840"/>
                  <a:gd name="connsiteY13" fmla="*/ 175396 h 193915"/>
                  <a:gd name="connsiteX14" fmla="*/ 90519 w 130840"/>
                  <a:gd name="connsiteY14" fmla="*/ 191136 h 193915"/>
                  <a:gd name="connsiteX15" fmla="*/ 88702 w 130840"/>
                  <a:gd name="connsiteY15" fmla="*/ 192750 h 193915"/>
                  <a:gd name="connsiteX16" fmla="*/ 82850 w 130840"/>
                  <a:gd name="connsiteY16" fmla="*/ 192952 h 193915"/>
                  <a:gd name="connsiteX17" fmla="*/ 81438 w 130840"/>
                  <a:gd name="connsiteY17" fmla="*/ 188109 h 193915"/>
                  <a:gd name="connsiteX18" fmla="*/ 80429 w 130840"/>
                  <a:gd name="connsiteY18" fmla="*/ 179432 h 193915"/>
                  <a:gd name="connsiteX19" fmla="*/ 58232 w 130840"/>
                  <a:gd name="connsiteY19" fmla="*/ 138266 h 193915"/>
                  <a:gd name="connsiteX20" fmla="*/ 42088 w 130840"/>
                  <a:gd name="connsiteY20" fmla="*/ 108803 h 193915"/>
                  <a:gd name="connsiteX21" fmla="*/ 34824 w 130840"/>
                  <a:gd name="connsiteY21" fmla="*/ 88422 h 193915"/>
                  <a:gd name="connsiteX22" fmla="*/ 31393 w 130840"/>
                  <a:gd name="connsiteY22" fmla="*/ 79745 h 193915"/>
                  <a:gd name="connsiteX23" fmla="*/ 23120 w 130840"/>
                  <a:gd name="connsiteY23" fmla="*/ 56538 h 193915"/>
                  <a:gd name="connsiteX24" fmla="*/ 17470 w 130840"/>
                  <a:gd name="connsiteY24" fmla="*/ 40597 h 193915"/>
                  <a:gd name="connsiteX25" fmla="*/ 2336 w 130840"/>
                  <a:gd name="connsiteY25" fmla="*/ 13354 h 193915"/>
                  <a:gd name="connsiteX26" fmla="*/ 1730 w 130840"/>
                  <a:gd name="connsiteY26" fmla="*/ 2457 h 193915"/>
                  <a:gd name="connsiteX27" fmla="*/ 13434 w 130840"/>
                  <a:gd name="connsiteY27" fmla="*/ 641 h 193915"/>
                  <a:gd name="connsiteX28" fmla="*/ 24936 w 130840"/>
                  <a:gd name="connsiteY28" fmla="*/ 6695 h 193915"/>
                  <a:gd name="connsiteX29" fmla="*/ 42694 w 130840"/>
                  <a:gd name="connsiteY29" fmla="*/ 27480 h 193915"/>
                  <a:gd name="connsiteX30" fmla="*/ 48344 w 130840"/>
                  <a:gd name="connsiteY30" fmla="*/ 32121 h 193915"/>
                  <a:gd name="connsiteX31" fmla="*/ 65295 w 130840"/>
                  <a:gd name="connsiteY31" fmla="*/ 39789 h 193915"/>
                  <a:gd name="connsiteX32" fmla="*/ 68523 w 130840"/>
                  <a:gd name="connsiteY32" fmla="*/ 47458 h 19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0840" h="193915">
                    <a:moveTo>
                      <a:pt x="68523" y="47458"/>
                    </a:moveTo>
                    <a:cubicBezTo>
                      <a:pt x="67918" y="50888"/>
                      <a:pt x="69532" y="53310"/>
                      <a:pt x="71752" y="55731"/>
                    </a:cubicBezTo>
                    <a:cubicBezTo>
                      <a:pt x="78411" y="63198"/>
                      <a:pt x="87088" y="66225"/>
                      <a:pt x="96774" y="66628"/>
                    </a:cubicBezTo>
                    <a:cubicBezTo>
                      <a:pt x="101617" y="66830"/>
                      <a:pt x="105451" y="68041"/>
                      <a:pt x="107469" y="72884"/>
                    </a:cubicBezTo>
                    <a:cubicBezTo>
                      <a:pt x="108680" y="75507"/>
                      <a:pt x="108680" y="77929"/>
                      <a:pt x="106460" y="79947"/>
                    </a:cubicBezTo>
                    <a:cubicBezTo>
                      <a:pt x="104644" y="81763"/>
                      <a:pt x="102828" y="83781"/>
                      <a:pt x="100608" y="85193"/>
                    </a:cubicBezTo>
                    <a:cubicBezTo>
                      <a:pt x="95563" y="88422"/>
                      <a:pt x="91326" y="92660"/>
                      <a:pt x="87088" y="96898"/>
                    </a:cubicBezTo>
                    <a:cubicBezTo>
                      <a:pt x="82648" y="101135"/>
                      <a:pt x="82850" y="105575"/>
                      <a:pt x="87088" y="109812"/>
                    </a:cubicBezTo>
                    <a:cubicBezTo>
                      <a:pt x="87693" y="110418"/>
                      <a:pt x="88299" y="110620"/>
                      <a:pt x="89106" y="111225"/>
                    </a:cubicBezTo>
                    <a:cubicBezTo>
                      <a:pt x="96572" y="116472"/>
                      <a:pt x="102626" y="122929"/>
                      <a:pt x="107671" y="130799"/>
                    </a:cubicBezTo>
                    <a:cubicBezTo>
                      <a:pt x="112110" y="138064"/>
                      <a:pt x="117559" y="144925"/>
                      <a:pt x="124420" y="150373"/>
                    </a:cubicBezTo>
                    <a:cubicBezTo>
                      <a:pt x="126034" y="151584"/>
                      <a:pt x="127447" y="153400"/>
                      <a:pt x="128657" y="155014"/>
                    </a:cubicBezTo>
                    <a:cubicBezTo>
                      <a:pt x="131886" y="159656"/>
                      <a:pt x="131684" y="162077"/>
                      <a:pt x="127043" y="165508"/>
                    </a:cubicBezTo>
                    <a:cubicBezTo>
                      <a:pt x="122200" y="169140"/>
                      <a:pt x="117155" y="172167"/>
                      <a:pt x="111908" y="175396"/>
                    </a:cubicBezTo>
                    <a:cubicBezTo>
                      <a:pt x="104442" y="180239"/>
                      <a:pt x="96774" y="184678"/>
                      <a:pt x="90519" y="191136"/>
                    </a:cubicBezTo>
                    <a:cubicBezTo>
                      <a:pt x="89913" y="191741"/>
                      <a:pt x="89308" y="192145"/>
                      <a:pt x="88702" y="192750"/>
                    </a:cubicBezTo>
                    <a:cubicBezTo>
                      <a:pt x="86886" y="194163"/>
                      <a:pt x="84868" y="194365"/>
                      <a:pt x="82850" y="192952"/>
                    </a:cubicBezTo>
                    <a:cubicBezTo>
                      <a:pt x="81236" y="191741"/>
                      <a:pt x="80429" y="189925"/>
                      <a:pt x="81438" y="188109"/>
                    </a:cubicBezTo>
                    <a:cubicBezTo>
                      <a:pt x="83254" y="184880"/>
                      <a:pt x="81841" y="182257"/>
                      <a:pt x="80429" y="179432"/>
                    </a:cubicBezTo>
                    <a:cubicBezTo>
                      <a:pt x="73366" y="165508"/>
                      <a:pt x="65295" y="151988"/>
                      <a:pt x="58232" y="138266"/>
                    </a:cubicBezTo>
                    <a:cubicBezTo>
                      <a:pt x="53187" y="128378"/>
                      <a:pt x="48546" y="118086"/>
                      <a:pt x="42088" y="108803"/>
                    </a:cubicBezTo>
                    <a:cubicBezTo>
                      <a:pt x="37851" y="102749"/>
                      <a:pt x="35227" y="95889"/>
                      <a:pt x="34824" y="88422"/>
                    </a:cubicBezTo>
                    <a:cubicBezTo>
                      <a:pt x="34622" y="85193"/>
                      <a:pt x="33411" y="82368"/>
                      <a:pt x="31393" y="79745"/>
                    </a:cubicBezTo>
                    <a:cubicBezTo>
                      <a:pt x="25945" y="72884"/>
                      <a:pt x="23927" y="65014"/>
                      <a:pt x="23120" y="56538"/>
                    </a:cubicBezTo>
                    <a:cubicBezTo>
                      <a:pt x="22515" y="50686"/>
                      <a:pt x="20698" y="45641"/>
                      <a:pt x="17470" y="40597"/>
                    </a:cubicBezTo>
                    <a:cubicBezTo>
                      <a:pt x="12021" y="31718"/>
                      <a:pt x="5967" y="23040"/>
                      <a:pt x="2336" y="13354"/>
                    </a:cubicBezTo>
                    <a:cubicBezTo>
                      <a:pt x="1125" y="9924"/>
                      <a:pt x="-1902" y="6090"/>
                      <a:pt x="1730" y="2457"/>
                    </a:cubicBezTo>
                    <a:cubicBezTo>
                      <a:pt x="4958" y="-771"/>
                      <a:pt x="9196" y="-166"/>
                      <a:pt x="13434" y="641"/>
                    </a:cubicBezTo>
                    <a:cubicBezTo>
                      <a:pt x="18075" y="1448"/>
                      <a:pt x="21707" y="3668"/>
                      <a:pt x="24936" y="6695"/>
                    </a:cubicBezTo>
                    <a:cubicBezTo>
                      <a:pt x="31797" y="12749"/>
                      <a:pt x="38053" y="19408"/>
                      <a:pt x="42694" y="27480"/>
                    </a:cubicBezTo>
                    <a:cubicBezTo>
                      <a:pt x="44106" y="29901"/>
                      <a:pt x="45519" y="31314"/>
                      <a:pt x="48344" y="32121"/>
                    </a:cubicBezTo>
                    <a:cubicBezTo>
                      <a:pt x="54196" y="34139"/>
                      <a:pt x="59039" y="38377"/>
                      <a:pt x="65295" y="39789"/>
                    </a:cubicBezTo>
                    <a:cubicBezTo>
                      <a:pt x="68523" y="39991"/>
                      <a:pt x="68523" y="41202"/>
                      <a:pt x="68523" y="47458"/>
                    </a:cubicBezTo>
                    <a:close/>
                  </a:path>
                </a:pathLst>
              </a:custGeom>
              <a:solidFill>
                <a:srgbClr val="EAAB5E"/>
              </a:solidFill>
              <a:ln w="2018" cap="flat">
                <a:noFill/>
                <a:prstDash val="solid"/>
                <a:miter/>
              </a:ln>
            </p:spPr>
            <p:txBody>
              <a:bodyPr rtlCol="0" anchor="ctr"/>
              <a:lstStyle/>
              <a:p>
                <a:endParaRPr lang="en-US"/>
              </a:p>
            </p:txBody>
          </p:sp>
          <p:sp>
            <p:nvSpPr>
              <p:cNvPr id="29" name="Freeform 29">
                <a:extLst>
                  <a:ext uri="{FF2B5EF4-FFF2-40B4-BE49-F238E27FC236}">
                    <a16:creationId xmlns:a16="http://schemas.microsoft.com/office/drawing/2014/main" id="{95A2D4B8-2F12-BEC2-3125-4350374492F2}"/>
                  </a:ext>
                </a:extLst>
              </p:cNvPr>
              <p:cNvSpPr/>
              <p:nvPr/>
            </p:nvSpPr>
            <p:spPr>
              <a:xfrm>
                <a:off x="7509916" y="1684523"/>
                <a:ext cx="242740" cy="243869"/>
              </a:xfrm>
              <a:custGeom>
                <a:avLst/>
                <a:gdLst>
                  <a:gd name="connsiteX0" fmla="*/ 133612 w 242740"/>
                  <a:gd name="connsiteY0" fmla="*/ 203293 h 243869"/>
                  <a:gd name="connsiteX1" fmla="*/ 139464 w 242740"/>
                  <a:gd name="connsiteY1" fmla="*/ 213181 h 243869"/>
                  <a:gd name="connsiteX2" fmla="*/ 141280 w 242740"/>
                  <a:gd name="connsiteY2" fmla="*/ 223674 h 243869"/>
                  <a:gd name="connsiteX3" fmla="*/ 137042 w 242740"/>
                  <a:gd name="connsiteY3" fmla="*/ 227912 h 243869"/>
                  <a:gd name="connsiteX4" fmla="*/ 132603 w 242740"/>
                  <a:gd name="connsiteY4" fmla="*/ 225490 h 243869"/>
                  <a:gd name="connsiteX5" fmla="*/ 121504 w 242740"/>
                  <a:gd name="connsiteY5" fmla="*/ 203898 h 243869"/>
                  <a:gd name="connsiteX6" fmla="*/ 121100 w 242740"/>
                  <a:gd name="connsiteY6" fmla="*/ 196230 h 243869"/>
                  <a:gd name="connsiteX7" fmla="*/ 119486 w 242740"/>
                  <a:gd name="connsiteY7" fmla="*/ 184728 h 243869"/>
                  <a:gd name="connsiteX8" fmla="*/ 96280 w 242740"/>
                  <a:gd name="connsiteY8" fmla="*/ 150423 h 243869"/>
                  <a:gd name="connsiteX9" fmla="*/ 55316 w 242740"/>
                  <a:gd name="connsiteY9" fmla="*/ 99167 h 243869"/>
                  <a:gd name="connsiteX10" fmla="*/ 37559 w 242740"/>
                  <a:gd name="connsiteY10" fmla="*/ 86655 h 243869"/>
                  <a:gd name="connsiteX11" fmla="*/ 35339 w 242740"/>
                  <a:gd name="connsiteY11" fmla="*/ 98763 h 243869"/>
                  <a:gd name="connsiteX12" fmla="*/ 32917 w 242740"/>
                  <a:gd name="connsiteY12" fmla="*/ 106633 h 243869"/>
                  <a:gd name="connsiteX13" fmla="*/ 25855 w 242740"/>
                  <a:gd name="connsiteY13" fmla="*/ 100781 h 243869"/>
                  <a:gd name="connsiteX14" fmla="*/ 24846 w 242740"/>
                  <a:gd name="connsiteY14" fmla="*/ 95534 h 243869"/>
                  <a:gd name="connsiteX15" fmla="*/ 30899 w 242740"/>
                  <a:gd name="connsiteY15" fmla="*/ 72328 h 243869"/>
                  <a:gd name="connsiteX16" fmla="*/ 30294 w 242740"/>
                  <a:gd name="connsiteY16" fmla="*/ 66476 h 243869"/>
                  <a:gd name="connsiteX17" fmla="*/ 22828 w 242740"/>
                  <a:gd name="connsiteY17" fmla="*/ 50938 h 243869"/>
                  <a:gd name="connsiteX18" fmla="*/ 17783 w 242740"/>
                  <a:gd name="connsiteY18" fmla="*/ 37014 h 243869"/>
                  <a:gd name="connsiteX19" fmla="*/ 14151 w 242740"/>
                  <a:gd name="connsiteY19" fmla="*/ 30153 h 243869"/>
                  <a:gd name="connsiteX20" fmla="*/ 1842 w 242740"/>
                  <a:gd name="connsiteY20" fmla="*/ 10175 h 243869"/>
                  <a:gd name="connsiteX21" fmla="*/ 25 w 242740"/>
                  <a:gd name="connsiteY21" fmla="*/ 5130 h 243869"/>
                  <a:gd name="connsiteX22" fmla="*/ 3052 w 242740"/>
                  <a:gd name="connsiteY22" fmla="*/ 287 h 243869"/>
                  <a:gd name="connsiteX23" fmla="*/ 7895 w 242740"/>
                  <a:gd name="connsiteY23" fmla="*/ 1901 h 243869"/>
                  <a:gd name="connsiteX24" fmla="*/ 9308 w 242740"/>
                  <a:gd name="connsiteY24" fmla="*/ 3919 h 243869"/>
                  <a:gd name="connsiteX25" fmla="*/ 40182 w 242740"/>
                  <a:gd name="connsiteY25" fmla="*/ 50938 h 243869"/>
                  <a:gd name="connsiteX26" fmla="*/ 52491 w 242740"/>
                  <a:gd name="connsiteY26" fmla="*/ 69099 h 243869"/>
                  <a:gd name="connsiteX27" fmla="*/ 53500 w 242740"/>
                  <a:gd name="connsiteY27" fmla="*/ 76162 h 243869"/>
                  <a:gd name="connsiteX28" fmla="*/ 54106 w 242740"/>
                  <a:gd name="connsiteY28" fmla="*/ 83628 h 243869"/>
                  <a:gd name="connsiteX29" fmla="*/ 93657 w 242740"/>
                  <a:gd name="connsiteY29" fmla="*/ 131050 h 243869"/>
                  <a:gd name="connsiteX30" fmla="*/ 103141 w 242740"/>
                  <a:gd name="connsiteY30" fmla="*/ 137306 h 243869"/>
                  <a:gd name="connsiteX31" fmla="*/ 112020 w 242740"/>
                  <a:gd name="connsiteY31" fmla="*/ 145580 h 243869"/>
                  <a:gd name="connsiteX32" fmla="*/ 125944 w 242740"/>
                  <a:gd name="connsiteY32" fmla="*/ 162329 h 243869"/>
                  <a:gd name="connsiteX33" fmla="*/ 134015 w 242740"/>
                  <a:gd name="connsiteY33" fmla="*/ 164750 h 243869"/>
                  <a:gd name="connsiteX34" fmla="*/ 147535 w 242740"/>
                  <a:gd name="connsiteY34" fmla="*/ 166566 h 243869"/>
                  <a:gd name="connsiteX35" fmla="*/ 162064 w 242740"/>
                  <a:gd name="connsiteY35" fmla="*/ 174235 h 243869"/>
                  <a:gd name="connsiteX36" fmla="*/ 171347 w 242740"/>
                  <a:gd name="connsiteY36" fmla="*/ 171813 h 243869"/>
                  <a:gd name="connsiteX37" fmla="*/ 185674 w 242740"/>
                  <a:gd name="connsiteY37" fmla="*/ 157687 h 243869"/>
                  <a:gd name="connsiteX38" fmla="*/ 204441 w 242740"/>
                  <a:gd name="connsiteY38" fmla="*/ 159503 h 243869"/>
                  <a:gd name="connsiteX39" fmla="*/ 213925 w 242740"/>
                  <a:gd name="connsiteY39" fmla="*/ 170804 h 243869"/>
                  <a:gd name="connsiteX40" fmla="*/ 237535 w 242740"/>
                  <a:gd name="connsiteY40" fmla="*/ 204907 h 243869"/>
                  <a:gd name="connsiteX41" fmla="*/ 230270 w 242740"/>
                  <a:gd name="connsiteY41" fmla="*/ 238809 h 243869"/>
                  <a:gd name="connsiteX42" fmla="*/ 219373 w 242740"/>
                  <a:gd name="connsiteY42" fmla="*/ 243047 h 243869"/>
                  <a:gd name="connsiteX43" fmla="*/ 215539 w 242740"/>
                  <a:gd name="connsiteY43" fmla="*/ 243652 h 243869"/>
                  <a:gd name="connsiteX44" fmla="*/ 195562 w 242740"/>
                  <a:gd name="connsiteY44" fmla="*/ 232755 h 243869"/>
                  <a:gd name="connsiteX45" fmla="*/ 165091 w 242740"/>
                  <a:gd name="connsiteY45" fmla="*/ 198248 h 243869"/>
                  <a:gd name="connsiteX46" fmla="*/ 153993 w 242740"/>
                  <a:gd name="connsiteY46" fmla="*/ 186140 h 243869"/>
                  <a:gd name="connsiteX47" fmla="*/ 145315 w 242740"/>
                  <a:gd name="connsiteY47" fmla="*/ 181297 h 243869"/>
                  <a:gd name="connsiteX48" fmla="*/ 144306 w 242740"/>
                  <a:gd name="connsiteY48" fmla="*/ 180692 h 243869"/>
                  <a:gd name="connsiteX49" fmla="*/ 144912 w 242740"/>
                  <a:gd name="connsiteY49" fmla="*/ 181701 h 243869"/>
                  <a:gd name="connsiteX50" fmla="*/ 147132 w 242740"/>
                  <a:gd name="connsiteY50" fmla="*/ 188158 h 243869"/>
                  <a:gd name="connsiteX51" fmla="*/ 136033 w 242740"/>
                  <a:gd name="connsiteY51" fmla="*/ 203495 h 243869"/>
                  <a:gd name="connsiteX52" fmla="*/ 133612 w 242740"/>
                  <a:gd name="connsiteY52" fmla="*/ 203293 h 243869"/>
                  <a:gd name="connsiteX53" fmla="*/ 133006 w 242740"/>
                  <a:gd name="connsiteY53" fmla="*/ 202688 h 243869"/>
                  <a:gd name="connsiteX54" fmla="*/ 133006 w 242740"/>
                  <a:gd name="connsiteY54" fmla="*/ 203091 h 243869"/>
                  <a:gd name="connsiteX55" fmla="*/ 133612 w 242740"/>
                  <a:gd name="connsiteY55" fmla="*/ 203293 h 24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2740" h="243869">
                    <a:moveTo>
                      <a:pt x="133612" y="203293"/>
                    </a:moveTo>
                    <a:cubicBezTo>
                      <a:pt x="134419" y="207329"/>
                      <a:pt x="137446" y="209952"/>
                      <a:pt x="139464" y="213181"/>
                    </a:cubicBezTo>
                    <a:cubicBezTo>
                      <a:pt x="141482" y="216410"/>
                      <a:pt x="142087" y="220042"/>
                      <a:pt x="141280" y="223674"/>
                    </a:cubicBezTo>
                    <a:cubicBezTo>
                      <a:pt x="140675" y="225894"/>
                      <a:pt x="139464" y="227508"/>
                      <a:pt x="137042" y="227912"/>
                    </a:cubicBezTo>
                    <a:cubicBezTo>
                      <a:pt x="135024" y="228316"/>
                      <a:pt x="133410" y="227105"/>
                      <a:pt x="132603" y="225490"/>
                    </a:cubicBezTo>
                    <a:cubicBezTo>
                      <a:pt x="128769" y="218428"/>
                      <a:pt x="125136" y="211163"/>
                      <a:pt x="121504" y="203898"/>
                    </a:cubicBezTo>
                    <a:cubicBezTo>
                      <a:pt x="120293" y="201477"/>
                      <a:pt x="119890" y="198450"/>
                      <a:pt x="121100" y="196230"/>
                    </a:cubicBezTo>
                    <a:cubicBezTo>
                      <a:pt x="123724" y="191589"/>
                      <a:pt x="121504" y="188360"/>
                      <a:pt x="119486" y="184728"/>
                    </a:cubicBezTo>
                    <a:cubicBezTo>
                      <a:pt x="113231" y="172217"/>
                      <a:pt x="104756" y="161521"/>
                      <a:pt x="96280" y="150423"/>
                    </a:cubicBezTo>
                    <a:cubicBezTo>
                      <a:pt x="82760" y="133270"/>
                      <a:pt x="68836" y="116319"/>
                      <a:pt x="55316" y="99167"/>
                    </a:cubicBezTo>
                    <a:cubicBezTo>
                      <a:pt x="50675" y="93516"/>
                      <a:pt x="46034" y="88068"/>
                      <a:pt x="37559" y="86655"/>
                    </a:cubicBezTo>
                    <a:cubicBezTo>
                      <a:pt x="34734" y="90086"/>
                      <a:pt x="34734" y="94324"/>
                      <a:pt x="35339" y="98763"/>
                    </a:cubicBezTo>
                    <a:cubicBezTo>
                      <a:pt x="35743" y="101790"/>
                      <a:pt x="37155" y="105221"/>
                      <a:pt x="32917" y="106633"/>
                    </a:cubicBezTo>
                    <a:cubicBezTo>
                      <a:pt x="30092" y="107642"/>
                      <a:pt x="27671" y="105422"/>
                      <a:pt x="25855" y="100781"/>
                    </a:cubicBezTo>
                    <a:cubicBezTo>
                      <a:pt x="25249" y="99167"/>
                      <a:pt x="24442" y="97350"/>
                      <a:pt x="24846" y="95534"/>
                    </a:cubicBezTo>
                    <a:cubicBezTo>
                      <a:pt x="27066" y="87866"/>
                      <a:pt x="26662" y="79391"/>
                      <a:pt x="30899" y="72328"/>
                    </a:cubicBezTo>
                    <a:cubicBezTo>
                      <a:pt x="32312" y="70108"/>
                      <a:pt x="31303" y="68292"/>
                      <a:pt x="30294" y="66476"/>
                    </a:cubicBezTo>
                    <a:cubicBezTo>
                      <a:pt x="27873" y="61229"/>
                      <a:pt x="25249" y="56184"/>
                      <a:pt x="22828" y="50938"/>
                    </a:cubicBezTo>
                    <a:cubicBezTo>
                      <a:pt x="20608" y="46498"/>
                      <a:pt x="18186" y="42260"/>
                      <a:pt x="17783" y="37014"/>
                    </a:cubicBezTo>
                    <a:cubicBezTo>
                      <a:pt x="17581" y="34390"/>
                      <a:pt x="15564" y="32372"/>
                      <a:pt x="14151" y="30153"/>
                    </a:cubicBezTo>
                    <a:cubicBezTo>
                      <a:pt x="9510" y="23897"/>
                      <a:pt x="5474" y="17036"/>
                      <a:pt x="1842" y="10175"/>
                    </a:cubicBezTo>
                    <a:cubicBezTo>
                      <a:pt x="1034" y="8561"/>
                      <a:pt x="227" y="6946"/>
                      <a:pt x="25" y="5130"/>
                    </a:cubicBezTo>
                    <a:cubicBezTo>
                      <a:pt x="-176" y="2709"/>
                      <a:pt x="833" y="1094"/>
                      <a:pt x="3052" y="287"/>
                    </a:cubicBezTo>
                    <a:cubicBezTo>
                      <a:pt x="5070" y="-520"/>
                      <a:pt x="6483" y="489"/>
                      <a:pt x="7895" y="1901"/>
                    </a:cubicBezTo>
                    <a:cubicBezTo>
                      <a:pt x="8501" y="2507"/>
                      <a:pt x="8904" y="3112"/>
                      <a:pt x="9308" y="3919"/>
                    </a:cubicBezTo>
                    <a:cubicBezTo>
                      <a:pt x="17783" y="20870"/>
                      <a:pt x="29890" y="35198"/>
                      <a:pt x="40182" y="50938"/>
                    </a:cubicBezTo>
                    <a:cubicBezTo>
                      <a:pt x="44218" y="56991"/>
                      <a:pt x="48455" y="63045"/>
                      <a:pt x="52491" y="69099"/>
                    </a:cubicBezTo>
                    <a:cubicBezTo>
                      <a:pt x="53904" y="71319"/>
                      <a:pt x="55720" y="73740"/>
                      <a:pt x="53500" y="76162"/>
                    </a:cubicBezTo>
                    <a:cubicBezTo>
                      <a:pt x="50877" y="78987"/>
                      <a:pt x="52088" y="81409"/>
                      <a:pt x="54106" y="83628"/>
                    </a:cubicBezTo>
                    <a:cubicBezTo>
                      <a:pt x="67222" y="99368"/>
                      <a:pt x="80338" y="115310"/>
                      <a:pt x="93657" y="131050"/>
                    </a:cubicBezTo>
                    <a:cubicBezTo>
                      <a:pt x="96078" y="133875"/>
                      <a:pt x="98702" y="136499"/>
                      <a:pt x="103141" y="137306"/>
                    </a:cubicBezTo>
                    <a:cubicBezTo>
                      <a:pt x="107379" y="138113"/>
                      <a:pt x="109800" y="142149"/>
                      <a:pt x="112020" y="145580"/>
                    </a:cubicBezTo>
                    <a:cubicBezTo>
                      <a:pt x="116258" y="151633"/>
                      <a:pt x="120899" y="157284"/>
                      <a:pt x="125944" y="162329"/>
                    </a:cubicBezTo>
                    <a:cubicBezTo>
                      <a:pt x="128365" y="164750"/>
                      <a:pt x="130181" y="166163"/>
                      <a:pt x="134015" y="164750"/>
                    </a:cubicBezTo>
                    <a:cubicBezTo>
                      <a:pt x="138657" y="162934"/>
                      <a:pt x="143297" y="164548"/>
                      <a:pt x="147535" y="166566"/>
                    </a:cubicBezTo>
                    <a:cubicBezTo>
                      <a:pt x="152378" y="168988"/>
                      <a:pt x="157221" y="171813"/>
                      <a:pt x="162064" y="174235"/>
                    </a:cubicBezTo>
                    <a:cubicBezTo>
                      <a:pt x="167715" y="177060"/>
                      <a:pt x="167917" y="177060"/>
                      <a:pt x="171347" y="171813"/>
                    </a:cubicBezTo>
                    <a:cubicBezTo>
                      <a:pt x="175181" y="165961"/>
                      <a:pt x="179620" y="161118"/>
                      <a:pt x="185674" y="157687"/>
                    </a:cubicBezTo>
                    <a:cubicBezTo>
                      <a:pt x="191526" y="154257"/>
                      <a:pt x="199396" y="155064"/>
                      <a:pt x="204441" y="159503"/>
                    </a:cubicBezTo>
                    <a:cubicBezTo>
                      <a:pt x="208275" y="162732"/>
                      <a:pt x="211302" y="166364"/>
                      <a:pt x="213925" y="170804"/>
                    </a:cubicBezTo>
                    <a:cubicBezTo>
                      <a:pt x="220584" y="182912"/>
                      <a:pt x="229261" y="193809"/>
                      <a:pt x="237535" y="204907"/>
                    </a:cubicBezTo>
                    <a:cubicBezTo>
                      <a:pt x="248229" y="219033"/>
                      <a:pt x="240763" y="232957"/>
                      <a:pt x="230270" y="238809"/>
                    </a:cubicBezTo>
                    <a:cubicBezTo>
                      <a:pt x="226840" y="240625"/>
                      <a:pt x="223005" y="241836"/>
                      <a:pt x="219373" y="243047"/>
                    </a:cubicBezTo>
                    <a:cubicBezTo>
                      <a:pt x="218163" y="243450"/>
                      <a:pt x="216548" y="244257"/>
                      <a:pt x="215539" y="243652"/>
                    </a:cubicBezTo>
                    <a:cubicBezTo>
                      <a:pt x="208880" y="240020"/>
                      <a:pt x="200808" y="239414"/>
                      <a:pt x="195562" y="232755"/>
                    </a:cubicBezTo>
                    <a:cubicBezTo>
                      <a:pt x="186078" y="220647"/>
                      <a:pt x="176593" y="208540"/>
                      <a:pt x="165091" y="198248"/>
                    </a:cubicBezTo>
                    <a:cubicBezTo>
                      <a:pt x="161055" y="194616"/>
                      <a:pt x="158432" y="189571"/>
                      <a:pt x="153993" y="186140"/>
                    </a:cubicBezTo>
                    <a:cubicBezTo>
                      <a:pt x="151369" y="184122"/>
                      <a:pt x="148948" y="181499"/>
                      <a:pt x="145315" y="181297"/>
                    </a:cubicBezTo>
                    <a:cubicBezTo>
                      <a:pt x="144912" y="181095"/>
                      <a:pt x="144710" y="180894"/>
                      <a:pt x="144306" y="180692"/>
                    </a:cubicBezTo>
                    <a:cubicBezTo>
                      <a:pt x="144508" y="181095"/>
                      <a:pt x="144710" y="181297"/>
                      <a:pt x="144912" y="181701"/>
                    </a:cubicBezTo>
                    <a:cubicBezTo>
                      <a:pt x="145719" y="183921"/>
                      <a:pt x="146324" y="185939"/>
                      <a:pt x="147132" y="188158"/>
                    </a:cubicBezTo>
                    <a:cubicBezTo>
                      <a:pt x="150159" y="197844"/>
                      <a:pt x="146123" y="203495"/>
                      <a:pt x="136033" y="203495"/>
                    </a:cubicBezTo>
                    <a:cubicBezTo>
                      <a:pt x="135630" y="203091"/>
                      <a:pt x="134621" y="203293"/>
                      <a:pt x="133612" y="203293"/>
                    </a:cubicBezTo>
                    <a:cubicBezTo>
                      <a:pt x="133410" y="203091"/>
                      <a:pt x="133208" y="202889"/>
                      <a:pt x="133006" y="202688"/>
                    </a:cubicBezTo>
                    <a:cubicBezTo>
                      <a:pt x="133006" y="202889"/>
                      <a:pt x="133006" y="203091"/>
                      <a:pt x="133006" y="203091"/>
                    </a:cubicBezTo>
                    <a:cubicBezTo>
                      <a:pt x="133208" y="203293"/>
                      <a:pt x="133410" y="203293"/>
                      <a:pt x="133612" y="203293"/>
                    </a:cubicBezTo>
                    <a:close/>
                  </a:path>
                </a:pathLst>
              </a:custGeom>
              <a:solidFill>
                <a:srgbClr val="EAAB5E"/>
              </a:solidFill>
              <a:ln w="2018" cap="flat">
                <a:noFill/>
                <a:prstDash val="solid"/>
                <a:miter/>
              </a:ln>
            </p:spPr>
            <p:txBody>
              <a:bodyPr rtlCol="0" anchor="ctr"/>
              <a:lstStyle/>
              <a:p>
                <a:endParaRPr lang="en-US"/>
              </a:p>
            </p:txBody>
          </p:sp>
          <p:sp>
            <p:nvSpPr>
              <p:cNvPr id="30" name="Freeform 30">
                <a:extLst>
                  <a:ext uri="{FF2B5EF4-FFF2-40B4-BE49-F238E27FC236}">
                    <a16:creationId xmlns:a16="http://schemas.microsoft.com/office/drawing/2014/main" id="{01FF1D1D-F671-B508-2376-2A4C5ED0DAF0}"/>
                  </a:ext>
                </a:extLst>
              </p:cNvPr>
              <p:cNvSpPr/>
              <p:nvPr/>
            </p:nvSpPr>
            <p:spPr>
              <a:xfrm>
                <a:off x="8260182" y="1581491"/>
                <a:ext cx="124380" cy="221803"/>
              </a:xfrm>
              <a:custGeom>
                <a:avLst/>
                <a:gdLst>
                  <a:gd name="connsiteX0" fmla="*/ 59954 w 124380"/>
                  <a:gd name="connsiteY0" fmla="*/ 65382 h 221803"/>
                  <a:gd name="connsiteX1" fmla="*/ 66816 w 124380"/>
                  <a:gd name="connsiteY1" fmla="*/ 76884 h 221803"/>
                  <a:gd name="connsiteX2" fmla="*/ 75896 w 124380"/>
                  <a:gd name="connsiteY2" fmla="*/ 91413 h 221803"/>
                  <a:gd name="connsiteX3" fmla="*/ 69439 w 124380"/>
                  <a:gd name="connsiteY3" fmla="*/ 103723 h 221803"/>
                  <a:gd name="connsiteX4" fmla="*/ 72466 w 124380"/>
                  <a:gd name="connsiteY4" fmla="*/ 110786 h 221803"/>
                  <a:gd name="connsiteX5" fmla="*/ 72264 w 124380"/>
                  <a:gd name="connsiteY5" fmla="*/ 118050 h 221803"/>
                  <a:gd name="connsiteX6" fmla="*/ 73071 w 124380"/>
                  <a:gd name="connsiteY6" fmla="*/ 124709 h 221803"/>
                  <a:gd name="connsiteX7" fmla="*/ 87600 w 124380"/>
                  <a:gd name="connsiteY7" fmla="*/ 141055 h 221803"/>
                  <a:gd name="connsiteX8" fmla="*/ 89214 w 124380"/>
                  <a:gd name="connsiteY8" fmla="*/ 150337 h 221803"/>
                  <a:gd name="connsiteX9" fmla="*/ 90829 w 124380"/>
                  <a:gd name="connsiteY9" fmla="*/ 156593 h 221803"/>
                  <a:gd name="connsiteX10" fmla="*/ 116053 w 124380"/>
                  <a:gd name="connsiteY10" fmla="*/ 196549 h 221803"/>
                  <a:gd name="connsiteX11" fmla="*/ 121905 w 124380"/>
                  <a:gd name="connsiteY11" fmla="*/ 203611 h 221803"/>
                  <a:gd name="connsiteX12" fmla="*/ 119685 w 124380"/>
                  <a:gd name="connsiteY12" fmla="*/ 212894 h 221803"/>
                  <a:gd name="connsiteX13" fmla="*/ 100111 w 124380"/>
                  <a:gd name="connsiteY13" fmla="*/ 220360 h 221803"/>
                  <a:gd name="connsiteX14" fmla="*/ 89416 w 124380"/>
                  <a:gd name="connsiteY14" fmla="*/ 216728 h 221803"/>
                  <a:gd name="connsiteX15" fmla="*/ 73676 w 124380"/>
                  <a:gd name="connsiteY15" fmla="*/ 187064 h 221803"/>
                  <a:gd name="connsiteX16" fmla="*/ 70851 w 124380"/>
                  <a:gd name="connsiteY16" fmla="*/ 182423 h 221803"/>
                  <a:gd name="connsiteX17" fmla="*/ 61367 w 124380"/>
                  <a:gd name="connsiteY17" fmla="*/ 168095 h 221803"/>
                  <a:gd name="connsiteX18" fmla="*/ 57332 w 124380"/>
                  <a:gd name="connsiteY18" fmla="*/ 161436 h 221803"/>
                  <a:gd name="connsiteX19" fmla="*/ 57130 w 124380"/>
                  <a:gd name="connsiteY19" fmla="*/ 149732 h 221803"/>
                  <a:gd name="connsiteX20" fmla="*/ 59147 w 124380"/>
                  <a:gd name="connsiteY20" fmla="*/ 136615 h 221803"/>
                  <a:gd name="connsiteX21" fmla="*/ 51278 w 124380"/>
                  <a:gd name="connsiteY21" fmla="*/ 131772 h 221803"/>
                  <a:gd name="connsiteX22" fmla="*/ 32309 w 124380"/>
                  <a:gd name="connsiteY22" fmla="*/ 126526 h 221803"/>
                  <a:gd name="connsiteX23" fmla="*/ 24843 w 124380"/>
                  <a:gd name="connsiteY23" fmla="*/ 119665 h 221803"/>
                  <a:gd name="connsiteX24" fmla="*/ 17377 w 124380"/>
                  <a:gd name="connsiteY24" fmla="*/ 105337 h 221803"/>
                  <a:gd name="connsiteX25" fmla="*/ 9506 w 124380"/>
                  <a:gd name="connsiteY25" fmla="*/ 82736 h 221803"/>
                  <a:gd name="connsiteX26" fmla="*/ 1031 w 124380"/>
                  <a:gd name="connsiteY26" fmla="*/ 65180 h 221803"/>
                  <a:gd name="connsiteX27" fmla="*/ 10919 w 124380"/>
                  <a:gd name="connsiteY27" fmla="*/ 51660 h 221803"/>
                  <a:gd name="connsiteX28" fmla="*/ 17175 w 124380"/>
                  <a:gd name="connsiteY28" fmla="*/ 52265 h 221803"/>
                  <a:gd name="connsiteX29" fmla="*/ 28677 w 124380"/>
                  <a:gd name="connsiteY29" fmla="*/ 52265 h 221803"/>
                  <a:gd name="connsiteX30" fmla="*/ 33318 w 124380"/>
                  <a:gd name="connsiteY30" fmla="*/ 52870 h 221803"/>
                  <a:gd name="connsiteX31" fmla="*/ 51883 w 124380"/>
                  <a:gd name="connsiteY31" fmla="*/ 49843 h 221803"/>
                  <a:gd name="connsiteX32" fmla="*/ 53094 w 124380"/>
                  <a:gd name="connsiteY32" fmla="*/ 43790 h 221803"/>
                  <a:gd name="connsiteX33" fmla="*/ 27668 w 124380"/>
                  <a:gd name="connsiteY33" fmla="*/ 21188 h 221803"/>
                  <a:gd name="connsiteX34" fmla="*/ 15359 w 124380"/>
                  <a:gd name="connsiteY34" fmla="*/ 6659 h 221803"/>
                  <a:gd name="connsiteX35" fmla="*/ 17578 w 124380"/>
                  <a:gd name="connsiteY35" fmla="*/ 605 h 221803"/>
                  <a:gd name="connsiteX36" fmla="*/ 23632 w 124380"/>
                  <a:gd name="connsiteY36" fmla="*/ 2422 h 221803"/>
                  <a:gd name="connsiteX37" fmla="*/ 38766 w 124380"/>
                  <a:gd name="connsiteY37" fmla="*/ 16345 h 221803"/>
                  <a:gd name="connsiteX38" fmla="*/ 61972 w 124380"/>
                  <a:gd name="connsiteY38" fmla="*/ 40157 h 221803"/>
                  <a:gd name="connsiteX39" fmla="*/ 72062 w 124380"/>
                  <a:gd name="connsiteY39" fmla="*/ 57713 h 221803"/>
                  <a:gd name="connsiteX40" fmla="*/ 73071 w 124380"/>
                  <a:gd name="connsiteY40" fmla="*/ 66391 h 221803"/>
                  <a:gd name="connsiteX41" fmla="*/ 63789 w 124380"/>
                  <a:gd name="connsiteY41" fmla="*/ 66592 h 221803"/>
                  <a:gd name="connsiteX42" fmla="*/ 59954 w 124380"/>
                  <a:gd name="connsiteY42" fmla="*/ 65382 h 2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4380" h="221803">
                    <a:moveTo>
                      <a:pt x="59954" y="65382"/>
                    </a:moveTo>
                    <a:cubicBezTo>
                      <a:pt x="60762" y="71234"/>
                      <a:pt x="64394" y="73655"/>
                      <a:pt x="66816" y="76884"/>
                    </a:cubicBezTo>
                    <a:cubicBezTo>
                      <a:pt x="70246" y="81525"/>
                      <a:pt x="73475" y="86167"/>
                      <a:pt x="75896" y="91413"/>
                    </a:cubicBezTo>
                    <a:cubicBezTo>
                      <a:pt x="79932" y="100292"/>
                      <a:pt x="78923" y="102108"/>
                      <a:pt x="69439" y="103723"/>
                    </a:cubicBezTo>
                    <a:cubicBezTo>
                      <a:pt x="69035" y="106548"/>
                      <a:pt x="71658" y="108364"/>
                      <a:pt x="72466" y="110786"/>
                    </a:cubicBezTo>
                    <a:cubicBezTo>
                      <a:pt x="73273" y="113409"/>
                      <a:pt x="74282" y="115830"/>
                      <a:pt x="72264" y="118050"/>
                    </a:cubicBezTo>
                    <a:cubicBezTo>
                      <a:pt x="69843" y="120673"/>
                      <a:pt x="71053" y="122691"/>
                      <a:pt x="73071" y="124709"/>
                    </a:cubicBezTo>
                    <a:cubicBezTo>
                      <a:pt x="78116" y="129956"/>
                      <a:pt x="83362" y="135001"/>
                      <a:pt x="87600" y="141055"/>
                    </a:cubicBezTo>
                    <a:cubicBezTo>
                      <a:pt x="89618" y="144082"/>
                      <a:pt x="91232" y="146705"/>
                      <a:pt x="89214" y="150337"/>
                    </a:cubicBezTo>
                    <a:cubicBezTo>
                      <a:pt x="87600" y="152961"/>
                      <a:pt x="89013" y="154979"/>
                      <a:pt x="90829" y="156593"/>
                    </a:cubicBezTo>
                    <a:cubicBezTo>
                      <a:pt x="102936" y="167692"/>
                      <a:pt x="110201" y="181616"/>
                      <a:pt x="116053" y="196549"/>
                    </a:cubicBezTo>
                    <a:cubicBezTo>
                      <a:pt x="117264" y="199575"/>
                      <a:pt x="119483" y="201593"/>
                      <a:pt x="121905" y="203611"/>
                    </a:cubicBezTo>
                    <a:cubicBezTo>
                      <a:pt x="125941" y="207244"/>
                      <a:pt x="124932" y="211885"/>
                      <a:pt x="119685" y="212894"/>
                    </a:cubicBezTo>
                    <a:cubicBezTo>
                      <a:pt x="112622" y="214307"/>
                      <a:pt x="106367" y="217535"/>
                      <a:pt x="100111" y="220360"/>
                    </a:cubicBezTo>
                    <a:cubicBezTo>
                      <a:pt x="94461" y="222984"/>
                      <a:pt x="92847" y="222176"/>
                      <a:pt x="89416" y="216728"/>
                    </a:cubicBezTo>
                    <a:cubicBezTo>
                      <a:pt x="83362" y="207244"/>
                      <a:pt x="77107" y="197961"/>
                      <a:pt x="73676" y="187064"/>
                    </a:cubicBezTo>
                    <a:cubicBezTo>
                      <a:pt x="73071" y="185450"/>
                      <a:pt x="72062" y="183634"/>
                      <a:pt x="70851" y="182423"/>
                    </a:cubicBezTo>
                    <a:cubicBezTo>
                      <a:pt x="66614" y="178387"/>
                      <a:pt x="64192" y="173140"/>
                      <a:pt x="61367" y="168095"/>
                    </a:cubicBezTo>
                    <a:cubicBezTo>
                      <a:pt x="60156" y="165876"/>
                      <a:pt x="58744" y="163656"/>
                      <a:pt x="57332" y="161436"/>
                    </a:cubicBezTo>
                    <a:cubicBezTo>
                      <a:pt x="53497" y="156190"/>
                      <a:pt x="53094" y="154777"/>
                      <a:pt x="57130" y="149732"/>
                    </a:cubicBezTo>
                    <a:cubicBezTo>
                      <a:pt x="60560" y="145494"/>
                      <a:pt x="60963" y="141458"/>
                      <a:pt x="59147" y="136615"/>
                    </a:cubicBezTo>
                    <a:cubicBezTo>
                      <a:pt x="57533" y="131974"/>
                      <a:pt x="55515" y="129754"/>
                      <a:pt x="51278" y="131772"/>
                    </a:cubicBezTo>
                    <a:cubicBezTo>
                      <a:pt x="43206" y="135405"/>
                      <a:pt x="37757" y="130965"/>
                      <a:pt x="32309" y="126526"/>
                    </a:cubicBezTo>
                    <a:cubicBezTo>
                      <a:pt x="29686" y="124306"/>
                      <a:pt x="27264" y="121884"/>
                      <a:pt x="24843" y="119665"/>
                    </a:cubicBezTo>
                    <a:cubicBezTo>
                      <a:pt x="20807" y="115830"/>
                      <a:pt x="17377" y="110987"/>
                      <a:pt x="17377" y="105337"/>
                    </a:cubicBezTo>
                    <a:cubicBezTo>
                      <a:pt x="17578" y="96660"/>
                      <a:pt x="12937" y="90001"/>
                      <a:pt x="9506" y="82736"/>
                    </a:cubicBezTo>
                    <a:cubicBezTo>
                      <a:pt x="6682" y="76884"/>
                      <a:pt x="3655" y="71234"/>
                      <a:pt x="1031" y="65180"/>
                    </a:cubicBezTo>
                    <a:cubicBezTo>
                      <a:pt x="-2197" y="57512"/>
                      <a:pt x="2444" y="51054"/>
                      <a:pt x="10919" y="51660"/>
                    </a:cubicBezTo>
                    <a:cubicBezTo>
                      <a:pt x="12937" y="51861"/>
                      <a:pt x="15157" y="52063"/>
                      <a:pt x="17175" y="52265"/>
                    </a:cubicBezTo>
                    <a:cubicBezTo>
                      <a:pt x="21009" y="52870"/>
                      <a:pt x="24843" y="53879"/>
                      <a:pt x="28677" y="52265"/>
                    </a:cubicBezTo>
                    <a:cubicBezTo>
                      <a:pt x="30090" y="51660"/>
                      <a:pt x="31704" y="52063"/>
                      <a:pt x="33318" y="52870"/>
                    </a:cubicBezTo>
                    <a:cubicBezTo>
                      <a:pt x="40179" y="56099"/>
                      <a:pt x="46031" y="52467"/>
                      <a:pt x="51883" y="49843"/>
                    </a:cubicBezTo>
                    <a:cubicBezTo>
                      <a:pt x="55314" y="48431"/>
                      <a:pt x="54708" y="46413"/>
                      <a:pt x="53094" y="43790"/>
                    </a:cubicBezTo>
                    <a:cubicBezTo>
                      <a:pt x="46838" y="33902"/>
                      <a:pt x="38363" y="26233"/>
                      <a:pt x="27668" y="21188"/>
                    </a:cubicBezTo>
                    <a:cubicBezTo>
                      <a:pt x="21412" y="18363"/>
                      <a:pt x="17578" y="13117"/>
                      <a:pt x="15359" y="6659"/>
                    </a:cubicBezTo>
                    <a:cubicBezTo>
                      <a:pt x="14551" y="4238"/>
                      <a:pt x="14955" y="1816"/>
                      <a:pt x="17578" y="605"/>
                    </a:cubicBezTo>
                    <a:cubicBezTo>
                      <a:pt x="20000" y="-605"/>
                      <a:pt x="22825" y="0"/>
                      <a:pt x="23632" y="2422"/>
                    </a:cubicBezTo>
                    <a:cubicBezTo>
                      <a:pt x="26255" y="9686"/>
                      <a:pt x="32511" y="13318"/>
                      <a:pt x="38766" y="16345"/>
                    </a:cubicBezTo>
                    <a:cubicBezTo>
                      <a:pt x="49461" y="21592"/>
                      <a:pt x="55717" y="30673"/>
                      <a:pt x="61972" y="40157"/>
                    </a:cubicBezTo>
                    <a:cubicBezTo>
                      <a:pt x="65807" y="45808"/>
                      <a:pt x="68834" y="51861"/>
                      <a:pt x="72062" y="57713"/>
                    </a:cubicBezTo>
                    <a:cubicBezTo>
                      <a:pt x="73676" y="60539"/>
                      <a:pt x="75694" y="63364"/>
                      <a:pt x="73071" y="66391"/>
                    </a:cubicBezTo>
                    <a:cubicBezTo>
                      <a:pt x="70246" y="69619"/>
                      <a:pt x="67017" y="68207"/>
                      <a:pt x="63789" y="66592"/>
                    </a:cubicBezTo>
                    <a:cubicBezTo>
                      <a:pt x="63183" y="66391"/>
                      <a:pt x="62174" y="66189"/>
                      <a:pt x="59954" y="65382"/>
                    </a:cubicBezTo>
                    <a:close/>
                  </a:path>
                </a:pathLst>
              </a:custGeom>
              <a:solidFill>
                <a:srgbClr val="EAAB5E"/>
              </a:solidFill>
              <a:ln w="2018" cap="flat">
                <a:noFill/>
                <a:prstDash val="solid"/>
                <a:miter/>
              </a:ln>
            </p:spPr>
            <p:txBody>
              <a:bodyPr rtlCol="0" anchor="ctr"/>
              <a:lstStyle/>
              <a:p>
                <a:endParaRPr lang="en-US"/>
              </a:p>
            </p:txBody>
          </p:sp>
          <p:sp>
            <p:nvSpPr>
              <p:cNvPr id="31" name="Freeform 31">
                <a:extLst>
                  <a:ext uri="{FF2B5EF4-FFF2-40B4-BE49-F238E27FC236}">
                    <a16:creationId xmlns:a16="http://schemas.microsoft.com/office/drawing/2014/main" id="{44017A53-319C-BDCD-F045-398DA51B9E27}"/>
                  </a:ext>
                </a:extLst>
              </p:cNvPr>
              <p:cNvSpPr/>
              <p:nvPr/>
            </p:nvSpPr>
            <p:spPr>
              <a:xfrm>
                <a:off x="8117868" y="1417094"/>
                <a:ext cx="133092" cy="160850"/>
              </a:xfrm>
              <a:custGeom>
                <a:avLst/>
                <a:gdLst>
                  <a:gd name="connsiteX0" fmla="*/ 73 w 133092"/>
                  <a:gd name="connsiteY0" fmla="*/ 20114 h 160850"/>
                  <a:gd name="connsiteX1" fmla="*/ 5320 w 133092"/>
                  <a:gd name="connsiteY1" fmla="*/ 12042 h 160850"/>
                  <a:gd name="connsiteX2" fmla="*/ 9355 w 133092"/>
                  <a:gd name="connsiteY2" fmla="*/ 6795 h 160850"/>
                  <a:gd name="connsiteX3" fmla="*/ 18234 w 133092"/>
                  <a:gd name="connsiteY3" fmla="*/ 338 h 160850"/>
                  <a:gd name="connsiteX4" fmla="*/ 24893 w 133092"/>
                  <a:gd name="connsiteY4" fmla="*/ 4374 h 160850"/>
                  <a:gd name="connsiteX5" fmla="*/ 53346 w 133092"/>
                  <a:gd name="connsiteY5" fmla="*/ 26369 h 160850"/>
                  <a:gd name="connsiteX6" fmla="*/ 67875 w 133092"/>
                  <a:gd name="connsiteY6" fmla="*/ 27580 h 160850"/>
                  <a:gd name="connsiteX7" fmla="*/ 82807 w 133092"/>
                  <a:gd name="connsiteY7" fmla="*/ 17692 h 160850"/>
                  <a:gd name="connsiteX8" fmla="*/ 92696 w 133092"/>
                  <a:gd name="connsiteY8" fmla="*/ 13253 h 160850"/>
                  <a:gd name="connsiteX9" fmla="*/ 104198 w 133092"/>
                  <a:gd name="connsiteY9" fmla="*/ 16078 h 160850"/>
                  <a:gd name="connsiteX10" fmla="*/ 105408 w 133092"/>
                  <a:gd name="connsiteY10" fmla="*/ 28387 h 160850"/>
                  <a:gd name="connsiteX11" fmla="*/ 93906 w 133092"/>
                  <a:gd name="connsiteY11" fmla="*/ 46953 h 160850"/>
                  <a:gd name="connsiteX12" fmla="*/ 85633 w 133092"/>
                  <a:gd name="connsiteY12" fmla="*/ 59262 h 160850"/>
                  <a:gd name="connsiteX13" fmla="*/ 91081 w 133092"/>
                  <a:gd name="connsiteY13" fmla="*/ 107693 h 160850"/>
                  <a:gd name="connsiteX14" fmla="*/ 128816 w 133092"/>
                  <a:gd name="connsiteY14" fmla="*/ 148456 h 160850"/>
                  <a:gd name="connsiteX15" fmla="*/ 130632 w 133092"/>
                  <a:gd name="connsiteY15" fmla="*/ 151079 h 160850"/>
                  <a:gd name="connsiteX16" fmla="*/ 132247 w 133092"/>
                  <a:gd name="connsiteY16" fmla="*/ 158949 h 160850"/>
                  <a:gd name="connsiteX17" fmla="*/ 124578 w 133092"/>
                  <a:gd name="connsiteY17" fmla="*/ 160160 h 160850"/>
                  <a:gd name="connsiteX18" fmla="*/ 110049 w 133092"/>
                  <a:gd name="connsiteY18" fmla="*/ 155115 h 160850"/>
                  <a:gd name="connsiteX19" fmla="*/ 98951 w 133092"/>
                  <a:gd name="connsiteY19" fmla="*/ 153500 h 160850"/>
                  <a:gd name="connsiteX20" fmla="*/ 85834 w 133092"/>
                  <a:gd name="connsiteY20" fmla="*/ 150877 h 160850"/>
                  <a:gd name="connsiteX21" fmla="*/ 65252 w 133092"/>
                  <a:gd name="connsiteY21" fmla="*/ 126460 h 160850"/>
                  <a:gd name="connsiteX22" fmla="*/ 37606 w 133092"/>
                  <a:gd name="connsiteY22" fmla="*/ 80249 h 160850"/>
                  <a:gd name="connsiteX23" fmla="*/ 8548 w 133092"/>
                  <a:gd name="connsiteY23" fmla="*/ 37670 h 160850"/>
                  <a:gd name="connsiteX24" fmla="*/ 1485 w 133092"/>
                  <a:gd name="connsiteY24" fmla="*/ 26369 h 160850"/>
                  <a:gd name="connsiteX25" fmla="*/ 73 w 133092"/>
                  <a:gd name="connsiteY25" fmla="*/ 20114 h 1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092" h="160850">
                    <a:moveTo>
                      <a:pt x="73" y="20114"/>
                    </a:moveTo>
                    <a:cubicBezTo>
                      <a:pt x="-331" y="16280"/>
                      <a:pt x="880" y="12849"/>
                      <a:pt x="5320" y="12042"/>
                    </a:cubicBezTo>
                    <a:cubicBezTo>
                      <a:pt x="8750" y="11437"/>
                      <a:pt x="9355" y="10024"/>
                      <a:pt x="9355" y="6795"/>
                    </a:cubicBezTo>
                    <a:cubicBezTo>
                      <a:pt x="9557" y="1145"/>
                      <a:pt x="12786" y="-873"/>
                      <a:pt x="18234" y="338"/>
                    </a:cubicBezTo>
                    <a:cubicBezTo>
                      <a:pt x="20857" y="943"/>
                      <a:pt x="23077" y="2558"/>
                      <a:pt x="24893" y="4374"/>
                    </a:cubicBezTo>
                    <a:cubicBezTo>
                      <a:pt x="33772" y="12446"/>
                      <a:pt x="44265" y="18500"/>
                      <a:pt x="53346" y="26369"/>
                    </a:cubicBezTo>
                    <a:cubicBezTo>
                      <a:pt x="57785" y="30405"/>
                      <a:pt x="62830" y="30607"/>
                      <a:pt x="67875" y="27580"/>
                    </a:cubicBezTo>
                    <a:cubicBezTo>
                      <a:pt x="72920" y="24553"/>
                      <a:pt x="77965" y="21123"/>
                      <a:pt x="82807" y="17692"/>
                    </a:cubicBezTo>
                    <a:cubicBezTo>
                      <a:pt x="85834" y="15674"/>
                      <a:pt x="89265" y="14262"/>
                      <a:pt x="92696" y="13253"/>
                    </a:cubicBezTo>
                    <a:cubicBezTo>
                      <a:pt x="96933" y="12042"/>
                      <a:pt x="101171" y="12647"/>
                      <a:pt x="104198" y="16078"/>
                    </a:cubicBezTo>
                    <a:cubicBezTo>
                      <a:pt x="107426" y="19912"/>
                      <a:pt x="107426" y="23948"/>
                      <a:pt x="105408" y="28387"/>
                    </a:cubicBezTo>
                    <a:cubicBezTo>
                      <a:pt x="102381" y="35047"/>
                      <a:pt x="97942" y="40899"/>
                      <a:pt x="93906" y="46953"/>
                    </a:cubicBezTo>
                    <a:cubicBezTo>
                      <a:pt x="91283" y="51190"/>
                      <a:pt x="87852" y="54823"/>
                      <a:pt x="85633" y="59262"/>
                    </a:cubicBezTo>
                    <a:cubicBezTo>
                      <a:pt x="78368" y="73388"/>
                      <a:pt x="77359" y="95787"/>
                      <a:pt x="91081" y="107693"/>
                    </a:cubicBezTo>
                    <a:cubicBezTo>
                      <a:pt x="105005" y="119801"/>
                      <a:pt x="116305" y="134935"/>
                      <a:pt x="128816" y="148456"/>
                    </a:cubicBezTo>
                    <a:cubicBezTo>
                      <a:pt x="129422" y="149263"/>
                      <a:pt x="130027" y="150070"/>
                      <a:pt x="130632" y="151079"/>
                    </a:cubicBezTo>
                    <a:cubicBezTo>
                      <a:pt x="132247" y="153500"/>
                      <a:pt x="134264" y="155922"/>
                      <a:pt x="132247" y="158949"/>
                    </a:cubicBezTo>
                    <a:cubicBezTo>
                      <a:pt x="130229" y="162178"/>
                      <a:pt x="127404" y="160362"/>
                      <a:pt x="124578" y="160160"/>
                    </a:cubicBezTo>
                    <a:cubicBezTo>
                      <a:pt x="119130" y="159756"/>
                      <a:pt x="114489" y="157940"/>
                      <a:pt x="110049" y="155115"/>
                    </a:cubicBezTo>
                    <a:cubicBezTo>
                      <a:pt x="106619" y="152895"/>
                      <a:pt x="103189" y="151886"/>
                      <a:pt x="98951" y="153500"/>
                    </a:cubicBezTo>
                    <a:cubicBezTo>
                      <a:pt x="94310" y="155317"/>
                      <a:pt x="90072" y="154106"/>
                      <a:pt x="85834" y="150877"/>
                    </a:cubicBezTo>
                    <a:cubicBezTo>
                      <a:pt x="76956" y="144218"/>
                      <a:pt x="71103" y="135541"/>
                      <a:pt x="65252" y="126460"/>
                    </a:cubicBezTo>
                    <a:cubicBezTo>
                      <a:pt x="55364" y="111325"/>
                      <a:pt x="47696" y="94980"/>
                      <a:pt x="37606" y="80249"/>
                    </a:cubicBezTo>
                    <a:cubicBezTo>
                      <a:pt x="27920" y="66123"/>
                      <a:pt x="18033" y="51997"/>
                      <a:pt x="8548" y="37670"/>
                    </a:cubicBezTo>
                    <a:cubicBezTo>
                      <a:pt x="6127" y="34038"/>
                      <a:pt x="3907" y="30204"/>
                      <a:pt x="1485" y="26369"/>
                    </a:cubicBezTo>
                    <a:cubicBezTo>
                      <a:pt x="476" y="24352"/>
                      <a:pt x="73" y="22334"/>
                      <a:pt x="73" y="20114"/>
                    </a:cubicBezTo>
                    <a:close/>
                  </a:path>
                </a:pathLst>
              </a:custGeom>
              <a:solidFill>
                <a:srgbClr val="EAAB5E"/>
              </a:solidFill>
              <a:ln w="2018" cap="flat">
                <a:noFill/>
                <a:prstDash val="solid"/>
                <a:miter/>
              </a:ln>
            </p:spPr>
            <p:txBody>
              <a:bodyPr rtlCol="0" anchor="ctr"/>
              <a:lstStyle/>
              <a:p>
                <a:endParaRPr lang="en-US"/>
              </a:p>
            </p:txBody>
          </p:sp>
          <p:sp>
            <p:nvSpPr>
              <p:cNvPr id="32" name="Freeform 32">
                <a:extLst>
                  <a:ext uri="{FF2B5EF4-FFF2-40B4-BE49-F238E27FC236}">
                    <a16:creationId xmlns:a16="http://schemas.microsoft.com/office/drawing/2014/main" id="{B9D0631E-15A4-2C46-FF22-E4C17B9BE75B}"/>
                  </a:ext>
                </a:extLst>
              </p:cNvPr>
              <p:cNvSpPr/>
              <p:nvPr/>
            </p:nvSpPr>
            <p:spPr>
              <a:xfrm>
                <a:off x="8033986" y="1564705"/>
                <a:ext cx="137617" cy="116696"/>
              </a:xfrm>
              <a:custGeom>
                <a:avLst/>
                <a:gdLst>
                  <a:gd name="connsiteX0" fmla="*/ 38552 w 137617"/>
                  <a:gd name="connsiteY0" fmla="*/ 71674 h 116696"/>
                  <a:gd name="connsiteX1" fmla="*/ 45816 w 137617"/>
                  <a:gd name="connsiteY1" fmla="*/ 91652 h 116696"/>
                  <a:gd name="connsiteX2" fmla="*/ 50256 w 137617"/>
                  <a:gd name="connsiteY2" fmla="*/ 99118 h 116696"/>
                  <a:gd name="connsiteX3" fmla="*/ 49449 w 137617"/>
                  <a:gd name="connsiteY3" fmla="*/ 105576 h 116696"/>
                  <a:gd name="connsiteX4" fmla="*/ 43597 w 137617"/>
                  <a:gd name="connsiteY4" fmla="*/ 106383 h 116696"/>
                  <a:gd name="connsiteX5" fmla="*/ 37543 w 137617"/>
                  <a:gd name="connsiteY5" fmla="*/ 101540 h 116696"/>
                  <a:gd name="connsiteX6" fmla="*/ 15749 w 137617"/>
                  <a:gd name="connsiteY6" fmla="*/ 71069 h 116696"/>
                  <a:gd name="connsiteX7" fmla="*/ 2835 w 137617"/>
                  <a:gd name="connsiteY7" fmla="*/ 54320 h 116696"/>
                  <a:gd name="connsiteX8" fmla="*/ 2028 w 137617"/>
                  <a:gd name="connsiteY8" fmla="*/ 44835 h 116696"/>
                  <a:gd name="connsiteX9" fmla="*/ 4046 w 137617"/>
                  <a:gd name="connsiteY9" fmla="*/ 41607 h 116696"/>
                  <a:gd name="connsiteX10" fmla="*/ 14942 w 137617"/>
                  <a:gd name="connsiteY10" fmla="*/ 33333 h 116696"/>
                  <a:gd name="connsiteX11" fmla="*/ 34919 w 137617"/>
                  <a:gd name="connsiteY11" fmla="*/ 29701 h 116696"/>
                  <a:gd name="connsiteX12" fmla="*/ 54292 w 137617"/>
                  <a:gd name="connsiteY12" fmla="*/ 20216 h 116696"/>
                  <a:gd name="connsiteX13" fmla="*/ 66197 w 137617"/>
                  <a:gd name="connsiteY13" fmla="*/ 12750 h 116696"/>
                  <a:gd name="connsiteX14" fmla="*/ 80928 w 137617"/>
                  <a:gd name="connsiteY14" fmla="*/ 3871 h 116696"/>
                  <a:gd name="connsiteX15" fmla="*/ 86376 w 137617"/>
                  <a:gd name="connsiteY15" fmla="*/ 642 h 116696"/>
                  <a:gd name="connsiteX16" fmla="*/ 92834 w 137617"/>
                  <a:gd name="connsiteY16" fmla="*/ 1651 h 116696"/>
                  <a:gd name="connsiteX17" fmla="*/ 93036 w 137617"/>
                  <a:gd name="connsiteY17" fmla="*/ 8109 h 116696"/>
                  <a:gd name="connsiteX18" fmla="*/ 88193 w 137617"/>
                  <a:gd name="connsiteY18" fmla="*/ 15172 h 116696"/>
                  <a:gd name="connsiteX19" fmla="*/ 88596 w 137617"/>
                  <a:gd name="connsiteY19" fmla="*/ 22234 h 116696"/>
                  <a:gd name="connsiteX20" fmla="*/ 127139 w 137617"/>
                  <a:gd name="connsiteY20" fmla="*/ 75306 h 116696"/>
                  <a:gd name="connsiteX21" fmla="*/ 136017 w 137617"/>
                  <a:gd name="connsiteY21" fmla="*/ 88221 h 116696"/>
                  <a:gd name="connsiteX22" fmla="*/ 136421 w 137617"/>
                  <a:gd name="connsiteY22" fmla="*/ 96293 h 116696"/>
                  <a:gd name="connsiteX23" fmla="*/ 129157 w 137617"/>
                  <a:gd name="connsiteY23" fmla="*/ 97706 h 116696"/>
                  <a:gd name="connsiteX24" fmla="*/ 112811 w 137617"/>
                  <a:gd name="connsiteY24" fmla="*/ 100733 h 116696"/>
                  <a:gd name="connsiteX25" fmla="*/ 95255 w 137617"/>
                  <a:gd name="connsiteY25" fmla="*/ 113849 h 116696"/>
                  <a:gd name="connsiteX26" fmla="*/ 83148 w 137617"/>
                  <a:gd name="connsiteY26" fmla="*/ 112033 h 116696"/>
                  <a:gd name="connsiteX27" fmla="*/ 72655 w 137617"/>
                  <a:gd name="connsiteY27" fmla="*/ 93670 h 116696"/>
                  <a:gd name="connsiteX28" fmla="*/ 54695 w 137617"/>
                  <a:gd name="connsiteY28" fmla="*/ 70060 h 116696"/>
                  <a:gd name="connsiteX29" fmla="*/ 47834 w 137617"/>
                  <a:gd name="connsiteY29" fmla="*/ 64813 h 116696"/>
                  <a:gd name="connsiteX30" fmla="*/ 38552 w 137617"/>
                  <a:gd name="connsiteY30" fmla="*/ 71674 h 11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617" h="116696">
                    <a:moveTo>
                      <a:pt x="38552" y="71674"/>
                    </a:moveTo>
                    <a:cubicBezTo>
                      <a:pt x="38350" y="79141"/>
                      <a:pt x="42184" y="85396"/>
                      <a:pt x="45816" y="91652"/>
                    </a:cubicBezTo>
                    <a:cubicBezTo>
                      <a:pt x="47229" y="94073"/>
                      <a:pt x="48843" y="96495"/>
                      <a:pt x="50256" y="99118"/>
                    </a:cubicBezTo>
                    <a:cubicBezTo>
                      <a:pt x="51668" y="101540"/>
                      <a:pt x="51467" y="103760"/>
                      <a:pt x="49449" y="105576"/>
                    </a:cubicBezTo>
                    <a:cubicBezTo>
                      <a:pt x="47834" y="107190"/>
                      <a:pt x="45614" y="106988"/>
                      <a:pt x="43597" y="106383"/>
                    </a:cubicBezTo>
                    <a:cubicBezTo>
                      <a:pt x="40973" y="105576"/>
                      <a:pt x="39157" y="103760"/>
                      <a:pt x="37543" y="101540"/>
                    </a:cubicBezTo>
                    <a:cubicBezTo>
                      <a:pt x="30279" y="91450"/>
                      <a:pt x="22812" y="81360"/>
                      <a:pt x="15749" y="71069"/>
                    </a:cubicBezTo>
                    <a:cubicBezTo>
                      <a:pt x="11713" y="65418"/>
                      <a:pt x="8283" y="59163"/>
                      <a:pt x="2835" y="54320"/>
                    </a:cubicBezTo>
                    <a:cubicBezTo>
                      <a:pt x="-798" y="51091"/>
                      <a:pt x="-798" y="49275"/>
                      <a:pt x="2028" y="44835"/>
                    </a:cubicBezTo>
                    <a:cubicBezTo>
                      <a:pt x="2633" y="43826"/>
                      <a:pt x="4046" y="42818"/>
                      <a:pt x="4046" y="41607"/>
                    </a:cubicBezTo>
                    <a:cubicBezTo>
                      <a:pt x="4449" y="34342"/>
                      <a:pt x="9695" y="33737"/>
                      <a:pt x="14942" y="33333"/>
                    </a:cubicBezTo>
                    <a:cubicBezTo>
                      <a:pt x="21803" y="32728"/>
                      <a:pt x="28462" y="31517"/>
                      <a:pt x="34919" y="29701"/>
                    </a:cubicBezTo>
                    <a:cubicBezTo>
                      <a:pt x="41982" y="27683"/>
                      <a:pt x="48843" y="25463"/>
                      <a:pt x="54292" y="20216"/>
                    </a:cubicBezTo>
                    <a:cubicBezTo>
                      <a:pt x="57722" y="16988"/>
                      <a:pt x="61960" y="14970"/>
                      <a:pt x="66197" y="12750"/>
                    </a:cubicBezTo>
                    <a:cubicBezTo>
                      <a:pt x="71444" y="10328"/>
                      <a:pt x="76287" y="7301"/>
                      <a:pt x="80928" y="3871"/>
                    </a:cubicBezTo>
                    <a:cubicBezTo>
                      <a:pt x="82542" y="2660"/>
                      <a:pt x="84358" y="1449"/>
                      <a:pt x="86376" y="642"/>
                    </a:cubicBezTo>
                    <a:cubicBezTo>
                      <a:pt x="88596" y="-165"/>
                      <a:pt x="91018" y="-568"/>
                      <a:pt x="92834" y="1651"/>
                    </a:cubicBezTo>
                    <a:cubicBezTo>
                      <a:pt x="94650" y="3669"/>
                      <a:pt x="94246" y="6091"/>
                      <a:pt x="93036" y="8109"/>
                    </a:cubicBezTo>
                    <a:cubicBezTo>
                      <a:pt x="91623" y="10530"/>
                      <a:pt x="89807" y="12952"/>
                      <a:pt x="88193" y="15172"/>
                    </a:cubicBezTo>
                    <a:cubicBezTo>
                      <a:pt x="86376" y="17593"/>
                      <a:pt x="86376" y="20015"/>
                      <a:pt x="88596" y="22234"/>
                    </a:cubicBezTo>
                    <a:cubicBezTo>
                      <a:pt x="103933" y="38176"/>
                      <a:pt x="113215" y="58356"/>
                      <a:pt x="127139" y="75306"/>
                    </a:cubicBezTo>
                    <a:cubicBezTo>
                      <a:pt x="130367" y="79342"/>
                      <a:pt x="133192" y="83782"/>
                      <a:pt x="136017" y="88221"/>
                    </a:cubicBezTo>
                    <a:cubicBezTo>
                      <a:pt x="137632" y="90845"/>
                      <a:pt x="138439" y="93670"/>
                      <a:pt x="136421" y="96293"/>
                    </a:cubicBezTo>
                    <a:cubicBezTo>
                      <a:pt x="134605" y="98715"/>
                      <a:pt x="131780" y="98513"/>
                      <a:pt x="129157" y="97706"/>
                    </a:cubicBezTo>
                    <a:cubicBezTo>
                      <a:pt x="123103" y="95486"/>
                      <a:pt x="117856" y="97908"/>
                      <a:pt x="112811" y="100733"/>
                    </a:cubicBezTo>
                    <a:cubicBezTo>
                      <a:pt x="106354" y="104365"/>
                      <a:pt x="101107" y="109410"/>
                      <a:pt x="95255" y="113849"/>
                    </a:cubicBezTo>
                    <a:cubicBezTo>
                      <a:pt x="89807" y="118087"/>
                      <a:pt x="87184" y="117683"/>
                      <a:pt x="83148" y="112033"/>
                    </a:cubicBezTo>
                    <a:cubicBezTo>
                      <a:pt x="78910" y="106383"/>
                      <a:pt x="75883" y="99926"/>
                      <a:pt x="72655" y="93670"/>
                    </a:cubicBezTo>
                    <a:cubicBezTo>
                      <a:pt x="68014" y="84791"/>
                      <a:pt x="61960" y="77123"/>
                      <a:pt x="54695" y="70060"/>
                    </a:cubicBezTo>
                    <a:cubicBezTo>
                      <a:pt x="52677" y="68042"/>
                      <a:pt x="50256" y="66226"/>
                      <a:pt x="47834" y="64813"/>
                    </a:cubicBezTo>
                    <a:cubicBezTo>
                      <a:pt x="41175" y="61181"/>
                      <a:pt x="38350" y="63199"/>
                      <a:pt x="38552" y="71674"/>
                    </a:cubicBezTo>
                    <a:close/>
                  </a:path>
                </a:pathLst>
              </a:custGeom>
              <a:solidFill>
                <a:srgbClr val="EAAB5E"/>
              </a:solidFill>
              <a:ln w="2018" cap="flat">
                <a:noFill/>
                <a:prstDash val="solid"/>
                <a:miter/>
              </a:ln>
            </p:spPr>
            <p:txBody>
              <a:bodyPr rtlCol="0" anchor="ctr"/>
              <a:lstStyle/>
              <a:p>
                <a:endParaRPr lang="en-US"/>
              </a:p>
            </p:txBody>
          </p:sp>
          <p:sp>
            <p:nvSpPr>
              <p:cNvPr id="33" name="Freeform 33">
                <a:extLst>
                  <a:ext uri="{FF2B5EF4-FFF2-40B4-BE49-F238E27FC236}">
                    <a16:creationId xmlns:a16="http://schemas.microsoft.com/office/drawing/2014/main" id="{89442CCC-D1AC-EC0A-8D33-06C0F6DBAECF}"/>
                  </a:ext>
                </a:extLst>
              </p:cNvPr>
              <p:cNvSpPr/>
              <p:nvPr/>
            </p:nvSpPr>
            <p:spPr>
              <a:xfrm>
                <a:off x="7714894" y="1937879"/>
                <a:ext cx="137988" cy="107301"/>
              </a:xfrm>
              <a:custGeom>
                <a:avLst/>
                <a:gdLst>
                  <a:gd name="connsiteX0" fmla="*/ 58789 w 137988"/>
                  <a:gd name="connsiteY0" fmla="*/ 9870 h 107301"/>
                  <a:gd name="connsiteX1" fmla="*/ 69282 w 137988"/>
                  <a:gd name="connsiteY1" fmla="*/ 14915 h 107301"/>
                  <a:gd name="connsiteX2" fmla="*/ 80986 w 137988"/>
                  <a:gd name="connsiteY2" fmla="*/ 26417 h 107301"/>
                  <a:gd name="connsiteX3" fmla="*/ 99148 w 137988"/>
                  <a:gd name="connsiteY3" fmla="*/ 37718 h 107301"/>
                  <a:gd name="connsiteX4" fmla="*/ 104394 w 137988"/>
                  <a:gd name="connsiteY4" fmla="*/ 40947 h 107301"/>
                  <a:gd name="connsiteX5" fmla="*/ 119327 w 137988"/>
                  <a:gd name="connsiteY5" fmla="*/ 48211 h 107301"/>
                  <a:gd name="connsiteX6" fmla="*/ 125381 w 137988"/>
                  <a:gd name="connsiteY6" fmla="*/ 51440 h 107301"/>
                  <a:gd name="connsiteX7" fmla="*/ 134461 w 137988"/>
                  <a:gd name="connsiteY7" fmla="*/ 57090 h 107301"/>
                  <a:gd name="connsiteX8" fmla="*/ 137892 w 137988"/>
                  <a:gd name="connsiteY8" fmla="*/ 63144 h 107301"/>
                  <a:gd name="connsiteX9" fmla="*/ 133452 w 137988"/>
                  <a:gd name="connsiteY9" fmla="*/ 67785 h 107301"/>
                  <a:gd name="connsiteX10" fmla="*/ 120336 w 137988"/>
                  <a:gd name="connsiteY10" fmla="*/ 77068 h 107301"/>
                  <a:gd name="connsiteX11" fmla="*/ 117914 w 137988"/>
                  <a:gd name="connsiteY11" fmla="*/ 80095 h 107301"/>
                  <a:gd name="connsiteX12" fmla="*/ 116300 w 137988"/>
                  <a:gd name="connsiteY12" fmla="*/ 87359 h 107301"/>
                  <a:gd name="connsiteX13" fmla="*/ 118318 w 137988"/>
                  <a:gd name="connsiteY13" fmla="*/ 97247 h 107301"/>
                  <a:gd name="connsiteX14" fmla="*/ 106815 w 137988"/>
                  <a:gd name="connsiteY14" fmla="*/ 107135 h 107301"/>
                  <a:gd name="connsiteX15" fmla="*/ 94506 w 137988"/>
                  <a:gd name="connsiteY15" fmla="*/ 104915 h 107301"/>
                  <a:gd name="connsiteX16" fmla="*/ 86636 w 137988"/>
                  <a:gd name="connsiteY16" fmla="*/ 100274 h 107301"/>
                  <a:gd name="connsiteX17" fmla="*/ 75740 w 137988"/>
                  <a:gd name="connsiteY17" fmla="*/ 87965 h 107301"/>
                  <a:gd name="connsiteX18" fmla="*/ 70291 w 137988"/>
                  <a:gd name="connsiteY18" fmla="*/ 83727 h 107301"/>
                  <a:gd name="connsiteX19" fmla="*/ 54551 w 137988"/>
                  <a:gd name="connsiteY19" fmla="*/ 76261 h 107301"/>
                  <a:gd name="connsiteX20" fmla="*/ 40628 w 137988"/>
                  <a:gd name="connsiteY20" fmla="*/ 66373 h 107301"/>
                  <a:gd name="connsiteX21" fmla="*/ 27511 w 137988"/>
                  <a:gd name="connsiteY21" fmla="*/ 52247 h 107301"/>
                  <a:gd name="connsiteX22" fmla="*/ 6323 w 137988"/>
                  <a:gd name="connsiteY22" fmla="*/ 24197 h 107301"/>
                  <a:gd name="connsiteX23" fmla="*/ 4305 w 137988"/>
                  <a:gd name="connsiteY23" fmla="*/ 18144 h 107301"/>
                  <a:gd name="connsiteX24" fmla="*/ 2489 w 137988"/>
                  <a:gd name="connsiteY24" fmla="*/ 9063 h 107301"/>
                  <a:gd name="connsiteX25" fmla="*/ 1883 w 137988"/>
                  <a:gd name="connsiteY25" fmla="*/ 991 h 107301"/>
                  <a:gd name="connsiteX26" fmla="*/ 10157 w 137988"/>
                  <a:gd name="connsiteY26" fmla="*/ 3413 h 107301"/>
                  <a:gd name="connsiteX27" fmla="*/ 24485 w 137988"/>
                  <a:gd name="connsiteY27" fmla="*/ 25812 h 107301"/>
                  <a:gd name="connsiteX28" fmla="*/ 40224 w 137988"/>
                  <a:gd name="connsiteY28" fmla="*/ 40543 h 107301"/>
                  <a:gd name="connsiteX29" fmla="*/ 48700 w 137988"/>
                  <a:gd name="connsiteY29" fmla="*/ 39130 h 107301"/>
                  <a:gd name="connsiteX30" fmla="*/ 49709 w 137988"/>
                  <a:gd name="connsiteY30" fmla="*/ 32269 h 107301"/>
                  <a:gd name="connsiteX31" fmla="*/ 47287 w 137988"/>
                  <a:gd name="connsiteY31" fmla="*/ 25610 h 107301"/>
                  <a:gd name="connsiteX32" fmla="*/ 58789 w 137988"/>
                  <a:gd name="connsiteY32" fmla="*/ 9870 h 10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988" h="107301">
                    <a:moveTo>
                      <a:pt x="58789" y="9870"/>
                    </a:moveTo>
                    <a:cubicBezTo>
                      <a:pt x="63027" y="9265"/>
                      <a:pt x="66457" y="11686"/>
                      <a:pt x="69282" y="14915"/>
                    </a:cubicBezTo>
                    <a:cubicBezTo>
                      <a:pt x="73116" y="18951"/>
                      <a:pt x="76748" y="22785"/>
                      <a:pt x="80986" y="26417"/>
                    </a:cubicBezTo>
                    <a:cubicBezTo>
                      <a:pt x="86435" y="31260"/>
                      <a:pt x="91883" y="35902"/>
                      <a:pt x="99148" y="37718"/>
                    </a:cubicBezTo>
                    <a:cubicBezTo>
                      <a:pt x="101165" y="38121"/>
                      <a:pt x="102981" y="39534"/>
                      <a:pt x="104394" y="40947"/>
                    </a:cubicBezTo>
                    <a:cubicBezTo>
                      <a:pt x="108632" y="44781"/>
                      <a:pt x="112869" y="48615"/>
                      <a:pt x="119327" y="48211"/>
                    </a:cubicBezTo>
                    <a:cubicBezTo>
                      <a:pt x="121546" y="48009"/>
                      <a:pt x="123564" y="50027"/>
                      <a:pt x="125381" y="51440"/>
                    </a:cubicBezTo>
                    <a:cubicBezTo>
                      <a:pt x="128205" y="53660"/>
                      <a:pt x="130425" y="56485"/>
                      <a:pt x="134461" y="57090"/>
                    </a:cubicBezTo>
                    <a:cubicBezTo>
                      <a:pt x="137488" y="57494"/>
                      <a:pt x="138295" y="60319"/>
                      <a:pt x="137892" y="63144"/>
                    </a:cubicBezTo>
                    <a:cubicBezTo>
                      <a:pt x="137690" y="65767"/>
                      <a:pt x="135874" y="67785"/>
                      <a:pt x="133452" y="67785"/>
                    </a:cubicBezTo>
                    <a:cubicBezTo>
                      <a:pt x="126591" y="67583"/>
                      <a:pt x="123161" y="71821"/>
                      <a:pt x="120336" y="77068"/>
                    </a:cubicBezTo>
                    <a:cubicBezTo>
                      <a:pt x="119730" y="78279"/>
                      <a:pt x="118923" y="79288"/>
                      <a:pt x="117914" y="80095"/>
                    </a:cubicBezTo>
                    <a:cubicBezTo>
                      <a:pt x="114887" y="82113"/>
                      <a:pt x="114685" y="84332"/>
                      <a:pt x="116300" y="87359"/>
                    </a:cubicBezTo>
                    <a:cubicBezTo>
                      <a:pt x="117914" y="90386"/>
                      <a:pt x="118318" y="93817"/>
                      <a:pt x="118318" y="97247"/>
                    </a:cubicBezTo>
                    <a:cubicBezTo>
                      <a:pt x="118318" y="104512"/>
                      <a:pt x="114282" y="108144"/>
                      <a:pt x="106815" y="107135"/>
                    </a:cubicBezTo>
                    <a:cubicBezTo>
                      <a:pt x="102779" y="106530"/>
                      <a:pt x="98744" y="105521"/>
                      <a:pt x="94506" y="104915"/>
                    </a:cubicBezTo>
                    <a:cubicBezTo>
                      <a:pt x="91277" y="104310"/>
                      <a:pt x="88654" y="102494"/>
                      <a:pt x="86636" y="100274"/>
                    </a:cubicBezTo>
                    <a:cubicBezTo>
                      <a:pt x="83004" y="96238"/>
                      <a:pt x="79372" y="92001"/>
                      <a:pt x="75740" y="87965"/>
                    </a:cubicBezTo>
                    <a:cubicBezTo>
                      <a:pt x="74125" y="86149"/>
                      <a:pt x="72713" y="83525"/>
                      <a:pt x="70291" y="83727"/>
                    </a:cubicBezTo>
                    <a:cubicBezTo>
                      <a:pt x="63229" y="84534"/>
                      <a:pt x="59596" y="79086"/>
                      <a:pt x="54551" y="76261"/>
                    </a:cubicBezTo>
                    <a:cubicBezTo>
                      <a:pt x="49507" y="73435"/>
                      <a:pt x="45471" y="69198"/>
                      <a:pt x="40628" y="66373"/>
                    </a:cubicBezTo>
                    <a:cubicBezTo>
                      <a:pt x="34776" y="62942"/>
                      <a:pt x="30942" y="57695"/>
                      <a:pt x="27511" y="52247"/>
                    </a:cubicBezTo>
                    <a:cubicBezTo>
                      <a:pt x="21458" y="42157"/>
                      <a:pt x="15000" y="32269"/>
                      <a:pt x="6323" y="24197"/>
                    </a:cubicBezTo>
                    <a:cubicBezTo>
                      <a:pt x="4507" y="22583"/>
                      <a:pt x="2892" y="20363"/>
                      <a:pt x="4305" y="18144"/>
                    </a:cubicBezTo>
                    <a:cubicBezTo>
                      <a:pt x="6525" y="14310"/>
                      <a:pt x="4507" y="11888"/>
                      <a:pt x="2489" y="9063"/>
                    </a:cubicBezTo>
                    <a:cubicBezTo>
                      <a:pt x="673" y="6641"/>
                      <a:pt x="-1748" y="3413"/>
                      <a:pt x="1883" y="991"/>
                    </a:cubicBezTo>
                    <a:cubicBezTo>
                      <a:pt x="4910" y="-1229"/>
                      <a:pt x="7937" y="587"/>
                      <a:pt x="10157" y="3413"/>
                    </a:cubicBezTo>
                    <a:cubicBezTo>
                      <a:pt x="15605" y="10475"/>
                      <a:pt x="20247" y="18144"/>
                      <a:pt x="24485" y="25812"/>
                    </a:cubicBezTo>
                    <a:cubicBezTo>
                      <a:pt x="28116" y="32471"/>
                      <a:pt x="33767" y="36911"/>
                      <a:pt x="40224" y="40543"/>
                    </a:cubicBezTo>
                    <a:cubicBezTo>
                      <a:pt x="43655" y="42359"/>
                      <a:pt x="46076" y="41148"/>
                      <a:pt x="48700" y="39130"/>
                    </a:cubicBezTo>
                    <a:cubicBezTo>
                      <a:pt x="51322" y="37112"/>
                      <a:pt x="50919" y="34893"/>
                      <a:pt x="49709" y="32269"/>
                    </a:cubicBezTo>
                    <a:cubicBezTo>
                      <a:pt x="48700" y="30050"/>
                      <a:pt x="48094" y="27830"/>
                      <a:pt x="47287" y="25610"/>
                    </a:cubicBezTo>
                    <a:cubicBezTo>
                      <a:pt x="45067" y="17135"/>
                      <a:pt x="50112" y="10274"/>
                      <a:pt x="58789" y="9870"/>
                    </a:cubicBezTo>
                    <a:close/>
                  </a:path>
                </a:pathLst>
              </a:custGeom>
              <a:solidFill>
                <a:srgbClr val="EAAB5E"/>
              </a:solidFill>
              <a:ln w="2018" cap="flat">
                <a:noFill/>
                <a:prstDash val="solid"/>
                <a:miter/>
              </a:ln>
            </p:spPr>
            <p:txBody>
              <a:bodyPr rtlCol="0" anchor="ctr"/>
              <a:lstStyle/>
              <a:p>
                <a:endParaRPr lang="en-US"/>
              </a:p>
            </p:txBody>
          </p:sp>
          <p:sp>
            <p:nvSpPr>
              <p:cNvPr id="34" name="Freeform 34">
                <a:extLst>
                  <a:ext uri="{FF2B5EF4-FFF2-40B4-BE49-F238E27FC236}">
                    <a16:creationId xmlns:a16="http://schemas.microsoft.com/office/drawing/2014/main" id="{BB42EAC7-F24D-D415-708A-3115AA4DAF57}"/>
                  </a:ext>
                </a:extLst>
              </p:cNvPr>
              <p:cNvSpPr/>
              <p:nvPr/>
            </p:nvSpPr>
            <p:spPr>
              <a:xfrm>
                <a:off x="8088051" y="2033764"/>
                <a:ext cx="111022" cy="169462"/>
              </a:xfrm>
              <a:custGeom>
                <a:avLst/>
                <a:gdLst>
                  <a:gd name="connsiteX0" fmla="*/ 95472 w 111022"/>
                  <a:gd name="connsiteY0" fmla="*/ 116587 h 169462"/>
                  <a:gd name="connsiteX1" fmla="*/ 87804 w 111022"/>
                  <a:gd name="connsiteY1" fmla="*/ 112551 h 169462"/>
                  <a:gd name="connsiteX2" fmla="*/ 74687 w 111022"/>
                  <a:gd name="connsiteY2" fmla="*/ 115578 h 169462"/>
                  <a:gd name="connsiteX3" fmla="*/ 72871 w 111022"/>
                  <a:gd name="connsiteY3" fmla="*/ 120018 h 169462"/>
                  <a:gd name="connsiteX4" fmla="*/ 73678 w 111022"/>
                  <a:gd name="connsiteY4" fmla="*/ 135758 h 169462"/>
                  <a:gd name="connsiteX5" fmla="*/ 77916 w 111022"/>
                  <a:gd name="connsiteY5" fmla="*/ 149682 h 169462"/>
                  <a:gd name="connsiteX6" fmla="*/ 80943 w 111022"/>
                  <a:gd name="connsiteY6" fmla="*/ 159368 h 169462"/>
                  <a:gd name="connsiteX7" fmla="*/ 76100 w 111022"/>
                  <a:gd name="connsiteY7" fmla="*/ 169256 h 169462"/>
                  <a:gd name="connsiteX8" fmla="*/ 70651 w 111022"/>
                  <a:gd name="connsiteY8" fmla="*/ 165825 h 169462"/>
                  <a:gd name="connsiteX9" fmla="*/ 65203 w 111022"/>
                  <a:gd name="connsiteY9" fmla="*/ 153112 h 169462"/>
                  <a:gd name="connsiteX10" fmla="*/ 44217 w 111022"/>
                  <a:gd name="connsiteY10" fmla="*/ 119211 h 169462"/>
                  <a:gd name="connsiteX11" fmla="*/ 37558 w 111022"/>
                  <a:gd name="connsiteY11" fmla="*/ 111744 h 169462"/>
                  <a:gd name="connsiteX12" fmla="*/ 37356 w 111022"/>
                  <a:gd name="connsiteY12" fmla="*/ 104278 h 169462"/>
                  <a:gd name="connsiteX13" fmla="*/ 52490 w 111022"/>
                  <a:gd name="connsiteY13" fmla="*/ 94793 h 169462"/>
                  <a:gd name="connsiteX14" fmla="*/ 55921 w 111022"/>
                  <a:gd name="connsiteY14" fmla="*/ 92977 h 169462"/>
                  <a:gd name="connsiteX15" fmla="*/ 56324 w 111022"/>
                  <a:gd name="connsiteY15" fmla="*/ 87932 h 169462"/>
                  <a:gd name="connsiteX16" fmla="*/ 26459 w 111022"/>
                  <a:gd name="connsiteY16" fmla="*/ 53829 h 169462"/>
                  <a:gd name="connsiteX17" fmla="*/ 21616 w 111022"/>
                  <a:gd name="connsiteY17" fmla="*/ 48784 h 169462"/>
                  <a:gd name="connsiteX18" fmla="*/ 20002 w 111022"/>
                  <a:gd name="connsiteY18" fmla="*/ 40309 h 169462"/>
                  <a:gd name="connsiteX19" fmla="*/ 13343 w 111022"/>
                  <a:gd name="connsiteY19" fmla="*/ 29815 h 169462"/>
                  <a:gd name="connsiteX20" fmla="*/ 2648 w 111022"/>
                  <a:gd name="connsiteY20" fmla="*/ 26183 h 169462"/>
                  <a:gd name="connsiteX21" fmla="*/ 1639 w 111022"/>
                  <a:gd name="connsiteY21" fmla="*/ 18313 h 169462"/>
                  <a:gd name="connsiteX22" fmla="*/ 5473 w 111022"/>
                  <a:gd name="connsiteY22" fmla="*/ 14479 h 169462"/>
                  <a:gd name="connsiteX23" fmla="*/ 16168 w 111022"/>
                  <a:gd name="connsiteY23" fmla="*/ 3178 h 169462"/>
                  <a:gd name="connsiteX24" fmla="*/ 24845 w 111022"/>
                  <a:gd name="connsiteY24" fmla="*/ 2573 h 169462"/>
                  <a:gd name="connsiteX25" fmla="*/ 60562 w 111022"/>
                  <a:gd name="connsiteY25" fmla="*/ 46362 h 169462"/>
                  <a:gd name="connsiteX26" fmla="*/ 80539 w 111022"/>
                  <a:gd name="connsiteY26" fmla="*/ 69165 h 169462"/>
                  <a:gd name="connsiteX27" fmla="*/ 99508 w 111022"/>
                  <a:gd name="connsiteY27" fmla="*/ 88941 h 169462"/>
                  <a:gd name="connsiteX28" fmla="*/ 110001 w 111022"/>
                  <a:gd name="connsiteY28" fmla="*/ 103471 h 169462"/>
                  <a:gd name="connsiteX29" fmla="*/ 110405 w 111022"/>
                  <a:gd name="connsiteY29" fmla="*/ 107708 h 169462"/>
                  <a:gd name="connsiteX30" fmla="*/ 95472 w 111022"/>
                  <a:gd name="connsiteY30" fmla="*/ 116587 h 16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022" h="169462">
                    <a:moveTo>
                      <a:pt x="95472" y="116587"/>
                    </a:moveTo>
                    <a:cubicBezTo>
                      <a:pt x="91436" y="116991"/>
                      <a:pt x="89822" y="114569"/>
                      <a:pt x="87804" y="112551"/>
                    </a:cubicBezTo>
                    <a:cubicBezTo>
                      <a:pt x="81952" y="106699"/>
                      <a:pt x="77714" y="107708"/>
                      <a:pt x="74687" y="115578"/>
                    </a:cubicBezTo>
                    <a:cubicBezTo>
                      <a:pt x="74082" y="116991"/>
                      <a:pt x="73477" y="118605"/>
                      <a:pt x="72871" y="120018"/>
                    </a:cubicBezTo>
                    <a:cubicBezTo>
                      <a:pt x="70450" y="125466"/>
                      <a:pt x="70450" y="130713"/>
                      <a:pt x="73678" y="135758"/>
                    </a:cubicBezTo>
                    <a:cubicBezTo>
                      <a:pt x="76302" y="139995"/>
                      <a:pt x="78118" y="144233"/>
                      <a:pt x="77916" y="149682"/>
                    </a:cubicBezTo>
                    <a:cubicBezTo>
                      <a:pt x="77916" y="152910"/>
                      <a:pt x="79934" y="156139"/>
                      <a:pt x="80943" y="159368"/>
                    </a:cubicBezTo>
                    <a:cubicBezTo>
                      <a:pt x="82355" y="164211"/>
                      <a:pt x="80337" y="168247"/>
                      <a:pt x="76100" y="169256"/>
                    </a:cubicBezTo>
                    <a:cubicBezTo>
                      <a:pt x="73275" y="169861"/>
                      <a:pt x="70248" y="169256"/>
                      <a:pt x="70651" y="165825"/>
                    </a:cubicBezTo>
                    <a:cubicBezTo>
                      <a:pt x="71055" y="160579"/>
                      <a:pt x="67826" y="157148"/>
                      <a:pt x="65203" y="153112"/>
                    </a:cubicBezTo>
                    <a:cubicBezTo>
                      <a:pt x="58140" y="141812"/>
                      <a:pt x="51280" y="130511"/>
                      <a:pt x="44217" y="119211"/>
                    </a:cubicBezTo>
                    <a:cubicBezTo>
                      <a:pt x="42400" y="116385"/>
                      <a:pt x="40787" y="113560"/>
                      <a:pt x="37558" y="111744"/>
                    </a:cubicBezTo>
                    <a:cubicBezTo>
                      <a:pt x="34127" y="109726"/>
                      <a:pt x="33925" y="106296"/>
                      <a:pt x="37356" y="104278"/>
                    </a:cubicBezTo>
                    <a:cubicBezTo>
                      <a:pt x="42602" y="101251"/>
                      <a:pt x="46235" y="96004"/>
                      <a:pt x="52490" y="94793"/>
                    </a:cubicBezTo>
                    <a:cubicBezTo>
                      <a:pt x="53701" y="94591"/>
                      <a:pt x="54912" y="93583"/>
                      <a:pt x="55921" y="92977"/>
                    </a:cubicBezTo>
                    <a:cubicBezTo>
                      <a:pt x="57939" y="91565"/>
                      <a:pt x="58544" y="89748"/>
                      <a:pt x="56324" y="87932"/>
                    </a:cubicBezTo>
                    <a:cubicBezTo>
                      <a:pt x="44822" y="77843"/>
                      <a:pt x="36751" y="64928"/>
                      <a:pt x="26459" y="53829"/>
                    </a:cubicBezTo>
                    <a:cubicBezTo>
                      <a:pt x="24845" y="52013"/>
                      <a:pt x="23432" y="50197"/>
                      <a:pt x="21616" y="48784"/>
                    </a:cubicBezTo>
                    <a:cubicBezTo>
                      <a:pt x="18589" y="46362"/>
                      <a:pt x="17580" y="44143"/>
                      <a:pt x="20002" y="40309"/>
                    </a:cubicBezTo>
                    <a:cubicBezTo>
                      <a:pt x="22827" y="35667"/>
                      <a:pt x="18589" y="29008"/>
                      <a:pt x="13343" y="29815"/>
                    </a:cubicBezTo>
                    <a:cubicBezTo>
                      <a:pt x="8701" y="30421"/>
                      <a:pt x="5876" y="28201"/>
                      <a:pt x="2648" y="26183"/>
                    </a:cubicBezTo>
                    <a:cubicBezTo>
                      <a:pt x="-581" y="24165"/>
                      <a:pt x="-783" y="21340"/>
                      <a:pt x="1639" y="18313"/>
                    </a:cubicBezTo>
                    <a:cubicBezTo>
                      <a:pt x="2850" y="16900"/>
                      <a:pt x="4262" y="15690"/>
                      <a:pt x="5473" y="14479"/>
                    </a:cubicBezTo>
                    <a:cubicBezTo>
                      <a:pt x="9307" y="11048"/>
                      <a:pt x="13343" y="7820"/>
                      <a:pt x="16168" y="3178"/>
                    </a:cubicBezTo>
                    <a:cubicBezTo>
                      <a:pt x="18993" y="-1261"/>
                      <a:pt x="20607" y="-656"/>
                      <a:pt x="24845" y="2573"/>
                    </a:cubicBezTo>
                    <a:cubicBezTo>
                      <a:pt x="40181" y="14479"/>
                      <a:pt x="49060" y="31430"/>
                      <a:pt x="60562" y="46362"/>
                    </a:cubicBezTo>
                    <a:cubicBezTo>
                      <a:pt x="66616" y="54434"/>
                      <a:pt x="73678" y="61699"/>
                      <a:pt x="80539" y="69165"/>
                    </a:cubicBezTo>
                    <a:cubicBezTo>
                      <a:pt x="86795" y="75825"/>
                      <a:pt x="93252" y="82282"/>
                      <a:pt x="99508" y="88941"/>
                    </a:cubicBezTo>
                    <a:cubicBezTo>
                      <a:pt x="103746" y="93179"/>
                      <a:pt x="106772" y="98426"/>
                      <a:pt x="110001" y="103471"/>
                    </a:cubicBezTo>
                    <a:cubicBezTo>
                      <a:pt x="110808" y="104883"/>
                      <a:pt x="111615" y="106296"/>
                      <a:pt x="110405" y="107708"/>
                    </a:cubicBezTo>
                    <a:cubicBezTo>
                      <a:pt x="106167" y="111946"/>
                      <a:pt x="102131" y="116789"/>
                      <a:pt x="95472" y="116587"/>
                    </a:cubicBezTo>
                    <a:close/>
                  </a:path>
                </a:pathLst>
              </a:custGeom>
              <a:solidFill>
                <a:srgbClr val="EAAB5E"/>
              </a:solidFill>
              <a:ln w="2018" cap="flat">
                <a:noFill/>
                <a:prstDash val="solid"/>
                <a:miter/>
              </a:ln>
            </p:spPr>
            <p:txBody>
              <a:bodyPr rtlCol="0" anchor="ctr"/>
              <a:lstStyle/>
              <a:p>
                <a:endParaRPr lang="en-US"/>
              </a:p>
            </p:txBody>
          </p:sp>
          <p:sp>
            <p:nvSpPr>
              <p:cNvPr id="35" name="Freeform 35">
                <a:extLst>
                  <a:ext uri="{FF2B5EF4-FFF2-40B4-BE49-F238E27FC236}">
                    <a16:creationId xmlns:a16="http://schemas.microsoft.com/office/drawing/2014/main" id="{33F135BF-C7F2-316F-4BA9-4DF119DF98C2}"/>
                  </a:ext>
                </a:extLst>
              </p:cNvPr>
              <p:cNvSpPr/>
              <p:nvPr/>
            </p:nvSpPr>
            <p:spPr>
              <a:xfrm>
                <a:off x="8132522" y="1684990"/>
                <a:ext cx="113740" cy="109358"/>
              </a:xfrm>
              <a:custGeom>
                <a:avLst/>
                <a:gdLst>
                  <a:gd name="connsiteX0" fmla="*/ 46764 w 113740"/>
                  <a:gd name="connsiteY0" fmla="*/ 22 h 109358"/>
                  <a:gd name="connsiteX1" fmla="*/ 57458 w 113740"/>
                  <a:gd name="connsiteY1" fmla="*/ 12937 h 109358"/>
                  <a:gd name="connsiteX2" fmla="*/ 58669 w 113740"/>
                  <a:gd name="connsiteY2" fmla="*/ 21614 h 109358"/>
                  <a:gd name="connsiteX3" fmla="*/ 97615 w 113740"/>
                  <a:gd name="connsiteY3" fmla="*/ 75493 h 109358"/>
                  <a:gd name="connsiteX4" fmla="*/ 106292 w 113740"/>
                  <a:gd name="connsiteY4" fmla="*/ 83363 h 109358"/>
                  <a:gd name="connsiteX5" fmla="*/ 110126 w 113740"/>
                  <a:gd name="connsiteY5" fmla="*/ 85987 h 109358"/>
                  <a:gd name="connsiteX6" fmla="*/ 108512 w 113740"/>
                  <a:gd name="connsiteY6" fmla="*/ 98094 h 109358"/>
                  <a:gd name="connsiteX7" fmla="*/ 101247 w 113740"/>
                  <a:gd name="connsiteY7" fmla="*/ 101121 h 109358"/>
                  <a:gd name="connsiteX8" fmla="*/ 95194 w 113740"/>
                  <a:gd name="connsiteY8" fmla="*/ 105561 h 109358"/>
                  <a:gd name="connsiteX9" fmla="*/ 85104 w 113740"/>
                  <a:gd name="connsiteY9" fmla="*/ 108184 h 109358"/>
                  <a:gd name="connsiteX10" fmla="*/ 58669 w 113740"/>
                  <a:gd name="connsiteY10" fmla="*/ 99103 h 109358"/>
                  <a:gd name="connsiteX11" fmla="*/ 51404 w 113740"/>
                  <a:gd name="connsiteY11" fmla="*/ 93049 h 109358"/>
                  <a:gd name="connsiteX12" fmla="*/ 22549 w 113740"/>
                  <a:gd name="connsiteY12" fmla="*/ 49663 h 109358"/>
                  <a:gd name="connsiteX13" fmla="*/ 6203 w 113740"/>
                  <a:gd name="connsiteY13" fmla="*/ 38766 h 109358"/>
                  <a:gd name="connsiteX14" fmla="*/ 3378 w 113740"/>
                  <a:gd name="connsiteY14" fmla="*/ 26457 h 109358"/>
                  <a:gd name="connsiteX15" fmla="*/ 13064 w 113740"/>
                  <a:gd name="connsiteY15" fmla="*/ 15156 h 109358"/>
                  <a:gd name="connsiteX16" fmla="*/ 18311 w 113740"/>
                  <a:gd name="connsiteY16" fmla="*/ 10515 h 109358"/>
                  <a:gd name="connsiteX17" fmla="*/ 46764 w 113740"/>
                  <a:gd name="connsiteY17" fmla="*/ 22 h 10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740" h="109358">
                    <a:moveTo>
                      <a:pt x="46764" y="22"/>
                    </a:moveTo>
                    <a:cubicBezTo>
                      <a:pt x="56651" y="-382"/>
                      <a:pt x="60687" y="4865"/>
                      <a:pt x="57458" y="12937"/>
                    </a:cubicBezTo>
                    <a:cubicBezTo>
                      <a:pt x="56046" y="16367"/>
                      <a:pt x="56853" y="18789"/>
                      <a:pt x="58669" y="21614"/>
                    </a:cubicBezTo>
                    <a:cubicBezTo>
                      <a:pt x="69970" y="40784"/>
                      <a:pt x="84297" y="57735"/>
                      <a:pt x="97615" y="75493"/>
                    </a:cubicBezTo>
                    <a:cubicBezTo>
                      <a:pt x="100037" y="78722"/>
                      <a:pt x="102660" y="81547"/>
                      <a:pt x="106292" y="83363"/>
                    </a:cubicBezTo>
                    <a:cubicBezTo>
                      <a:pt x="107705" y="84170"/>
                      <a:pt x="108915" y="84978"/>
                      <a:pt x="110126" y="85987"/>
                    </a:cubicBezTo>
                    <a:cubicBezTo>
                      <a:pt x="115373" y="90628"/>
                      <a:pt x="114969" y="94664"/>
                      <a:pt x="108512" y="98094"/>
                    </a:cubicBezTo>
                    <a:cubicBezTo>
                      <a:pt x="106292" y="99305"/>
                      <a:pt x="103669" y="100314"/>
                      <a:pt x="101247" y="101121"/>
                    </a:cubicBezTo>
                    <a:cubicBezTo>
                      <a:pt x="98826" y="102130"/>
                      <a:pt x="96808" y="103341"/>
                      <a:pt x="95194" y="105561"/>
                    </a:cubicBezTo>
                    <a:cubicBezTo>
                      <a:pt x="92167" y="109798"/>
                      <a:pt x="89745" y="110202"/>
                      <a:pt x="85104" y="108184"/>
                    </a:cubicBezTo>
                    <a:cubicBezTo>
                      <a:pt x="76628" y="104350"/>
                      <a:pt x="67952" y="100516"/>
                      <a:pt x="58669" y="99103"/>
                    </a:cubicBezTo>
                    <a:cubicBezTo>
                      <a:pt x="55239" y="98498"/>
                      <a:pt x="53019" y="96480"/>
                      <a:pt x="51404" y="93049"/>
                    </a:cubicBezTo>
                    <a:cubicBezTo>
                      <a:pt x="44140" y="77108"/>
                      <a:pt x="35261" y="62175"/>
                      <a:pt x="22549" y="49663"/>
                    </a:cubicBezTo>
                    <a:cubicBezTo>
                      <a:pt x="17705" y="44820"/>
                      <a:pt x="13266" y="40381"/>
                      <a:pt x="6203" y="38766"/>
                    </a:cubicBezTo>
                    <a:cubicBezTo>
                      <a:pt x="-1061" y="36950"/>
                      <a:pt x="-1868" y="32309"/>
                      <a:pt x="3378" y="26457"/>
                    </a:cubicBezTo>
                    <a:cubicBezTo>
                      <a:pt x="6607" y="22825"/>
                      <a:pt x="9836" y="18991"/>
                      <a:pt x="13064" y="15156"/>
                    </a:cubicBezTo>
                    <a:cubicBezTo>
                      <a:pt x="14477" y="13340"/>
                      <a:pt x="16293" y="11726"/>
                      <a:pt x="18311" y="10515"/>
                    </a:cubicBezTo>
                    <a:cubicBezTo>
                      <a:pt x="27189" y="4260"/>
                      <a:pt x="37884" y="3049"/>
                      <a:pt x="46764" y="22"/>
                    </a:cubicBezTo>
                    <a:close/>
                  </a:path>
                </a:pathLst>
              </a:custGeom>
              <a:solidFill>
                <a:srgbClr val="EAAB5E"/>
              </a:solidFill>
              <a:ln w="2018" cap="flat">
                <a:noFill/>
                <a:prstDash val="solid"/>
                <a:miter/>
              </a:ln>
            </p:spPr>
            <p:txBody>
              <a:bodyPr rtlCol="0" anchor="ctr"/>
              <a:lstStyle/>
              <a:p>
                <a:endParaRPr lang="en-US"/>
              </a:p>
            </p:txBody>
          </p:sp>
          <p:sp>
            <p:nvSpPr>
              <p:cNvPr id="36" name="Freeform 36">
                <a:extLst>
                  <a:ext uri="{FF2B5EF4-FFF2-40B4-BE49-F238E27FC236}">
                    <a16:creationId xmlns:a16="http://schemas.microsoft.com/office/drawing/2014/main" id="{C7080783-F5F7-5091-14BD-3329B741A27B}"/>
                  </a:ext>
                </a:extLst>
              </p:cNvPr>
              <p:cNvSpPr/>
              <p:nvPr/>
            </p:nvSpPr>
            <p:spPr>
              <a:xfrm>
                <a:off x="8033880" y="1278938"/>
                <a:ext cx="94302" cy="115294"/>
              </a:xfrm>
              <a:custGeom>
                <a:avLst/>
                <a:gdLst>
                  <a:gd name="connsiteX0" fmla="*/ 116 w 94302"/>
                  <a:gd name="connsiteY0" fmla="*/ 34972 h 115294"/>
                  <a:gd name="connsiteX1" fmla="*/ 6573 w 94302"/>
                  <a:gd name="connsiteY1" fmla="*/ 27506 h 115294"/>
                  <a:gd name="connsiteX2" fmla="*/ 27358 w 94302"/>
                  <a:gd name="connsiteY2" fmla="*/ 17214 h 115294"/>
                  <a:gd name="connsiteX3" fmla="*/ 31998 w 94302"/>
                  <a:gd name="connsiteY3" fmla="*/ 9143 h 115294"/>
                  <a:gd name="connsiteX4" fmla="*/ 44913 w 94302"/>
                  <a:gd name="connsiteY4" fmla="*/ 62 h 115294"/>
                  <a:gd name="connsiteX5" fmla="*/ 61864 w 94302"/>
                  <a:gd name="connsiteY5" fmla="*/ 9143 h 115294"/>
                  <a:gd name="connsiteX6" fmla="*/ 88299 w 94302"/>
                  <a:gd name="connsiteY6" fmla="*/ 41026 h 115294"/>
                  <a:gd name="connsiteX7" fmla="*/ 89913 w 94302"/>
                  <a:gd name="connsiteY7" fmla="*/ 42842 h 115294"/>
                  <a:gd name="connsiteX8" fmla="*/ 92738 w 94302"/>
                  <a:gd name="connsiteY8" fmla="*/ 57170 h 115294"/>
                  <a:gd name="connsiteX9" fmla="*/ 78411 w 94302"/>
                  <a:gd name="connsiteY9" fmla="*/ 63022 h 115294"/>
                  <a:gd name="connsiteX10" fmla="*/ 67514 w 94302"/>
                  <a:gd name="connsiteY10" fmla="*/ 62618 h 115294"/>
                  <a:gd name="connsiteX11" fmla="*/ 61258 w 94302"/>
                  <a:gd name="connsiteY11" fmla="*/ 74928 h 115294"/>
                  <a:gd name="connsiteX12" fmla="*/ 76191 w 94302"/>
                  <a:gd name="connsiteY12" fmla="*/ 93897 h 115294"/>
                  <a:gd name="connsiteX13" fmla="*/ 82648 w 94302"/>
                  <a:gd name="connsiteY13" fmla="*/ 105399 h 115294"/>
                  <a:gd name="connsiteX14" fmla="*/ 71550 w 94302"/>
                  <a:gd name="connsiteY14" fmla="*/ 111251 h 115294"/>
                  <a:gd name="connsiteX15" fmla="*/ 60249 w 94302"/>
                  <a:gd name="connsiteY15" fmla="*/ 114278 h 115294"/>
                  <a:gd name="connsiteX16" fmla="*/ 51371 w 94302"/>
                  <a:gd name="connsiteY16" fmla="*/ 110242 h 115294"/>
                  <a:gd name="connsiteX17" fmla="*/ 38456 w 94302"/>
                  <a:gd name="connsiteY17" fmla="*/ 87439 h 115294"/>
                  <a:gd name="connsiteX18" fmla="*/ 22918 w 94302"/>
                  <a:gd name="connsiteY18" fmla="*/ 65847 h 115294"/>
                  <a:gd name="connsiteX19" fmla="*/ 13030 w 94302"/>
                  <a:gd name="connsiteY19" fmla="*/ 52730 h 115294"/>
                  <a:gd name="connsiteX20" fmla="*/ 4555 w 94302"/>
                  <a:gd name="connsiteY20" fmla="*/ 43650 h 115294"/>
                  <a:gd name="connsiteX21" fmla="*/ 116 w 94302"/>
                  <a:gd name="connsiteY21" fmla="*/ 34972 h 11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302" h="115294">
                    <a:moveTo>
                      <a:pt x="116" y="34972"/>
                    </a:moveTo>
                    <a:cubicBezTo>
                      <a:pt x="116" y="28717"/>
                      <a:pt x="1125" y="27102"/>
                      <a:pt x="6573" y="27506"/>
                    </a:cubicBezTo>
                    <a:cubicBezTo>
                      <a:pt x="15855" y="28111"/>
                      <a:pt x="21909" y="23672"/>
                      <a:pt x="27358" y="17214"/>
                    </a:cubicBezTo>
                    <a:cubicBezTo>
                      <a:pt x="29375" y="14793"/>
                      <a:pt x="30989" y="12169"/>
                      <a:pt x="31998" y="9143"/>
                    </a:cubicBezTo>
                    <a:cubicBezTo>
                      <a:pt x="34622" y="1071"/>
                      <a:pt x="36842" y="-342"/>
                      <a:pt x="44913" y="62"/>
                    </a:cubicBezTo>
                    <a:cubicBezTo>
                      <a:pt x="52178" y="264"/>
                      <a:pt x="57424" y="3089"/>
                      <a:pt x="61864" y="9143"/>
                    </a:cubicBezTo>
                    <a:cubicBezTo>
                      <a:pt x="69935" y="20443"/>
                      <a:pt x="78007" y="31744"/>
                      <a:pt x="88299" y="41026"/>
                    </a:cubicBezTo>
                    <a:cubicBezTo>
                      <a:pt x="88904" y="41632"/>
                      <a:pt x="89308" y="42237"/>
                      <a:pt x="89913" y="42842"/>
                    </a:cubicBezTo>
                    <a:cubicBezTo>
                      <a:pt x="92940" y="47080"/>
                      <a:pt x="96370" y="51721"/>
                      <a:pt x="92738" y="57170"/>
                    </a:cubicBezTo>
                    <a:cubicBezTo>
                      <a:pt x="89509" y="62215"/>
                      <a:pt x="84061" y="63829"/>
                      <a:pt x="78411" y="63022"/>
                    </a:cubicBezTo>
                    <a:cubicBezTo>
                      <a:pt x="74779" y="62618"/>
                      <a:pt x="71146" y="62215"/>
                      <a:pt x="67514" y="62618"/>
                    </a:cubicBezTo>
                    <a:cubicBezTo>
                      <a:pt x="59644" y="63627"/>
                      <a:pt x="57424" y="68269"/>
                      <a:pt x="61258" y="74928"/>
                    </a:cubicBezTo>
                    <a:cubicBezTo>
                      <a:pt x="65294" y="81991"/>
                      <a:pt x="70137" y="88448"/>
                      <a:pt x="76191" y="93897"/>
                    </a:cubicBezTo>
                    <a:cubicBezTo>
                      <a:pt x="79621" y="96923"/>
                      <a:pt x="84263" y="100152"/>
                      <a:pt x="82648" y="105399"/>
                    </a:cubicBezTo>
                    <a:cubicBezTo>
                      <a:pt x="81236" y="110646"/>
                      <a:pt x="75586" y="109838"/>
                      <a:pt x="71550" y="111251"/>
                    </a:cubicBezTo>
                    <a:cubicBezTo>
                      <a:pt x="67716" y="112462"/>
                      <a:pt x="63882" y="112664"/>
                      <a:pt x="60249" y="114278"/>
                    </a:cubicBezTo>
                    <a:cubicBezTo>
                      <a:pt x="55204" y="116296"/>
                      <a:pt x="52380" y="115489"/>
                      <a:pt x="51371" y="110242"/>
                    </a:cubicBezTo>
                    <a:cubicBezTo>
                      <a:pt x="49353" y="101161"/>
                      <a:pt x="42693" y="95107"/>
                      <a:pt x="38456" y="87439"/>
                    </a:cubicBezTo>
                    <a:cubicBezTo>
                      <a:pt x="34218" y="79569"/>
                      <a:pt x="28568" y="72708"/>
                      <a:pt x="22918" y="65847"/>
                    </a:cubicBezTo>
                    <a:cubicBezTo>
                      <a:pt x="19286" y="61609"/>
                      <a:pt x="15653" y="57573"/>
                      <a:pt x="13030" y="52730"/>
                    </a:cubicBezTo>
                    <a:cubicBezTo>
                      <a:pt x="11012" y="48896"/>
                      <a:pt x="7783" y="46071"/>
                      <a:pt x="4555" y="43650"/>
                    </a:cubicBezTo>
                    <a:cubicBezTo>
                      <a:pt x="1326" y="41430"/>
                      <a:pt x="-490" y="38201"/>
                      <a:pt x="116" y="34972"/>
                    </a:cubicBezTo>
                    <a:close/>
                  </a:path>
                </a:pathLst>
              </a:custGeom>
              <a:solidFill>
                <a:srgbClr val="EAAB5E"/>
              </a:solidFill>
              <a:ln w="2018" cap="flat">
                <a:noFill/>
                <a:prstDash val="solid"/>
                <a:miter/>
              </a:ln>
            </p:spPr>
            <p:txBody>
              <a:bodyPr rtlCol="0" anchor="ctr"/>
              <a:lstStyle/>
              <a:p>
                <a:endParaRPr lang="en-US"/>
              </a:p>
            </p:txBody>
          </p:sp>
          <p:sp>
            <p:nvSpPr>
              <p:cNvPr id="37" name="Freeform 37">
                <a:extLst>
                  <a:ext uri="{FF2B5EF4-FFF2-40B4-BE49-F238E27FC236}">
                    <a16:creationId xmlns:a16="http://schemas.microsoft.com/office/drawing/2014/main" id="{4DA1B63A-CB1A-DC23-E478-9D56BA36E38D}"/>
                  </a:ext>
                </a:extLst>
              </p:cNvPr>
              <p:cNvSpPr/>
              <p:nvPr/>
            </p:nvSpPr>
            <p:spPr>
              <a:xfrm>
                <a:off x="8210882" y="1803511"/>
                <a:ext cx="114405" cy="95213"/>
              </a:xfrm>
              <a:custGeom>
                <a:avLst/>
                <a:gdLst>
                  <a:gd name="connsiteX0" fmla="*/ 114298 w 114405"/>
                  <a:gd name="connsiteY0" fmla="*/ 53633 h 95213"/>
                  <a:gd name="connsiteX1" fmla="*/ 109658 w 114405"/>
                  <a:gd name="connsiteY1" fmla="*/ 61906 h 95213"/>
                  <a:gd name="connsiteX2" fmla="*/ 96945 w 114405"/>
                  <a:gd name="connsiteY2" fmla="*/ 67960 h 95213"/>
                  <a:gd name="connsiteX3" fmla="*/ 70712 w 114405"/>
                  <a:gd name="connsiteY3" fmla="*/ 85718 h 95213"/>
                  <a:gd name="connsiteX4" fmla="*/ 54770 w 114405"/>
                  <a:gd name="connsiteY4" fmla="*/ 94799 h 95213"/>
                  <a:gd name="connsiteX5" fmla="*/ 49523 w 114405"/>
                  <a:gd name="connsiteY5" fmla="*/ 90158 h 95213"/>
                  <a:gd name="connsiteX6" fmla="*/ 46497 w 114405"/>
                  <a:gd name="connsiteY6" fmla="*/ 81077 h 95213"/>
                  <a:gd name="connsiteX7" fmla="*/ 22282 w 114405"/>
                  <a:gd name="connsiteY7" fmla="*/ 49597 h 95213"/>
                  <a:gd name="connsiteX8" fmla="*/ 6542 w 114405"/>
                  <a:gd name="connsiteY8" fmla="*/ 41929 h 95213"/>
                  <a:gd name="connsiteX9" fmla="*/ 286 w 114405"/>
                  <a:gd name="connsiteY9" fmla="*/ 38498 h 95213"/>
                  <a:gd name="connsiteX10" fmla="*/ 3313 w 114405"/>
                  <a:gd name="connsiteY10" fmla="*/ 31839 h 95213"/>
                  <a:gd name="connsiteX11" fmla="*/ 45488 w 114405"/>
                  <a:gd name="connsiteY11" fmla="*/ 2175 h 95213"/>
                  <a:gd name="connsiteX12" fmla="*/ 70106 w 114405"/>
                  <a:gd name="connsiteY12" fmla="*/ 7623 h 95213"/>
                  <a:gd name="connsiteX13" fmla="*/ 90083 w 114405"/>
                  <a:gd name="connsiteY13" fmla="*/ 37489 h 95213"/>
                  <a:gd name="connsiteX14" fmla="*/ 100173 w 114405"/>
                  <a:gd name="connsiteY14" fmla="*/ 45157 h 95213"/>
                  <a:gd name="connsiteX15" fmla="*/ 109254 w 114405"/>
                  <a:gd name="connsiteY15" fmla="*/ 47175 h 95213"/>
                  <a:gd name="connsiteX16" fmla="*/ 114298 w 114405"/>
                  <a:gd name="connsiteY16" fmla="*/ 53633 h 9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405" h="95213">
                    <a:moveTo>
                      <a:pt x="114298" y="53633"/>
                    </a:moveTo>
                    <a:cubicBezTo>
                      <a:pt x="114904" y="57467"/>
                      <a:pt x="112886" y="60090"/>
                      <a:pt x="109658" y="61906"/>
                    </a:cubicBezTo>
                    <a:cubicBezTo>
                      <a:pt x="105622" y="64126"/>
                      <a:pt x="101384" y="66144"/>
                      <a:pt x="96945" y="67960"/>
                    </a:cubicBezTo>
                    <a:cubicBezTo>
                      <a:pt x="86855" y="71996"/>
                      <a:pt x="77371" y="77041"/>
                      <a:pt x="70712" y="85718"/>
                    </a:cubicBezTo>
                    <a:cubicBezTo>
                      <a:pt x="66474" y="91167"/>
                      <a:pt x="59815" y="91368"/>
                      <a:pt x="54770" y="94799"/>
                    </a:cubicBezTo>
                    <a:cubicBezTo>
                      <a:pt x="52550" y="96413"/>
                      <a:pt x="48514" y="92983"/>
                      <a:pt x="49523" y="90158"/>
                    </a:cubicBezTo>
                    <a:cubicBezTo>
                      <a:pt x="51339" y="85718"/>
                      <a:pt x="48918" y="83902"/>
                      <a:pt x="46497" y="81077"/>
                    </a:cubicBezTo>
                    <a:cubicBezTo>
                      <a:pt x="37819" y="70987"/>
                      <a:pt x="28133" y="61704"/>
                      <a:pt x="22282" y="49597"/>
                    </a:cubicBezTo>
                    <a:cubicBezTo>
                      <a:pt x="19053" y="42937"/>
                      <a:pt x="12595" y="42736"/>
                      <a:pt x="6542" y="41929"/>
                    </a:cubicBezTo>
                    <a:cubicBezTo>
                      <a:pt x="3717" y="41525"/>
                      <a:pt x="1093" y="41323"/>
                      <a:pt x="286" y="38498"/>
                    </a:cubicBezTo>
                    <a:cubicBezTo>
                      <a:pt x="-723" y="35673"/>
                      <a:pt x="1093" y="33251"/>
                      <a:pt x="3313" y="31839"/>
                    </a:cubicBezTo>
                    <a:cubicBezTo>
                      <a:pt x="17640" y="22153"/>
                      <a:pt x="30757" y="11054"/>
                      <a:pt x="45488" y="2175"/>
                    </a:cubicBezTo>
                    <a:cubicBezTo>
                      <a:pt x="52954" y="-2265"/>
                      <a:pt x="64859" y="359"/>
                      <a:pt x="70106" y="7623"/>
                    </a:cubicBezTo>
                    <a:cubicBezTo>
                      <a:pt x="76967" y="17309"/>
                      <a:pt x="84635" y="26592"/>
                      <a:pt x="90083" y="37489"/>
                    </a:cubicBezTo>
                    <a:cubicBezTo>
                      <a:pt x="92303" y="41727"/>
                      <a:pt x="95532" y="44350"/>
                      <a:pt x="100173" y="45157"/>
                    </a:cubicBezTo>
                    <a:cubicBezTo>
                      <a:pt x="103200" y="45763"/>
                      <a:pt x="106227" y="46368"/>
                      <a:pt x="109254" y="47175"/>
                    </a:cubicBezTo>
                    <a:cubicBezTo>
                      <a:pt x="112482" y="47579"/>
                      <a:pt x="114702" y="49597"/>
                      <a:pt x="114298" y="53633"/>
                    </a:cubicBezTo>
                    <a:close/>
                  </a:path>
                </a:pathLst>
              </a:custGeom>
              <a:solidFill>
                <a:srgbClr val="EAAB5E"/>
              </a:solidFill>
              <a:ln w="2018" cap="flat">
                <a:noFill/>
                <a:prstDash val="solid"/>
                <a:miter/>
              </a:ln>
            </p:spPr>
            <p:txBody>
              <a:bodyPr rtlCol="0" anchor="ctr"/>
              <a:lstStyle/>
              <a:p>
                <a:endParaRPr lang="en-US"/>
              </a:p>
            </p:txBody>
          </p:sp>
          <p:sp>
            <p:nvSpPr>
              <p:cNvPr id="38" name="Freeform 38">
                <a:extLst>
                  <a:ext uri="{FF2B5EF4-FFF2-40B4-BE49-F238E27FC236}">
                    <a16:creationId xmlns:a16="http://schemas.microsoft.com/office/drawing/2014/main" id="{B03D47BC-63B8-CF66-894D-7D577CE9BABF}"/>
                  </a:ext>
                </a:extLst>
              </p:cNvPr>
              <p:cNvSpPr/>
              <p:nvPr/>
            </p:nvSpPr>
            <p:spPr>
              <a:xfrm>
                <a:off x="7822659" y="1433265"/>
                <a:ext cx="111205" cy="119235"/>
              </a:xfrm>
              <a:custGeom>
                <a:avLst/>
                <a:gdLst>
                  <a:gd name="connsiteX0" fmla="*/ 98131 w 111205"/>
                  <a:gd name="connsiteY0" fmla="*/ 119167 h 119235"/>
                  <a:gd name="connsiteX1" fmla="*/ 88444 w 111205"/>
                  <a:gd name="connsiteY1" fmla="*/ 115737 h 119235"/>
                  <a:gd name="connsiteX2" fmla="*/ 69476 w 111205"/>
                  <a:gd name="connsiteY2" fmla="*/ 99593 h 119235"/>
                  <a:gd name="connsiteX3" fmla="*/ 45059 w 111205"/>
                  <a:gd name="connsiteY3" fmla="*/ 84257 h 119235"/>
                  <a:gd name="connsiteX4" fmla="*/ 33759 w 111205"/>
                  <a:gd name="connsiteY4" fmla="*/ 74974 h 119235"/>
                  <a:gd name="connsiteX5" fmla="*/ 5710 w 111205"/>
                  <a:gd name="connsiteY5" fmla="*/ 27956 h 119235"/>
                  <a:gd name="connsiteX6" fmla="*/ 1472 w 111205"/>
                  <a:gd name="connsiteY6" fmla="*/ 19682 h 119235"/>
                  <a:gd name="connsiteX7" fmla="*/ 2683 w 111205"/>
                  <a:gd name="connsiteY7" fmla="*/ 7373 h 119235"/>
                  <a:gd name="connsiteX8" fmla="*/ 14589 w 111205"/>
                  <a:gd name="connsiteY8" fmla="*/ 3942 h 119235"/>
                  <a:gd name="connsiteX9" fmla="*/ 33355 w 111205"/>
                  <a:gd name="connsiteY9" fmla="*/ 1117 h 119235"/>
                  <a:gd name="connsiteX10" fmla="*/ 40014 w 111205"/>
                  <a:gd name="connsiteY10" fmla="*/ 2530 h 119235"/>
                  <a:gd name="connsiteX11" fmla="*/ 48086 w 111205"/>
                  <a:gd name="connsiteY11" fmla="*/ 14032 h 119235"/>
                  <a:gd name="connsiteX12" fmla="*/ 99543 w 111205"/>
                  <a:gd name="connsiteY12" fmla="*/ 89705 h 119235"/>
                  <a:gd name="connsiteX13" fmla="*/ 107817 w 111205"/>
                  <a:gd name="connsiteY13" fmla="*/ 102015 h 119235"/>
                  <a:gd name="connsiteX14" fmla="*/ 110238 w 111205"/>
                  <a:gd name="connsiteY14" fmla="*/ 112710 h 119235"/>
                  <a:gd name="connsiteX15" fmla="*/ 98131 w 111205"/>
                  <a:gd name="connsiteY15" fmla="*/ 119167 h 11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05" h="119235">
                    <a:moveTo>
                      <a:pt x="98131" y="119167"/>
                    </a:moveTo>
                    <a:cubicBezTo>
                      <a:pt x="94498" y="119571"/>
                      <a:pt x="91270" y="118158"/>
                      <a:pt x="88444" y="115737"/>
                    </a:cubicBezTo>
                    <a:cubicBezTo>
                      <a:pt x="81987" y="110288"/>
                      <a:pt x="75530" y="105042"/>
                      <a:pt x="69476" y="99593"/>
                    </a:cubicBezTo>
                    <a:cubicBezTo>
                      <a:pt x="62211" y="92934"/>
                      <a:pt x="54140" y="88091"/>
                      <a:pt x="45059" y="84257"/>
                    </a:cubicBezTo>
                    <a:cubicBezTo>
                      <a:pt x="40216" y="82239"/>
                      <a:pt x="36584" y="79212"/>
                      <a:pt x="33759" y="74974"/>
                    </a:cubicBezTo>
                    <a:cubicBezTo>
                      <a:pt x="24073" y="59436"/>
                      <a:pt x="14589" y="43898"/>
                      <a:pt x="5710" y="27956"/>
                    </a:cubicBezTo>
                    <a:cubicBezTo>
                      <a:pt x="4095" y="25131"/>
                      <a:pt x="2683" y="22507"/>
                      <a:pt x="1472" y="19682"/>
                    </a:cubicBezTo>
                    <a:cubicBezTo>
                      <a:pt x="-748" y="15243"/>
                      <a:pt x="-546" y="11207"/>
                      <a:pt x="2683" y="7373"/>
                    </a:cubicBezTo>
                    <a:cubicBezTo>
                      <a:pt x="6113" y="3539"/>
                      <a:pt x="10553" y="2126"/>
                      <a:pt x="14589" y="3942"/>
                    </a:cubicBezTo>
                    <a:cubicBezTo>
                      <a:pt x="21853" y="7171"/>
                      <a:pt x="27503" y="5960"/>
                      <a:pt x="33355" y="1117"/>
                    </a:cubicBezTo>
                    <a:cubicBezTo>
                      <a:pt x="35979" y="-1103"/>
                      <a:pt x="38400" y="310"/>
                      <a:pt x="40014" y="2530"/>
                    </a:cubicBezTo>
                    <a:cubicBezTo>
                      <a:pt x="42840" y="6364"/>
                      <a:pt x="45867" y="9996"/>
                      <a:pt x="48086" y="14032"/>
                    </a:cubicBezTo>
                    <a:cubicBezTo>
                      <a:pt x="62413" y="41073"/>
                      <a:pt x="82996" y="64077"/>
                      <a:pt x="99543" y="89705"/>
                    </a:cubicBezTo>
                    <a:cubicBezTo>
                      <a:pt x="102166" y="93943"/>
                      <a:pt x="104991" y="97979"/>
                      <a:pt x="107817" y="102015"/>
                    </a:cubicBezTo>
                    <a:cubicBezTo>
                      <a:pt x="110036" y="105243"/>
                      <a:pt x="112659" y="108674"/>
                      <a:pt x="110238" y="112710"/>
                    </a:cubicBezTo>
                    <a:cubicBezTo>
                      <a:pt x="107615" y="117149"/>
                      <a:pt x="103579" y="119167"/>
                      <a:pt x="98131" y="119167"/>
                    </a:cubicBezTo>
                    <a:close/>
                  </a:path>
                </a:pathLst>
              </a:custGeom>
              <a:solidFill>
                <a:srgbClr val="EAAB5E"/>
              </a:solidFill>
              <a:ln w="2018" cap="flat">
                <a:noFill/>
                <a:prstDash val="solid"/>
                <a:miter/>
              </a:ln>
            </p:spPr>
            <p:txBody>
              <a:bodyPr rtlCol="0" anchor="ctr"/>
              <a:lstStyle/>
              <a:p>
                <a:endParaRPr lang="en-US"/>
              </a:p>
            </p:txBody>
          </p:sp>
          <p:sp>
            <p:nvSpPr>
              <p:cNvPr id="39" name="Freeform 39">
                <a:extLst>
                  <a:ext uri="{FF2B5EF4-FFF2-40B4-BE49-F238E27FC236}">
                    <a16:creationId xmlns:a16="http://schemas.microsoft.com/office/drawing/2014/main" id="{C4B261C7-E7AD-51EB-2CD4-C944388CFE33}"/>
                  </a:ext>
                </a:extLst>
              </p:cNvPr>
              <p:cNvSpPr/>
              <p:nvPr/>
            </p:nvSpPr>
            <p:spPr>
              <a:xfrm>
                <a:off x="7934941" y="1335580"/>
                <a:ext cx="90558" cy="112819"/>
              </a:xfrm>
              <a:custGeom>
                <a:avLst/>
                <a:gdLst>
                  <a:gd name="connsiteX0" fmla="*/ 43561 w 90558"/>
                  <a:gd name="connsiteY0" fmla="*/ 4161 h 112819"/>
                  <a:gd name="connsiteX1" fmla="*/ 59906 w 90558"/>
                  <a:gd name="connsiteY1" fmla="*/ 932 h 112819"/>
                  <a:gd name="connsiteX2" fmla="*/ 68180 w 90558"/>
                  <a:gd name="connsiteY2" fmla="*/ 7188 h 112819"/>
                  <a:gd name="connsiteX3" fmla="*/ 62126 w 90558"/>
                  <a:gd name="connsiteY3" fmla="*/ 25349 h 112819"/>
                  <a:gd name="connsiteX4" fmla="*/ 63741 w 90558"/>
                  <a:gd name="connsiteY4" fmla="*/ 38668 h 112819"/>
                  <a:gd name="connsiteX5" fmla="*/ 88359 w 90558"/>
                  <a:gd name="connsiteY5" fmla="*/ 76605 h 112819"/>
                  <a:gd name="connsiteX6" fmla="*/ 85332 w 90558"/>
                  <a:gd name="connsiteY6" fmla="*/ 88108 h 112819"/>
                  <a:gd name="connsiteX7" fmla="*/ 72417 w 90558"/>
                  <a:gd name="connsiteY7" fmla="*/ 104251 h 112819"/>
                  <a:gd name="connsiteX8" fmla="*/ 71005 w 90558"/>
                  <a:gd name="connsiteY8" fmla="*/ 108691 h 112819"/>
                  <a:gd name="connsiteX9" fmla="*/ 62732 w 90558"/>
                  <a:gd name="connsiteY9" fmla="*/ 110709 h 112819"/>
                  <a:gd name="connsiteX10" fmla="*/ 55265 w 90558"/>
                  <a:gd name="connsiteY10" fmla="*/ 110103 h 112819"/>
                  <a:gd name="connsiteX11" fmla="*/ 41139 w 90558"/>
                  <a:gd name="connsiteY11" fmla="*/ 105058 h 112819"/>
                  <a:gd name="connsiteX12" fmla="*/ 13898 w 90558"/>
                  <a:gd name="connsiteY12" fmla="*/ 62681 h 112819"/>
                  <a:gd name="connsiteX13" fmla="*/ 3203 w 90558"/>
                  <a:gd name="connsiteY13" fmla="*/ 49161 h 112819"/>
                  <a:gd name="connsiteX14" fmla="*/ 1589 w 90558"/>
                  <a:gd name="connsiteY14" fmla="*/ 31201 h 112819"/>
                  <a:gd name="connsiteX15" fmla="*/ 13494 w 90558"/>
                  <a:gd name="connsiteY15" fmla="*/ 28578 h 112819"/>
                  <a:gd name="connsiteX16" fmla="*/ 18942 w 90558"/>
                  <a:gd name="connsiteY16" fmla="*/ 35237 h 112819"/>
                  <a:gd name="connsiteX17" fmla="*/ 35086 w 90558"/>
                  <a:gd name="connsiteY17" fmla="*/ 57233 h 112819"/>
                  <a:gd name="connsiteX18" fmla="*/ 43763 w 90558"/>
                  <a:gd name="connsiteY18" fmla="*/ 63690 h 112819"/>
                  <a:gd name="connsiteX19" fmla="*/ 49413 w 90558"/>
                  <a:gd name="connsiteY19" fmla="*/ 62480 h 112819"/>
                  <a:gd name="connsiteX20" fmla="*/ 49615 w 90558"/>
                  <a:gd name="connsiteY20" fmla="*/ 56829 h 112819"/>
                  <a:gd name="connsiteX21" fmla="*/ 45781 w 90558"/>
                  <a:gd name="connsiteY21" fmla="*/ 51784 h 112819"/>
                  <a:gd name="connsiteX22" fmla="*/ 25602 w 90558"/>
                  <a:gd name="connsiteY22" fmla="*/ 25955 h 112819"/>
                  <a:gd name="connsiteX23" fmla="*/ 31050 w 90558"/>
                  <a:gd name="connsiteY23" fmla="*/ 6179 h 112819"/>
                  <a:gd name="connsiteX24" fmla="*/ 37709 w 90558"/>
                  <a:gd name="connsiteY24" fmla="*/ 4161 h 112819"/>
                  <a:gd name="connsiteX25" fmla="*/ 43561 w 90558"/>
                  <a:gd name="connsiteY25" fmla="*/ 4161 h 11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558" h="112819">
                    <a:moveTo>
                      <a:pt x="43561" y="4161"/>
                    </a:moveTo>
                    <a:cubicBezTo>
                      <a:pt x="49413" y="4363"/>
                      <a:pt x="54660" y="2748"/>
                      <a:pt x="59906" y="932"/>
                    </a:cubicBezTo>
                    <a:cubicBezTo>
                      <a:pt x="66565" y="-1288"/>
                      <a:pt x="67978" y="327"/>
                      <a:pt x="68180" y="7188"/>
                    </a:cubicBezTo>
                    <a:cubicBezTo>
                      <a:pt x="68583" y="14251"/>
                      <a:pt x="65153" y="19699"/>
                      <a:pt x="62126" y="25349"/>
                    </a:cubicBezTo>
                    <a:cubicBezTo>
                      <a:pt x="59503" y="30394"/>
                      <a:pt x="59906" y="34026"/>
                      <a:pt x="63741" y="38668"/>
                    </a:cubicBezTo>
                    <a:cubicBezTo>
                      <a:pt x="73628" y="50170"/>
                      <a:pt x="79884" y="64094"/>
                      <a:pt x="88359" y="76605"/>
                    </a:cubicBezTo>
                    <a:cubicBezTo>
                      <a:pt x="92395" y="82457"/>
                      <a:pt x="90578" y="83063"/>
                      <a:pt x="85332" y="88108"/>
                    </a:cubicBezTo>
                    <a:cubicBezTo>
                      <a:pt x="80489" y="92951"/>
                      <a:pt x="74839" y="97390"/>
                      <a:pt x="72417" y="104251"/>
                    </a:cubicBezTo>
                    <a:cubicBezTo>
                      <a:pt x="71812" y="105664"/>
                      <a:pt x="71610" y="107278"/>
                      <a:pt x="71005" y="108691"/>
                    </a:cubicBezTo>
                    <a:cubicBezTo>
                      <a:pt x="68987" y="113332"/>
                      <a:pt x="66565" y="114139"/>
                      <a:pt x="62732" y="110709"/>
                    </a:cubicBezTo>
                    <a:cubicBezTo>
                      <a:pt x="60108" y="108287"/>
                      <a:pt x="58292" y="108287"/>
                      <a:pt x="55265" y="110103"/>
                    </a:cubicBezTo>
                    <a:cubicBezTo>
                      <a:pt x="48808" y="113937"/>
                      <a:pt x="43965" y="111919"/>
                      <a:pt x="41139" y="105058"/>
                    </a:cubicBezTo>
                    <a:cubicBezTo>
                      <a:pt x="34682" y="89318"/>
                      <a:pt x="26005" y="74789"/>
                      <a:pt x="13898" y="62681"/>
                    </a:cubicBezTo>
                    <a:cubicBezTo>
                      <a:pt x="9862" y="58645"/>
                      <a:pt x="6431" y="54004"/>
                      <a:pt x="3203" y="49161"/>
                    </a:cubicBezTo>
                    <a:cubicBezTo>
                      <a:pt x="-631" y="43511"/>
                      <a:pt x="-833" y="37457"/>
                      <a:pt x="1589" y="31201"/>
                    </a:cubicBezTo>
                    <a:cubicBezTo>
                      <a:pt x="3606" y="25955"/>
                      <a:pt x="9458" y="24542"/>
                      <a:pt x="13494" y="28578"/>
                    </a:cubicBezTo>
                    <a:cubicBezTo>
                      <a:pt x="15512" y="30596"/>
                      <a:pt x="17328" y="32816"/>
                      <a:pt x="18942" y="35237"/>
                    </a:cubicBezTo>
                    <a:cubicBezTo>
                      <a:pt x="24391" y="42502"/>
                      <a:pt x="29637" y="49968"/>
                      <a:pt x="35086" y="57233"/>
                    </a:cubicBezTo>
                    <a:cubicBezTo>
                      <a:pt x="37306" y="60260"/>
                      <a:pt x="40736" y="61874"/>
                      <a:pt x="43763" y="63690"/>
                    </a:cubicBezTo>
                    <a:cubicBezTo>
                      <a:pt x="45983" y="64901"/>
                      <a:pt x="47799" y="64094"/>
                      <a:pt x="49413" y="62480"/>
                    </a:cubicBezTo>
                    <a:cubicBezTo>
                      <a:pt x="51229" y="60663"/>
                      <a:pt x="51028" y="58847"/>
                      <a:pt x="49615" y="56829"/>
                    </a:cubicBezTo>
                    <a:cubicBezTo>
                      <a:pt x="48404" y="55215"/>
                      <a:pt x="47193" y="53399"/>
                      <a:pt x="45781" y="51784"/>
                    </a:cubicBezTo>
                    <a:cubicBezTo>
                      <a:pt x="38113" y="43914"/>
                      <a:pt x="32059" y="34632"/>
                      <a:pt x="25602" y="25955"/>
                    </a:cubicBezTo>
                    <a:cubicBezTo>
                      <a:pt x="20960" y="19901"/>
                      <a:pt x="23987" y="9407"/>
                      <a:pt x="31050" y="6179"/>
                    </a:cubicBezTo>
                    <a:cubicBezTo>
                      <a:pt x="33270" y="5170"/>
                      <a:pt x="35490" y="4564"/>
                      <a:pt x="37709" y="4161"/>
                    </a:cubicBezTo>
                    <a:cubicBezTo>
                      <a:pt x="39727" y="3959"/>
                      <a:pt x="41745" y="4161"/>
                      <a:pt x="43561" y="4161"/>
                    </a:cubicBezTo>
                    <a:close/>
                  </a:path>
                </a:pathLst>
              </a:custGeom>
              <a:solidFill>
                <a:srgbClr val="EAAB5E"/>
              </a:solidFill>
              <a:ln w="2018" cap="flat">
                <a:noFill/>
                <a:prstDash val="solid"/>
                <a:miter/>
              </a:ln>
            </p:spPr>
            <p:txBody>
              <a:bodyPr rtlCol="0" anchor="ctr"/>
              <a:lstStyle/>
              <a:p>
                <a:endParaRPr lang="en-US"/>
              </a:p>
            </p:txBody>
          </p:sp>
          <p:sp>
            <p:nvSpPr>
              <p:cNvPr id="40" name="Freeform 40">
                <a:extLst>
                  <a:ext uri="{FF2B5EF4-FFF2-40B4-BE49-F238E27FC236}">
                    <a16:creationId xmlns:a16="http://schemas.microsoft.com/office/drawing/2014/main" id="{67AC52D3-CFDD-5B58-DCCB-0CB26CA392A1}"/>
                  </a:ext>
                </a:extLst>
              </p:cNvPr>
              <p:cNvSpPr/>
              <p:nvPr/>
            </p:nvSpPr>
            <p:spPr>
              <a:xfrm>
                <a:off x="7783129" y="1801679"/>
                <a:ext cx="103642" cy="96771"/>
              </a:xfrm>
              <a:custGeom>
                <a:avLst/>
                <a:gdLst>
                  <a:gd name="connsiteX0" fmla="*/ 38 w 103642"/>
                  <a:gd name="connsiteY0" fmla="*/ 10464 h 96771"/>
                  <a:gd name="connsiteX1" fmla="*/ 1653 w 103642"/>
                  <a:gd name="connsiteY1" fmla="*/ 5419 h 96771"/>
                  <a:gd name="connsiteX2" fmla="*/ 19814 w 103642"/>
                  <a:gd name="connsiteY2" fmla="*/ 1988 h 96771"/>
                  <a:gd name="connsiteX3" fmla="*/ 44836 w 103642"/>
                  <a:gd name="connsiteY3" fmla="*/ 9858 h 96771"/>
                  <a:gd name="connsiteX4" fmla="*/ 72280 w 103642"/>
                  <a:gd name="connsiteY4" fmla="*/ 25800 h 96771"/>
                  <a:gd name="connsiteX5" fmla="*/ 94679 w 103642"/>
                  <a:gd name="connsiteY5" fmla="*/ 54858 h 96771"/>
                  <a:gd name="connsiteX6" fmla="*/ 99118 w 103642"/>
                  <a:gd name="connsiteY6" fmla="*/ 57482 h 96771"/>
                  <a:gd name="connsiteX7" fmla="*/ 101741 w 103642"/>
                  <a:gd name="connsiteY7" fmla="*/ 65352 h 96771"/>
                  <a:gd name="connsiteX8" fmla="*/ 88625 w 103642"/>
                  <a:gd name="connsiteY8" fmla="*/ 75845 h 96771"/>
                  <a:gd name="connsiteX9" fmla="*/ 69858 w 103642"/>
                  <a:gd name="connsiteY9" fmla="*/ 88357 h 96771"/>
                  <a:gd name="connsiteX10" fmla="*/ 60777 w 103642"/>
                  <a:gd name="connsiteY10" fmla="*/ 94612 h 96771"/>
                  <a:gd name="connsiteX11" fmla="*/ 51293 w 103642"/>
                  <a:gd name="connsiteY11" fmla="*/ 94209 h 96771"/>
                  <a:gd name="connsiteX12" fmla="*/ 45643 w 103642"/>
                  <a:gd name="connsiteY12" fmla="*/ 91787 h 96771"/>
                  <a:gd name="connsiteX13" fmla="*/ 37773 w 103642"/>
                  <a:gd name="connsiteY13" fmla="*/ 80487 h 96771"/>
                  <a:gd name="connsiteX14" fmla="*/ 18200 w 103642"/>
                  <a:gd name="connsiteY14" fmla="*/ 38513 h 96771"/>
                  <a:gd name="connsiteX15" fmla="*/ 3671 w 103642"/>
                  <a:gd name="connsiteY15" fmla="*/ 18132 h 96771"/>
                  <a:gd name="connsiteX16" fmla="*/ 38 w 103642"/>
                  <a:gd name="connsiteY16" fmla="*/ 10464 h 9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642" h="96771">
                    <a:moveTo>
                      <a:pt x="38" y="10464"/>
                    </a:moveTo>
                    <a:cubicBezTo>
                      <a:pt x="-164" y="8647"/>
                      <a:pt x="442" y="6831"/>
                      <a:pt x="1653" y="5419"/>
                    </a:cubicBezTo>
                    <a:cubicBezTo>
                      <a:pt x="5890" y="172"/>
                      <a:pt x="14164" y="-1846"/>
                      <a:pt x="19814" y="1988"/>
                    </a:cubicBezTo>
                    <a:cubicBezTo>
                      <a:pt x="27482" y="7437"/>
                      <a:pt x="35957" y="8849"/>
                      <a:pt x="44836" y="9858"/>
                    </a:cubicBezTo>
                    <a:cubicBezTo>
                      <a:pt x="56338" y="11069"/>
                      <a:pt x="65822" y="16517"/>
                      <a:pt x="72280" y="25800"/>
                    </a:cubicBezTo>
                    <a:cubicBezTo>
                      <a:pt x="79343" y="35890"/>
                      <a:pt x="87818" y="44769"/>
                      <a:pt x="94679" y="54858"/>
                    </a:cubicBezTo>
                    <a:cubicBezTo>
                      <a:pt x="95890" y="56675"/>
                      <a:pt x="97302" y="56876"/>
                      <a:pt x="99118" y="57482"/>
                    </a:cubicBezTo>
                    <a:cubicBezTo>
                      <a:pt x="103759" y="58894"/>
                      <a:pt x="105172" y="62729"/>
                      <a:pt x="101741" y="65352"/>
                    </a:cubicBezTo>
                    <a:cubicBezTo>
                      <a:pt x="97302" y="68782"/>
                      <a:pt x="94073" y="73424"/>
                      <a:pt x="88625" y="75845"/>
                    </a:cubicBezTo>
                    <a:cubicBezTo>
                      <a:pt x="81764" y="78872"/>
                      <a:pt x="76114" y="84119"/>
                      <a:pt x="69858" y="88357"/>
                    </a:cubicBezTo>
                    <a:cubicBezTo>
                      <a:pt x="66831" y="90375"/>
                      <a:pt x="63804" y="92594"/>
                      <a:pt x="60777" y="94612"/>
                    </a:cubicBezTo>
                    <a:cubicBezTo>
                      <a:pt x="57549" y="96832"/>
                      <a:pt x="54320" y="98244"/>
                      <a:pt x="51293" y="94209"/>
                    </a:cubicBezTo>
                    <a:cubicBezTo>
                      <a:pt x="49881" y="92392"/>
                      <a:pt x="47257" y="93200"/>
                      <a:pt x="45643" y="91787"/>
                    </a:cubicBezTo>
                    <a:cubicBezTo>
                      <a:pt x="42213" y="88558"/>
                      <a:pt x="38782" y="85733"/>
                      <a:pt x="37773" y="80487"/>
                    </a:cubicBezTo>
                    <a:cubicBezTo>
                      <a:pt x="34544" y="64948"/>
                      <a:pt x="28087" y="51024"/>
                      <a:pt x="18200" y="38513"/>
                    </a:cubicBezTo>
                    <a:cubicBezTo>
                      <a:pt x="12953" y="32056"/>
                      <a:pt x="8513" y="24993"/>
                      <a:pt x="3671" y="18132"/>
                    </a:cubicBezTo>
                    <a:cubicBezTo>
                      <a:pt x="1653" y="15912"/>
                      <a:pt x="240" y="13490"/>
                      <a:pt x="38" y="10464"/>
                    </a:cubicBezTo>
                    <a:close/>
                  </a:path>
                </a:pathLst>
              </a:custGeom>
              <a:solidFill>
                <a:srgbClr val="EAAB5E"/>
              </a:solidFill>
              <a:ln w="2018" cap="flat">
                <a:noFill/>
                <a:prstDash val="solid"/>
                <a:miter/>
              </a:ln>
            </p:spPr>
            <p:txBody>
              <a:bodyPr rtlCol="0" anchor="ctr"/>
              <a:lstStyle/>
              <a:p>
                <a:endParaRPr lang="en-US"/>
              </a:p>
            </p:txBody>
          </p:sp>
          <p:sp>
            <p:nvSpPr>
              <p:cNvPr id="41" name="Freeform 41">
                <a:extLst>
                  <a:ext uri="{FF2B5EF4-FFF2-40B4-BE49-F238E27FC236}">
                    <a16:creationId xmlns:a16="http://schemas.microsoft.com/office/drawing/2014/main" id="{F5CF0951-0159-1D7A-1270-18B06CBD011E}"/>
                  </a:ext>
                </a:extLst>
              </p:cNvPr>
              <p:cNvSpPr/>
              <p:nvPr/>
            </p:nvSpPr>
            <p:spPr>
              <a:xfrm>
                <a:off x="7917570" y="1981780"/>
                <a:ext cx="102592" cy="100015"/>
              </a:xfrm>
              <a:custGeom>
                <a:avLst/>
                <a:gdLst>
                  <a:gd name="connsiteX0" fmla="*/ 55282 w 102592"/>
                  <a:gd name="connsiteY0" fmla="*/ 99558 h 100015"/>
                  <a:gd name="connsiteX1" fmla="*/ 37726 w 102592"/>
                  <a:gd name="connsiteY1" fmla="*/ 89468 h 100015"/>
                  <a:gd name="connsiteX2" fmla="*/ 16740 w 102592"/>
                  <a:gd name="connsiteY2" fmla="*/ 57786 h 100015"/>
                  <a:gd name="connsiteX3" fmla="*/ 9677 w 102592"/>
                  <a:gd name="connsiteY3" fmla="*/ 48504 h 100015"/>
                  <a:gd name="connsiteX4" fmla="*/ 4027 w 102592"/>
                  <a:gd name="connsiteY4" fmla="*/ 44064 h 100015"/>
                  <a:gd name="connsiteX5" fmla="*/ 2211 w 102592"/>
                  <a:gd name="connsiteY5" fmla="*/ 35790 h 100015"/>
                  <a:gd name="connsiteX6" fmla="*/ 9677 w 102592"/>
                  <a:gd name="connsiteY6" fmla="*/ 22674 h 100015"/>
                  <a:gd name="connsiteX7" fmla="*/ 12704 w 102592"/>
                  <a:gd name="connsiteY7" fmla="*/ 18234 h 100015"/>
                  <a:gd name="connsiteX8" fmla="*/ 20776 w 102592"/>
                  <a:gd name="connsiteY8" fmla="*/ 6732 h 100015"/>
                  <a:gd name="connsiteX9" fmla="*/ 26426 w 102592"/>
                  <a:gd name="connsiteY9" fmla="*/ 73 h 100015"/>
                  <a:gd name="connsiteX10" fmla="*/ 38130 w 102592"/>
                  <a:gd name="connsiteY10" fmla="*/ 3100 h 100015"/>
                  <a:gd name="connsiteX11" fmla="*/ 54879 w 102592"/>
                  <a:gd name="connsiteY11" fmla="*/ 22674 h 100015"/>
                  <a:gd name="connsiteX12" fmla="*/ 65372 w 102592"/>
                  <a:gd name="connsiteY12" fmla="*/ 37203 h 100015"/>
                  <a:gd name="connsiteX13" fmla="*/ 75663 w 102592"/>
                  <a:gd name="connsiteY13" fmla="*/ 51934 h 100015"/>
                  <a:gd name="connsiteX14" fmla="*/ 80506 w 102592"/>
                  <a:gd name="connsiteY14" fmla="*/ 55970 h 100015"/>
                  <a:gd name="connsiteX15" fmla="*/ 92614 w 102592"/>
                  <a:gd name="connsiteY15" fmla="*/ 54961 h 100015"/>
                  <a:gd name="connsiteX16" fmla="*/ 97860 w 102592"/>
                  <a:gd name="connsiteY16" fmla="*/ 53347 h 100015"/>
                  <a:gd name="connsiteX17" fmla="*/ 102501 w 102592"/>
                  <a:gd name="connsiteY17" fmla="*/ 57786 h 100015"/>
                  <a:gd name="connsiteX18" fmla="*/ 95641 w 102592"/>
                  <a:gd name="connsiteY18" fmla="*/ 68481 h 100015"/>
                  <a:gd name="connsiteX19" fmla="*/ 88376 w 102592"/>
                  <a:gd name="connsiteY19" fmla="*/ 73930 h 100015"/>
                  <a:gd name="connsiteX20" fmla="*/ 69004 w 102592"/>
                  <a:gd name="connsiteY20" fmla="*/ 95320 h 100015"/>
                  <a:gd name="connsiteX21" fmla="*/ 55282 w 102592"/>
                  <a:gd name="connsiteY21" fmla="*/ 99558 h 10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2" h="100015">
                    <a:moveTo>
                      <a:pt x="55282" y="99558"/>
                    </a:moveTo>
                    <a:cubicBezTo>
                      <a:pt x="46403" y="101374"/>
                      <a:pt x="40955" y="97741"/>
                      <a:pt x="37726" y="89468"/>
                    </a:cubicBezTo>
                    <a:cubicBezTo>
                      <a:pt x="33085" y="77360"/>
                      <a:pt x="25013" y="67270"/>
                      <a:pt x="16740" y="57786"/>
                    </a:cubicBezTo>
                    <a:cubicBezTo>
                      <a:pt x="14116" y="54759"/>
                      <a:pt x="11695" y="51732"/>
                      <a:pt x="9677" y="48504"/>
                    </a:cubicBezTo>
                    <a:cubicBezTo>
                      <a:pt x="8265" y="46082"/>
                      <a:pt x="6852" y="44669"/>
                      <a:pt x="4027" y="44064"/>
                    </a:cubicBezTo>
                    <a:cubicBezTo>
                      <a:pt x="-413" y="43055"/>
                      <a:pt x="-1422" y="38817"/>
                      <a:pt x="2211" y="35790"/>
                    </a:cubicBezTo>
                    <a:cubicBezTo>
                      <a:pt x="6449" y="32158"/>
                      <a:pt x="9274" y="28324"/>
                      <a:pt x="9677" y="22674"/>
                    </a:cubicBezTo>
                    <a:cubicBezTo>
                      <a:pt x="9879" y="20858"/>
                      <a:pt x="11493" y="19647"/>
                      <a:pt x="12704" y="18234"/>
                    </a:cubicBezTo>
                    <a:cubicBezTo>
                      <a:pt x="15529" y="14400"/>
                      <a:pt x="18152" y="10566"/>
                      <a:pt x="20776" y="6732"/>
                    </a:cubicBezTo>
                    <a:cubicBezTo>
                      <a:pt x="22390" y="4310"/>
                      <a:pt x="22390" y="274"/>
                      <a:pt x="26426" y="73"/>
                    </a:cubicBezTo>
                    <a:cubicBezTo>
                      <a:pt x="30664" y="-129"/>
                      <a:pt x="34901" y="-129"/>
                      <a:pt x="38130" y="3100"/>
                    </a:cubicBezTo>
                    <a:cubicBezTo>
                      <a:pt x="44385" y="8952"/>
                      <a:pt x="51044" y="14602"/>
                      <a:pt x="54879" y="22674"/>
                    </a:cubicBezTo>
                    <a:cubicBezTo>
                      <a:pt x="57502" y="28122"/>
                      <a:pt x="61134" y="32763"/>
                      <a:pt x="65372" y="37203"/>
                    </a:cubicBezTo>
                    <a:cubicBezTo>
                      <a:pt x="69609" y="41441"/>
                      <a:pt x="73241" y="46284"/>
                      <a:pt x="75663" y="51934"/>
                    </a:cubicBezTo>
                    <a:cubicBezTo>
                      <a:pt x="76672" y="54356"/>
                      <a:pt x="78085" y="54961"/>
                      <a:pt x="80506" y="55970"/>
                    </a:cubicBezTo>
                    <a:cubicBezTo>
                      <a:pt x="85148" y="57988"/>
                      <a:pt x="88779" y="57786"/>
                      <a:pt x="92614" y="54961"/>
                    </a:cubicBezTo>
                    <a:cubicBezTo>
                      <a:pt x="94026" y="53952"/>
                      <a:pt x="95842" y="53347"/>
                      <a:pt x="97860" y="53347"/>
                    </a:cubicBezTo>
                    <a:cubicBezTo>
                      <a:pt x="100685" y="53347"/>
                      <a:pt x="102098" y="55163"/>
                      <a:pt x="102501" y="57786"/>
                    </a:cubicBezTo>
                    <a:cubicBezTo>
                      <a:pt x="103107" y="62831"/>
                      <a:pt x="100685" y="66665"/>
                      <a:pt x="95641" y="68481"/>
                    </a:cubicBezTo>
                    <a:cubicBezTo>
                      <a:pt x="92614" y="69490"/>
                      <a:pt x="90394" y="71104"/>
                      <a:pt x="88376" y="73930"/>
                    </a:cubicBezTo>
                    <a:cubicBezTo>
                      <a:pt x="82524" y="81598"/>
                      <a:pt x="74654" y="87450"/>
                      <a:pt x="69004" y="95320"/>
                    </a:cubicBezTo>
                    <a:cubicBezTo>
                      <a:pt x="65170" y="99154"/>
                      <a:pt x="60730" y="100768"/>
                      <a:pt x="55282" y="99558"/>
                    </a:cubicBezTo>
                    <a:close/>
                  </a:path>
                </a:pathLst>
              </a:custGeom>
              <a:solidFill>
                <a:srgbClr val="EAAB5E"/>
              </a:solidFill>
              <a:ln w="2018" cap="flat">
                <a:noFill/>
                <a:prstDash val="solid"/>
                <a:miter/>
              </a:ln>
            </p:spPr>
            <p:txBody>
              <a:bodyPr rtlCol="0" anchor="ctr"/>
              <a:lstStyle/>
              <a:p>
                <a:endParaRPr lang="en-US"/>
              </a:p>
            </p:txBody>
          </p:sp>
          <p:sp>
            <p:nvSpPr>
              <p:cNvPr id="42" name="Freeform 42">
                <a:extLst>
                  <a:ext uri="{FF2B5EF4-FFF2-40B4-BE49-F238E27FC236}">
                    <a16:creationId xmlns:a16="http://schemas.microsoft.com/office/drawing/2014/main" id="{E773FDD3-C08D-AB70-9DAF-BB1E4ED5A5F6}"/>
                  </a:ext>
                </a:extLst>
              </p:cNvPr>
              <p:cNvSpPr/>
              <p:nvPr/>
            </p:nvSpPr>
            <p:spPr>
              <a:xfrm>
                <a:off x="7751890" y="1516553"/>
                <a:ext cx="83602" cy="93296"/>
              </a:xfrm>
              <a:custGeom>
                <a:avLst/>
                <a:gdLst>
                  <a:gd name="connsiteX0" fmla="*/ 34103 w 83602"/>
                  <a:gd name="connsiteY0" fmla="*/ 77651 h 93296"/>
                  <a:gd name="connsiteX1" fmla="*/ 25425 w 83602"/>
                  <a:gd name="connsiteY1" fmla="*/ 72001 h 93296"/>
                  <a:gd name="connsiteX2" fmla="*/ 20785 w 83602"/>
                  <a:gd name="connsiteY2" fmla="*/ 65140 h 93296"/>
                  <a:gd name="connsiteX3" fmla="*/ 18363 w 83602"/>
                  <a:gd name="connsiteY3" fmla="*/ 60297 h 93296"/>
                  <a:gd name="connsiteX4" fmla="*/ 3632 w 83602"/>
                  <a:gd name="connsiteY4" fmla="*/ 35678 h 93296"/>
                  <a:gd name="connsiteX5" fmla="*/ 0 w 83602"/>
                  <a:gd name="connsiteY5" fmla="*/ 23974 h 93296"/>
                  <a:gd name="connsiteX6" fmla="*/ 2219 w 83602"/>
                  <a:gd name="connsiteY6" fmla="*/ 16709 h 93296"/>
                  <a:gd name="connsiteX7" fmla="*/ 10493 w 83602"/>
                  <a:gd name="connsiteY7" fmla="*/ 4399 h 93296"/>
                  <a:gd name="connsiteX8" fmla="*/ 20986 w 83602"/>
                  <a:gd name="connsiteY8" fmla="*/ 767 h 93296"/>
                  <a:gd name="connsiteX9" fmla="*/ 54484 w 83602"/>
                  <a:gd name="connsiteY9" fmla="*/ 2785 h 93296"/>
                  <a:gd name="connsiteX10" fmla="*/ 60739 w 83602"/>
                  <a:gd name="connsiteY10" fmla="*/ 4803 h 93296"/>
                  <a:gd name="connsiteX11" fmla="*/ 71031 w 83602"/>
                  <a:gd name="connsiteY11" fmla="*/ 32449 h 93296"/>
                  <a:gd name="connsiteX12" fmla="*/ 70022 w 83602"/>
                  <a:gd name="connsiteY12" fmla="*/ 50207 h 93296"/>
                  <a:gd name="connsiteX13" fmla="*/ 73049 w 83602"/>
                  <a:gd name="connsiteY13" fmla="*/ 53032 h 93296"/>
                  <a:gd name="connsiteX14" fmla="*/ 76882 w 83602"/>
                  <a:gd name="connsiteY14" fmla="*/ 52023 h 93296"/>
                  <a:gd name="connsiteX15" fmla="*/ 82735 w 83602"/>
                  <a:gd name="connsiteY15" fmla="*/ 55857 h 93296"/>
                  <a:gd name="connsiteX16" fmla="*/ 79506 w 83602"/>
                  <a:gd name="connsiteY16" fmla="*/ 69176 h 93296"/>
                  <a:gd name="connsiteX17" fmla="*/ 66591 w 83602"/>
                  <a:gd name="connsiteY17" fmla="*/ 80274 h 93296"/>
                  <a:gd name="connsiteX18" fmla="*/ 63161 w 83602"/>
                  <a:gd name="connsiteY18" fmla="*/ 82091 h 93296"/>
                  <a:gd name="connsiteX19" fmla="*/ 40358 w 83602"/>
                  <a:gd name="connsiteY19" fmla="*/ 91171 h 93296"/>
                  <a:gd name="connsiteX20" fmla="*/ 37533 w 83602"/>
                  <a:gd name="connsiteY20" fmla="*/ 92584 h 93296"/>
                  <a:gd name="connsiteX21" fmla="*/ 32488 w 83602"/>
                  <a:gd name="connsiteY21" fmla="*/ 92180 h 93296"/>
                  <a:gd name="connsiteX22" fmla="*/ 31076 w 83602"/>
                  <a:gd name="connsiteY22" fmla="*/ 86530 h 93296"/>
                  <a:gd name="connsiteX23" fmla="*/ 34103 w 83602"/>
                  <a:gd name="connsiteY23" fmla="*/ 77651 h 9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602" h="93296">
                    <a:moveTo>
                      <a:pt x="34103" y="77651"/>
                    </a:moveTo>
                    <a:cubicBezTo>
                      <a:pt x="30874" y="75835"/>
                      <a:pt x="28049" y="74019"/>
                      <a:pt x="25425" y="72001"/>
                    </a:cubicBezTo>
                    <a:cubicBezTo>
                      <a:pt x="23206" y="70185"/>
                      <a:pt x="21390" y="68167"/>
                      <a:pt x="20785" y="65140"/>
                    </a:cubicBezTo>
                    <a:cubicBezTo>
                      <a:pt x="20381" y="63324"/>
                      <a:pt x="19574" y="61507"/>
                      <a:pt x="18363" y="60297"/>
                    </a:cubicBezTo>
                    <a:cubicBezTo>
                      <a:pt x="11502" y="53234"/>
                      <a:pt x="8677" y="43750"/>
                      <a:pt x="3632" y="35678"/>
                    </a:cubicBezTo>
                    <a:cubicBezTo>
                      <a:pt x="1412" y="32247"/>
                      <a:pt x="0" y="28211"/>
                      <a:pt x="0" y="23974"/>
                    </a:cubicBezTo>
                    <a:cubicBezTo>
                      <a:pt x="0" y="21350"/>
                      <a:pt x="201" y="18727"/>
                      <a:pt x="2219" y="16709"/>
                    </a:cubicBezTo>
                    <a:cubicBezTo>
                      <a:pt x="5650" y="13077"/>
                      <a:pt x="7870" y="8637"/>
                      <a:pt x="10493" y="4399"/>
                    </a:cubicBezTo>
                    <a:cubicBezTo>
                      <a:pt x="13116" y="-40"/>
                      <a:pt x="15941" y="-847"/>
                      <a:pt x="20986" y="767"/>
                    </a:cubicBezTo>
                    <a:cubicBezTo>
                      <a:pt x="31883" y="4198"/>
                      <a:pt x="43183" y="6216"/>
                      <a:pt x="54484" y="2785"/>
                    </a:cubicBezTo>
                    <a:cubicBezTo>
                      <a:pt x="57107" y="1978"/>
                      <a:pt x="59125" y="2583"/>
                      <a:pt x="60739" y="4803"/>
                    </a:cubicBezTo>
                    <a:cubicBezTo>
                      <a:pt x="66793" y="13077"/>
                      <a:pt x="72242" y="21350"/>
                      <a:pt x="71031" y="32449"/>
                    </a:cubicBezTo>
                    <a:cubicBezTo>
                      <a:pt x="70425" y="38301"/>
                      <a:pt x="72443" y="44355"/>
                      <a:pt x="70022" y="50207"/>
                    </a:cubicBezTo>
                    <a:cubicBezTo>
                      <a:pt x="69215" y="52225"/>
                      <a:pt x="70627" y="53638"/>
                      <a:pt x="73049" y="53032"/>
                    </a:cubicBezTo>
                    <a:cubicBezTo>
                      <a:pt x="74260" y="52629"/>
                      <a:pt x="75470" y="52225"/>
                      <a:pt x="76882" y="52023"/>
                    </a:cubicBezTo>
                    <a:cubicBezTo>
                      <a:pt x="79909" y="51620"/>
                      <a:pt x="81726" y="52629"/>
                      <a:pt x="82735" y="55857"/>
                    </a:cubicBezTo>
                    <a:cubicBezTo>
                      <a:pt x="84349" y="61104"/>
                      <a:pt x="83945" y="65543"/>
                      <a:pt x="79506" y="69176"/>
                    </a:cubicBezTo>
                    <a:cubicBezTo>
                      <a:pt x="75067" y="72808"/>
                      <a:pt x="70829" y="76642"/>
                      <a:pt x="66591" y="80274"/>
                    </a:cubicBezTo>
                    <a:cubicBezTo>
                      <a:pt x="65582" y="81082"/>
                      <a:pt x="64371" y="82091"/>
                      <a:pt x="63161" y="82091"/>
                    </a:cubicBezTo>
                    <a:cubicBezTo>
                      <a:pt x="54080" y="81485"/>
                      <a:pt x="47825" y="87741"/>
                      <a:pt x="40358" y="91171"/>
                    </a:cubicBezTo>
                    <a:cubicBezTo>
                      <a:pt x="39349" y="91575"/>
                      <a:pt x="38542" y="92180"/>
                      <a:pt x="37533" y="92584"/>
                    </a:cubicBezTo>
                    <a:cubicBezTo>
                      <a:pt x="35717" y="93593"/>
                      <a:pt x="34103" y="93593"/>
                      <a:pt x="32488" y="92180"/>
                    </a:cubicBezTo>
                    <a:cubicBezTo>
                      <a:pt x="30874" y="90566"/>
                      <a:pt x="30067" y="88952"/>
                      <a:pt x="31076" y="86530"/>
                    </a:cubicBezTo>
                    <a:cubicBezTo>
                      <a:pt x="31681" y="83705"/>
                      <a:pt x="32892" y="80880"/>
                      <a:pt x="34103" y="77651"/>
                    </a:cubicBezTo>
                    <a:close/>
                  </a:path>
                </a:pathLst>
              </a:custGeom>
              <a:solidFill>
                <a:srgbClr val="EAAB5E"/>
              </a:solidFill>
              <a:ln w="2018" cap="flat">
                <a:noFill/>
                <a:prstDash val="solid"/>
                <a:miter/>
              </a:ln>
            </p:spPr>
            <p:txBody>
              <a:bodyPr rtlCol="0" anchor="ctr"/>
              <a:lstStyle/>
              <a:p>
                <a:endParaRPr lang="en-US"/>
              </a:p>
            </p:txBody>
          </p:sp>
          <p:sp>
            <p:nvSpPr>
              <p:cNvPr id="43" name="Freeform 43">
                <a:extLst>
                  <a:ext uri="{FF2B5EF4-FFF2-40B4-BE49-F238E27FC236}">
                    <a16:creationId xmlns:a16="http://schemas.microsoft.com/office/drawing/2014/main" id="{107128A7-64FD-FE68-12D0-C72D94A620AD}"/>
                  </a:ext>
                </a:extLst>
              </p:cNvPr>
              <p:cNvSpPr/>
              <p:nvPr/>
            </p:nvSpPr>
            <p:spPr>
              <a:xfrm>
                <a:off x="7808744" y="1592085"/>
                <a:ext cx="88876" cy="109963"/>
              </a:xfrm>
              <a:custGeom>
                <a:avLst/>
                <a:gdLst>
                  <a:gd name="connsiteX0" fmla="*/ 40006 w 88876"/>
                  <a:gd name="connsiteY0" fmla="*/ 12007 h 109963"/>
                  <a:gd name="connsiteX1" fmla="*/ 43639 w 88876"/>
                  <a:gd name="connsiteY1" fmla="*/ 22500 h 109963"/>
                  <a:gd name="connsiteX2" fmla="*/ 63414 w 88876"/>
                  <a:gd name="connsiteY2" fmla="*/ 49743 h 109963"/>
                  <a:gd name="connsiteX3" fmla="*/ 79356 w 88876"/>
                  <a:gd name="connsiteY3" fmla="*/ 74765 h 109963"/>
                  <a:gd name="connsiteX4" fmla="*/ 86015 w 88876"/>
                  <a:gd name="connsiteY4" fmla="*/ 84250 h 109963"/>
                  <a:gd name="connsiteX5" fmla="*/ 87629 w 88876"/>
                  <a:gd name="connsiteY5" fmla="*/ 94138 h 109963"/>
                  <a:gd name="connsiteX6" fmla="*/ 77741 w 88876"/>
                  <a:gd name="connsiteY6" fmla="*/ 95954 h 109963"/>
                  <a:gd name="connsiteX7" fmla="*/ 63818 w 88876"/>
                  <a:gd name="connsiteY7" fmla="*/ 101806 h 109963"/>
                  <a:gd name="connsiteX8" fmla="*/ 41621 w 88876"/>
                  <a:gd name="connsiteY8" fmla="*/ 106447 h 109963"/>
                  <a:gd name="connsiteX9" fmla="*/ 36576 w 88876"/>
                  <a:gd name="connsiteY9" fmla="*/ 101402 h 109963"/>
                  <a:gd name="connsiteX10" fmla="*/ 9132 w 88876"/>
                  <a:gd name="connsiteY10" fmla="*/ 63263 h 109963"/>
                  <a:gd name="connsiteX11" fmla="*/ 2675 w 88876"/>
                  <a:gd name="connsiteY11" fmla="*/ 54384 h 109963"/>
                  <a:gd name="connsiteX12" fmla="*/ 1060 w 88876"/>
                  <a:gd name="connsiteY12" fmla="*/ 41065 h 109963"/>
                  <a:gd name="connsiteX13" fmla="*/ 24670 w 88876"/>
                  <a:gd name="connsiteY13" fmla="*/ 10191 h 109963"/>
                  <a:gd name="connsiteX14" fmla="*/ 30320 w 88876"/>
                  <a:gd name="connsiteY14" fmla="*/ 3935 h 109963"/>
                  <a:gd name="connsiteX15" fmla="*/ 35567 w 88876"/>
                  <a:gd name="connsiteY15" fmla="*/ 101 h 109963"/>
                  <a:gd name="connsiteX16" fmla="*/ 39603 w 88876"/>
                  <a:gd name="connsiteY16" fmla="*/ 6760 h 109963"/>
                  <a:gd name="connsiteX17" fmla="*/ 40006 w 88876"/>
                  <a:gd name="connsiteY17" fmla="*/ 12007 h 10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876" h="109963">
                    <a:moveTo>
                      <a:pt x="40006" y="12007"/>
                    </a:moveTo>
                    <a:cubicBezTo>
                      <a:pt x="38997" y="15438"/>
                      <a:pt x="41217" y="18868"/>
                      <a:pt x="43639" y="22500"/>
                    </a:cubicBezTo>
                    <a:cubicBezTo>
                      <a:pt x="50096" y="31581"/>
                      <a:pt x="56755" y="40662"/>
                      <a:pt x="63414" y="49743"/>
                    </a:cubicBezTo>
                    <a:cubicBezTo>
                      <a:pt x="69266" y="57613"/>
                      <a:pt x="74109" y="66492"/>
                      <a:pt x="79356" y="74765"/>
                    </a:cubicBezTo>
                    <a:cubicBezTo>
                      <a:pt x="81374" y="77994"/>
                      <a:pt x="83593" y="81425"/>
                      <a:pt x="86015" y="84250"/>
                    </a:cubicBezTo>
                    <a:cubicBezTo>
                      <a:pt x="88638" y="87277"/>
                      <a:pt x="90051" y="90505"/>
                      <a:pt x="87629" y="94138"/>
                    </a:cubicBezTo>
                    <a:cubicBezTo>
                      <a:pt x="85813" y="96963"/>
                      <a:pt x="82181" y="97568"/>
                      <a:pt x="77741" y="95954"/>
                    </a:cubicBezTo>
                    <a:cubicBezTo>
                      <a:pt x="69872" y="93129"/>
                      <a:pt x="67450" y="94138"/>
                      <a:pt x="63818" y="101806"/>
                    </a:cubicBezTo>
                    <a:cubicBezTo>
                      <a:pt x="59782" y="110281"/>
                      <a:pt x="48684" y="112703"/>
                      <a:pt x="41621" y="106447"/>
                    </a:cubicBezTo>
                    <a:cubicBezTo>
                      <a:pt x="39804" y="104833"/>
                      <a:pt x="37988" y="103420"/>
                      <a:pt x="36576" y="101402"/>
                    </a:cubicBezTo>
                    <a:cubicBezTo>
                      <a:pt x="27697" y="88487"/>
                      <a:pt x="17406" y="76582"/>
                      <a:pt x="9132" y="63263"/>
                    </a:cubicBezTo>
                    <a:cubicBezTo>
                      <a:pt x="7316" y="60236"/>
                      <a:pt x="4894" y="57209"/>
                      <a:pt x="2675" y="54384"/>
                    </a:cubicBezTo>
                    <a:cubicBezTo>
                      <a:pt x="-554" y="50348"/>
                      <a:pt x="-554" y="46110"/>
                      <a:pt x="1060" y="41065"/>
                    </a:cubicBezTo>
                    <a:cubicBezTo>
                      <a:pt x="5298" y="27949"/>
                      <a:pt x="13168" y="17657"/>
                      <a:pt x="24670" y="10191"/>
                    </a:cubicBezTo>
                    <a:cubicBezTo>
                      <a:pt x="27091" y="8576"/>
                      <a:pt x="29109" y="6559"/>
                      <a:pt x="30320" y="3935"/>
                    </a:cubicBezTo>
                    <a:cubicBezTo>
                      <a:pt x="31329" y="1715"/>
                      <a:pt x="32742" y="-504"/>
                      <a:pt x="35567" y="101"/>
                    </a:cubicBezTo>
                    <a:cubicBezTo>
                      <a:pt x="38997" y="908"/>
                      <a:pt x="39804" y="3532"/>
                      <a:pt x="39603" y="6760"/>
                    </a:cubicBezTo>
                    <a:cubicBezTo>
                      <a:pt x="40006" y="8375"/>
                      <a:pt x="40006" y="9585"/>
                      <a:pt x="40006" y="12007"/>
                    </a:cubicBezTo>
                    <a:close/>
                  </a:path>
                </a:pathLst>
              </a:custGeom>
              <a:solidFill>
                <a:srgbClr val="EAAB5E"/>
              </a:solidFill>
              <a:ln w="2018" cap="flat">
                <a:noFill/>
                <a:prstDash val="solid"/>
                <a:miter/>
              </a:ln>
            </p:spPr>
            <p:txBody>
              <a:bodyPr rtlCol="0" anchor="ctr"/>
              <a:lstStyle/>
              <a:p>
                <a:endParaRPr lang="en-US"/>
              </a:p>
            </p:txBody>
          </p:sp>
          <p:sp>
            <p:nvSpPr>
              <p:cNvPr id="44" name="Freeform 44">
                <a:extLst>
                  <a:ext uri="{FF2B5EF4-FFF2-40B4-BE49-F238E27FC236}">
                    <a16:creationId xmlns:a16="http://schemas.microsoft.com/office/drawing/2014/main" id="{43403730-D58B-78DA-4AD9-171B98C69511}"/>
                  </a:ext>
                </a:extLst>
              </p:cNvPr>
              <p:cNvSpPr/>
              <p:nvPr/>
            </p:nvSpPr>
            <p:spPr>
              <a:xfrm>
                <a:off x="7982747" y="2067973"/>
                <a:ext cx="84934" cy="114867"/>
              </a:xfrm>
              <a:custGeom>
                <a:avLst/>
                <a:gdLst>
                  <a:gd name="connsiteX0" fmla="*/ 59320 w 84934"/>
                  <a:gd name="connsiteY0" fmla="*/ 114867 h 114867"/>
                  <a:gd name="connsiteX1" fmla="*/ 53871 w 84934"/>
                  <a:gd name="connsiteY1" fmla="*/ 111033 h 114867"/>
                  <a:gd name="connsiteX2" fmla="*/ 46405 w 84934"/>
                  <a:gd name="connsiteY2" fmla="*/ 104374 h 114867"/>
                  <a:gd name="connsiteX3" fmla="*/ 39140 w 84934"/>
                  <a:gd name="connsiteY3" fmla="*/ 96302 h 114867"/>
                  <a:gd name="connsiteX4" fmla="*/ 26225 w 84934"/>
                  <a:gd name="connsiteY4" fmla="*/ 77737 h 114867"/>
                  <a:gd name="connsiteX5" fmla="*/ 19566 w 84934"/>
                  <a:gd name="connsiteY5" fmla="*/ 66235 h 114867"/>
                  <a:gd name="connsiteX6" fmla="*/ 13714 w 84934"/>
                  <a:gd name="connsiteY6" fmla="*/ 57154 h 114867"/>
                  <a:gd name="connsiteX7" fmla="*/ 800 w 84934"/>
                  <a:gd name="connsiteY7" fmla="*/ 35965 h 114867"/>
                  <a:gd name="connsiteX8" fmla="*/ 3423 w 84934"/>
                  <a:gd name="connsiteY8" fmla="*/ 28095 h 114867"/>
                  <a:gd name="connsiteX9" fmla="*/ 26225 w 84934"/>
                  <a:gd name="connsiteY9" fmla="*/ 9732 h 114867"/>
                  <a:gd name="connsiteX10" fmla="*/ 39342 w 84934"/>
                  <a:gd name="connsiteY10" fmla="*/ 6099 h 114867"/>
                  <a:gd name="connsiteX11" fmla="*/ 44387 w 84934"/>
                  <a:gd name="connsiteY11" fmla="*/ 5091 h 114867"/>
                  <a:gd name="connsiteX12" fmla="*/ 49432 w 84934"/>
                  <a:gd name="connsiteY12" fmla="*/ 1458 h 114867"/>
                  <a:gd name="connsiteX13" fmla="*/ 57907 w 84934"/>
                  <a:gd name="connsiteY13" fmla="*/ 2064 h 114867"/>
                  <a:gd name="connsiteX14" fmla="*/ 57503 w 84934"/>
                  <a:gd name="connsiteY14" fmla="*/ 10539 h 114867"/>
                  <a:gd name="connsiteX15" fmla="*/ 52055 w 84934"/>
                  <a:gd name="connsiteY15" fmla="*/ 15987 h 114867"/>
                  <a:gd name="connsiteX16" fmla="*/ 51046 w 84934"/>
                  <a:gd name="connsiteY16" fmla="*/ 21234 h 114867"/>
                  <a:gd name="connsiteX17" fmla="*/ 73041 w 84934"/>
                  <a:gd name="connsiteY17" fmla="*/ 55338 h 114867"/>
                  <a:gd name="connsiteX18" fmla="*/ 82526 w 84934"/>
                  <a:gd name="connsiteY18" fmla="*/ 66638 h 114867"/>
                  <a:gd name="connsiteX19" fmla="*/ 79297 w 84934"/>
                  <a:gd name="connsiteY19" fmla="*/ 77737 h 114867"/>
                  <a:gd name="connsiteX20" fmla="*/ 72032 w 84934"/>
                  <a:gd name="connsiteY20" fmla="*/ 80360 h 114867"/>
                  <a:gd name="connsiteX21" fmla="*/ 64162 w 84934"/>
                  <a:gd name="connsiteY21" fmla="*/ 88230 h 114867"/>
                  <a:gd name="connsiteX22" fmla="*/ 63759 w 84934"/>
                  <a:gd name="connsiteY22" fmla="*/ 108208 h 114867"/>
                  <a:gd name="connsiteX23" fmla="*/ 59320 w 84934"/>
                  <a:gd name="connsiteY23" fmla="*/ 114867 h 1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934" h="114867">
                    <a:moveTo>
                      <a:pt x="59320" y="114867"/>
                    </a:moveTo>
                    <a:cubicBezTo>
                      <a:pt x="56898" y="114665"/>
                      <a:pt x="55284" y="112849"/>
                      <a:pt x="53871" y="111033"/>
                    </a:cubicBezTo>
                    <a:cubicBezTo>
                      <a:pt x="51853" y="108208"/>
                      <a:pt x="49634" y="105988"/>
                      <a:pt x="46405" y="104374"/>
                    </a:cubicBezTo>
                    <a:cubicBezTo>
                      <a:pt x="43176" y="102759"/>
                      <a:pt x="41158" y="99329"/>
                      <a:pt x="39140" y="96302"/>
                    </a:cubicBezTo>
                    <a:cubicBezTo>
                      <a:pt x="34903" y="90046"/>
                      <a:pt x="30665" y="83791"/>
                      <a:pt x="26225" y="77737"/>
                    </a:cubicBezTo>
                    <a:cubicBezTo>
                      <a:pt x="23602" y="74104"/>
                      <a:pt x="21181" y="70472"/>
                      <a:pt x="19566" y="66235"/>
                    </a:cubicBezTo>
                    <a:cubicBezTo>
                      <a:pt x="18356" y="62804"/>
                      <a:pt x="16136" y="59777"/>
                      <a:pt x="13714" y="57154"/>
                    </a:cubicBezTo>
                    <a:cubicBezTo>
                      <a:pt x="8064" y="50898"/>
                      <a:pt x="4230" y="43633"/>
                      <a:pt x="800" y="35965"/>
                    </a:cubicBezTo>
                    <a:cubicBezTo>
                      <a:pt x="-814" y="32333"/>
                      <a:pt x="-7" y="29508"/>
                      <a:pt x="3423" y="28095"/>
                    </a:cubicBezTo>
                    <a:cubicBezTo>
                      <a:pt x="13109" y="24463"/>
                      <a:pt x="18356" y="15382"/>
                      <a:pt x="26225" y="9732"/>
                    </a:cubicBezTo>
                    <a:cubicBezTo>
                      <a:pt x="30261" y="6705"/>
                      <a:pt x="33692" y="3073"/>
                      <a:pt x="39342" y="6099"/>
                    </a:cubicBezTo>
                    <a:cubicBezTo>
                      <a:pt x="41158" y="7108"/>
                      <a:pt x="42772" y="6099"/>
                      <a:pt x="44387" y="5091"/>
                    </a:cubicBezTo>
                    <a:cubicBezTo>
                      <a:pt x="46001" y="3880"/>
                      <a:pt x="47817" y="2871"/>
                      <a:pt x="49432" y="1458"/>
                    </a:cubicBezTo>
                    <a:cubicBezTo>
                      <a:pt x="52458" y="-761"/>
                      <a:pt x="55284" y="-358"/>
                      <a:pt x="57907" y="2064"/>
                    </a:cubicBezTo>
                    <a:cubicBezTo>
                      <a:pt x="60732" y="4889"/>
                      <a:pt x="59521" y="7916"/>
                      <a:pt x="57503" y="10539"/>
                    </a:cubicBezTo>
                    <a:cubicBezTo>
                      <a:pt x="55889" y="12557"/>
                      <a:pt x="54073" y="14373"/>
                      <a:pt x="52055" y="15987"/>
                    </a:cubicBezTo>
                    <a:cubicBezTo>
                      <a:pt x="50037" y="17602"/>
                      <a:pt x="49835" y="19014"/>
                      <a:pt x="51046" y="21234"/>
                    </a:cubicBezTo>
                    <a:cubicBezTo>
                      <a:pt x="57100" y="33342"/>
                      <a:pt x="63759" y="45248"/>
                      <a:pt x="73041" y="55338"/>
                    </a:cubicBezTo>
                    <a:cubicBezTo>
                      <a:pt x="76270" y="58970"/>
                      <a:pt x="79700" y="62602"/>
                      <a:pt x="82526" y="66638"/>
                    </a:cubicBezTo>
                    <a:cubicBezTo>
                      <a:pt x="86562" y="72087"/>
                      <a:pt x="85553" y="75315"/>
                      <a:pt x="79297" y="77737"/>
                    </a:cubicBezTo>
                    <a:cubicBezTo>
                      <a:pt x="76875" y="78746"/>
                      <a:pt x="74454" y="80360"/>
                      <a:pt x="72032" y="80360"/>
                    </a:cubicBezTo>
                    <a:cubicBezTo>
                      <a:pt x="66180" y="80158"/>
                      <a:pt x="64566" y="83992"/>
                      <a:pt x="64162" y="88230"/>
                    </a:cubicBezTo>
                    <a:cubicBezTo>
                      <a:pt x="63759" y="94889"/>
                      <a:pt x="61539" y="101549"/>
                      <a:pt x="63759" y="108208"/>
                    </a:cubicBezTo>
                    <a:cubicBezTo>
                      <a:pt x="64969" y="111840"/>
                      <a:pt x="62548" y="114867"/>
                      <a:pt x="59320" y="114867"/>
                    </a:cubicBezTo>
                    <a:close/>
                  </a:path>
                </a:pathLst>
              </a:custGeom>
              <a:solidFill>
                <a:srgbClr val="EAAB5E"/>
              </a:solidFill>
              <a:ln w="2018" cap="flat">
                <a:noFill/>
                <a:prstDash val="solid"/>
                <a:miter/>
              </a:ln>
            </p:spPr>
            <p:txBody>
              <a:bodyPr rtlCol="0" anchor="ctr"/>
              <a:lstStyle/>
              <a:p>
                <a:endParaRPr lang="en-US"/>
              </a:p>
            </p:txBody>
          </p:sp>
          <p:sp>
            <p:nvSpPr>
              <p:cNvPr id="45" name="Freeform 45">
                <a:extLst>
                  <a:ext uri="{FF2B5EF4-FFF2-40B4-BE49-F238E27FC236}">
                    <a16:creationId xmlns:a16="http://schemas.microsoft.com/office/drawing/2014/main" id="{91B442C6-CA59-24E5-657A-26CD09A08577}"/>
                  </a:ext>
                </a:extLst>
              </p:cNvPr>
              <p:cNvSpPr/>
              <p:nvPr/>
            </p:nvSpPr>
            <p:spPr>
              <a:xfrm>
                <a:off x="8002691" y="1911767"/>
                <a:ext cx="96395" cy="105559"/>
              </a:xfrm>
              <a:custGeom>
                <a:avLst/>
                <a:gdLst>
                  <a:gd name="connsiteX0" fmla="*/ 37963 w 96395"/>
                  <a:gd name="connsiteY0" fmla="*/ 63 h 105559"/>
                  <a:gd name="connsiteX1" fmla="*/ 43815 w 96395"/>
                  <a:gd name="connsiteY1" fmla="*/ 1879 h 105559"/>
                  <a:gd name="connsiteX2" fmla="*/ 60160 w 96395"/>
                  <a:gd name="connsiteY2" fmla="*/ 18426 h 105559"/>
                  <a:gd name="connsiteX3" fmla="*/ 77111 w 96395"/>
                  <a:gd name="connsiteY3" fmla="*/ 38808 h 105559"/>
                  <a:gd name="connsiteX4" fmla="*/ 85384 w 96395"/>
                  <a:gd name="connsiteY4" fmla="*/ 52732 h 105559"/>
                  <a:gd name="connsiteX5" fmla="*/ 90833 w 96395"/>
                  <a:gd name="connsiteY5" fmla="*/ 62216 h 105559"/>
                  <a:gd name="connsiteX6" fmla="*/ 93860 w 96395"/>
                  <a:gd name="connsiteY6" fmla="*/ 67664 h 105559"/>
                  <a:gd name="connsiteX7" fmla="*/ 89420 w 96395"/>
                  <a:gd name="connsiteY7" fmla="*/ 87037 h 105559"/>
                  <a:gd name="connsiteX8" fmla="*/ 75496 w 96395"/>
                  <a:gd name="connsiteY8" fmla="*/ 102373 h 105559"/>
                  <a:gd name="connsiteX9" fmla="*/ 66618 w 96395"/>
                  <a:gd name="connsiteY9" fmla="*/ 102979 h 105559"/>
                  <a:gd name="connsiteX10" fmla="*/ 52492 w 96395"/>
                  <a:gd name="connsiteY10" fmla="*/ 87239 h 105559"/>
                  <a:gd name="connsiteX11" fmla="*/ 31708 w 96395"/>
                  <a:gd name="connsiteY11" fmla="*/ 57978 h 105559"/>
                  <a:gd name="connsiteX12" fmla="*/ 27873 w 96395"/>
                  <a:gd name="connsiteY12" fmla="*/ 54750 h 105559"/>
                  <a:gd name="connsiteX13" fmla="*/ 24443 w 96395"/>
                  <a:gd name="connsiteY13" fmla="*/ 53337 h 105559"/>
                  <a:gd name="connsiteX14" fmla="*/ 5878 w 96395"/>
                  <a:gd name="connsiteY14" fmla="*/ 46072 h 105559"/>
                  <a:gd name="connsiteX15" fmla="*/ 228 w 96395"/>
                  <a:gd name="connsiteY15" fmla="*/ 42844 h 105559"/>
                  <a:gd name="connsiteX16" fmla="*/ 3255 w 96395"/>
                  <a:gd name="connsiteY16" fmla="*/ 36386 h 105559"/>
                  <a:gd name="connsiteX17" fmla="*/ 12335 w 96395"/>
                  <a:gd name="connsiteY17" fmla="*/ 30332 h 105559"/>
                  <a:gd name="connsiteX18" fmla="*/ 31909 w 96395"/>
                  <a:gd name="connsiteY18" fmla="*/ 4099 h 105559"/>
                  <a:gd name="connsiteX19" fmla="*/ 37963 w 96395"/>
                  <a:gd name="connsiteY19" fmla="*/ 63 h 10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95" h="105559">
                    <a:moveTo>
                      <a:pt x="37963" y="63"/>
                    </a:moveTo>
                    <a:cubicBezTo>
                      <a:pt x="40183" y="-139"/>
                      <a:pt x="42604" y="63"/>
                      <a:pt x="43815" y="1879"/>
                    </a:cubicBezTo>
                    <a:cubicBezTo>
                      <a:pt x="47851" y="8740"/>
                      <a:pt x="55519" y="11969"/>
                      <a:pt x="60160" y="18426"/>
                    </a:cubicBezTo>
                    <a:cubicBezTo>
                      <a:pt x="65205" y="25691"/>
                      <a:pt x="70855" y="32552"/>
                      <a:pt x="77111" y="38808"/>
                    </a:cubicBezTo>
                    <a:cubicBezTo>
                      <a:pt x="80945" y="42844"/>
                      <a:pt x="83770" y="47283"/>
                      <a:pt x="85384" y="52732"/>
                    </a:cubicBezTo>
                    <a:cubicBezTo>
                      <a:pt x="86393" y="56162"/>
                      <a:pt x="89016" y="58987"/>
                      <a:pt x="90833" y="62216"/>
                    </a:cubicBezTo>
                    <a:cubicBezTo>
                      <a:pt x="91842" y="64032"/>
                      <a:pt x="93052" y="65848"/>
                      <a:pt x="93860" y="67664"/>
                    </a:cubicBezTo>
                    <a:cubicBezTo>
                      <a:pt x="98097" y="79369"/>
                      <a:pt x="97290" y="80983"/>
                      <a:pt x="89420" y="87037"/>
                    </a:cubicBezTo>
                    <a:cubicBezTo>
                      <a:pt x="83972" y="91275"/>
                      <a:pt x="78120" y="95109"/>
                      <a:pt x="75496" y="102373"/>
                    </a:cubicBezTo>
                    <a:cubicBezTo>
                      <a:pt x="74084" y="106409"/>
                      <a:pt x="70250" y="106611"/>
                      <a:pt x="66618" y="102979"/>
                    </a:cubicBezTo>
                    <a:cubicBezTo>
                      <a:pt x="61573" y="97934"/>
                      <a:pt x="56932" y="92889"/>
                      <a:pt x="52492" y="87239"/>
                    </a:cubicBezTo>
                    <a:cubicBezTo>
                      <a:pt x="45026" y="77956"/>
                      <a:pt x="36752" y="69077"/>
                      <a:pt x="31708" y="57978"/>
                    </a:cubicBezTo>
                    <a:cubicBezTo>
                      <a:pt x="30900" y="56162"/>
                      <a:pt x="29891" y="54750"/>
                      <a:pt x="27873" y="54750"/>
                    </a:cubicBezTo>
                    <a:cubicBezTo>
                      <a:pt x="26461" y="54750"/>
                      <a:pt x="25048" y="54346"/>
                      <a:pt x="24443" y="53337"/>
                    </a:cubicBezTo>
                    <a:cubicBezTo>
                      <a:pt x="20004" y="46274"/>
                      <a:pt x="12739" y="46880"/>
                      <a:pt x="5878" y="46072"/>
                    </a:cubicBezTo>
                    <a:cubicBezTo>
                      <a:pt x="3457" y="45669"/>
                      <a:pt x="1035" y="45669"/>
                      <a:pt x="228" y="42844"/>
                    </a:cubicBezTo>
                    <a:cubicBezTo>
                      <a:pt x="-579" y="39817"/>
                      <a:pt x="833" y="38001"/>
                      <a:pt x="3255" y="36386"/>
                    </a:cubicBezTo>
                    <a:cubicBezTo>
                      <a:pt x="6282" y="34368"/>
                      <a:pt x="9107" y="32148"/>
                      <a:pt x="12335" y="30332"/>
                    </a:cubicBezTo>
                    <a:cubicBezTo>
                      <a:pt x="22627" y="24278"/>
                      <a:pt x="28479" y="14996"/>
                      <a:pt x="31909" y="4099"/>
                    </a:cubicBezTo>
                    <a:cubicBezTo>
                      <a:pt x="32918" y="1072"/>
                      <a:pt x="34936" y="63"/>
                      <a:pt x="37963" y="63"/>
                    </a:cubicBezTo>
                    <a:close/>
                  </a:path>
                </a:pathLst>
              </a:custGeom>
              <a:solidFill>
                <a:srgbClr val="EAAB5E"/>
              </a:solidFill>
              <a:ln w="2018" cap="flat">
                <a:noFill/>
                <a:prstDash val="solid"/>
                <a:miter/>
              </a:ln>
            </p:spPr>
            <p:txBody>
              <a:bodyPr rtlCol="0" anchor="ctr"/>
              <a:lstStyle/>
              <a:p>
                <a:endParaRPr lang="en-US"/>
              </a:p>
            </p:txBody>
          </p:sp>
          <p:sp>
            <p:nvSpPr>
              <p:cNvPr id="46" name="Freeform 46">
                <a:extLst>
                  <a:ext uri="{FF2B5EF4-FFF2-40B4-BE49-F238E27FC236}">
                    <a16:creationId xmlns:a16="http://schemas.microsoft.com/office/drawing/2014/main" id="{8468C0AD-F324-CA5D-C14F-DB8BD47A052A}"/>
                  </a:ext>
                </a:extLst>
              </p:cNvPr>
              <p:cNvSpPr/>
              <p:nvPr/>
            </p:nvSpPr>
            <p:spPr>
              <a:xfrm>
                <a:off x="8381279" y="1822149"/>
                <a:ext cx="91425" cy="108339"/>
              </a:xfrm>
              <a:custGeom>
                <a:avLst/>
                <a:gdLst>
                  <a:gd name="connsiteX0" fmla="*/ 0 w 91425"/>
                  <a:gd name="connsiteY0" fmla="*/ 21272 h 108339"/>
                  <a:gd name="connsiteX1" fmla="*/ 10493 w 91425"/>
                  <a:gd name="connsiteY1" fmla="*/ 7147 h 108339"/>
                  <a:gd name="connsiteX2" fmla="*/ 15740 w 91425"/>
                  <a:gd name="connsiteY2" fmla="*/ 3918 h 108339"/>
                  <a:gd name="connsiteX3" fmla="*/ 31681 w 91425"/>
                  <a:gd name="connsiteY3" fmla="*/ 4725 h 108339"/>
                  <a:gd name="connsiteX4" fmla="*/ 45202 w 91425"/>
                  <a:gd name="connsiteY4" fmla="*/ 27528 h 108339"/>
                  <a:gd name="connsiteX5" fmla="*/ 47623 w 91425"/>
                  <a:gd name="connsiteY5" fmla="*/ 33380 h 108339"/>
                  <a:gd name="connsiteX6" fmla="*/ 56704 w 91425"/>
                  <a:gd name="connsiteY6" fmla="*/ 39030 h 108339"/>
                  <a:gd name="connsiteX7" fmla="*/ 70829 w 91425"/>
                  <a:gd name="connsiteY7" fmla="*/ 38425 h 108339"/>
                  <a:gd name="connsiteX8" fmla="*/ 82735 w 91425"/>
                  <a:gd name="connsiteY8" fmla="*/ 44479 h 108339"/>
                  <a:gd name="connsiteX9" fmla="*/ 76681 w 91425"/>
                  <a:gd name="connsiteY9" fmla="*/ 60017 h 108339"/>
                  <a:gd name="connsiteX10" fmla="*/ 71435 w 91425"/>
                  <a:gd name="connsiteY10" fmla="*/ 61228 h 108339"/>
                  <a:gd name="connsiteX11" fmla="*/ 69215 w 91425"/>
                  <a:gd name="connsiteY11" fmla="*/ 69703 h 108339"/>
                  <a:gd name="connsiteX12" fmla="*/ 87376 w 91425"/>
                  <a:gd name="connsiteY12" fmla="*/ 93313 h 108339"/>
                  <a:gd name="connsiteX13" fmla="*/ 91412 w 91425"/>
                  <a:gd name="connsiteY13" fmla="*/ 103201 h 108339"/>
                  <a:gd name="connsiteX14" fmla="*/ 84753 w 91425"/>
                  <a:gd name="connsiteY14" fmla="*/ 107843 h 108339"/>
                  <a:gd name="connsiteX15" fmla="*/ 82533 w 91425"/>
                  <a:gd name="connsiteY15" fmla="*/ 106834 h 108339"/>
                  <a:gd name="connsiteX16" fmla="*/ 68004 w 91425"/>
                  <a:gd name="connsiteY16" fmla="*/ 104210 h 108339"/>
                  <a:gd name="connsiteX17" fmla="*/ 57713 w 91425"/>
                  <a:gd name="connsiteY17" fmla="*/ 101587 h 108339"/>
                  <a:gd name="connsiteX18" fmla="*/ 27040 w 91425"/>
                  <a:gd name="connsiteY18" fmla="*/ 65869 h 108339"/>
                  <a:gd name="connsiteX19" fmla="*/ 8274 w 91425"/>
                  <a:gd name="connsiteY19" fmla="*/ 39030 h 108339"/>
                  <a:gd name="connsiteX20" fmla="*/ 0 w 91425"/>
                  <a:gd name="connsiteY20" fmla="*/ 21272 h 10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25" h="108339">
                    <a:moveTo>
                      <a:pt x="0" y="21272"/>
                    </a:moveTo>
                    <a:cubicBezTo>
                      <a:pt x="0" y="12797"/>
                      <a:pt x="2018" y="9770"/>
                      <a:pt x="10493" y="7147"/>
                    </a:cubicBezTo>
                    <a:cubicBezTo>
                      <a:pt x="12511" y="6541"/>
                      <a:pt x="14125" y="5331"/>
                      <a:pt x="15740" y="3918"/>
                    </a:cubicBezTo>
                    <a:cubicBezTo>
                      <a:pt x="21996" y="-1530"/>
                      <a:pt x="26031" y="-1329"/>
                      <a:pt x="31681" y="4725"/>
                    </a:cubicBezTo>
                    <a:cubicBezTo>
                      <a:pt x="37735" y="11385"/>
                      <a:pt x="41973" y="19255"/>
                      <a:pt x="45202" y="27528"/>
                    </a:cubicBezTo>
                    <a:cubicBezTo>
                      <a:pt x="46009" y="29546"/>
                      <a:pt x="46816" y="31362"/>
                      <a:pt x="47623" y="33380"/>
                    </a:cubicBezTo>
                    <a:cubicBezTo>
                      <a:pt x="49439" y="37416"/>
                      <a:pt x="52062" y="39434"/>
                      <a:pt x="56704" y="39030"/>
                    </a:cubicBezTo>
                    <a:cubicBezTo>
                      <a:pt x="61345" y="38627"/>
                      <a:pt x="66188" y="38829"/>
                      <a:pt x="70829" y="38425"/>
                    </a:cubicBezTo>
                    <a:cubicBezTo>
                      <a:pt x="76075" y="38021"/>
                      <a:pt x="79910" y="40443"/>
                      <a:pt x="82735" y="44479"/>
                    </a:cubicBezTo>
                    <a:cubicBezTo>
                      <a:pt x="87982" y="52147"/>
                      <a:pt x="85762" y="57999"/>
                      <a:pt x="76681" y="60017"/>
                    </a:cubicBezTo>
                    <a:cubicBezTo>
                      <a:pt x="74865" y="60421"/>
                      <a:pt x="73049" y="60623"/>
                      <a:pt x="71435" y="61228"/>
                    </a:cubicBezTo>
                    <a:cubicBezTo>
                      <a:pt x="67197" y="63044"/>
                      <a:pt x="66390" y="65869"/>
                      <a:pt x="69215" y="69703"/>
                    </a:cubicBezTo>
                    <a:cubicBezTo>
                      <a:pt x="75067" y="77573"/>
                      <a:pt x="81322" y="85443"/>
                      <a:pt x="87376" y="93313"/>
                    </a:cubicBezTo>
                    <a:cubicBezTo>
                      <a:pt x="89596" y="96340"/>
                      <a:pt x="91614" y="99367"/>
                      <a:pt x="91412" y="103201"/>
                    </a:cubicBezTo>
                    <a:cubicBezTo>
                      <a:pt x="91210" y="107641"/>
                      <a:pt x="88990" y="109255"/>
                      <a:pt x="84753" y="107843"/>
                    </a:cubicBezTo>
                    <a:cubicBezTo>
                      <a:pt x="83946" y="107641"/>
                      <a:pt x="83138" y="107439"/>
                      <a:pt x="82533" y="106834"/>
                    </a:cubicBezTo>
                    <a:cubicBezTo>
                      <a:pt x="78093" y="103201"/>
                      <a:pt x="73654" y="102394"/>
                      <a:pt x="68004" y="104210"/>
                    </a:cubicBezTo>
                    <a:cubicBezTo>
                      <a:pt x="64372" y="105421"/>
                      <a:pt x="60941" y="103807"/>
                      <a:pt x="57713" y="101587"/>
                    </a:cubicBezTo>
                    <a:cubicBezTo>
                      <a:pt x="44394" y="92304"/>
                      <a:pt x="33901" y="81004"/>
                      <a:pt x="27040" y="65869"/>
                    </a:cubicBezTo>
                    <a:cubicBezTo>
                      <a:pt x="22601" y="55981"/>
                      <a:pt x="15740" y="47102"/>
                      <a:pt x="8274" y="39030"/>
                    </a:cubicBezTo>
                    <a:cubicBezTo>
                      <a:pt x="3229" y="33582"/>
                      <a:pt x="0" y="26721"/>
                      <a:pt x="0" y="21272"/>
                    </a:cubicBezTo>
                    <a:close/>
                  </a:path>
                </a:pathLst>
              </a:custGeom>
              <a:solidFill>
                <a:srgbClr val="EAAB5E"/>
              </a:solidFill>
              <a:ln w="2018" cap="flat">
                <a:noFill/>
                <a:prstDash val="solid"/>
                <a:miter/>
              </a:ln>
            </p:spPr>
            <p:txBody>
              <a:bodyPr rtlCol="0" anchor="ctr"/>
              <a:lstStyle/>
              <a:p>
                <a:endParaRPr lang="en-US"/>
              </a:p>
            </p:txBody>
          </p:sp>
          <p:sp>
            <p:nvSpPr>
              <p:cNvPr id="47" name="Freeform 47">
                <a:extLst>
                  <a:ext uri="{FF2B5EF4-FFF2-40B4-BE49-F238E27FC236}">
                    <a16:creationId xmlns:a16="http://schemas.microsoft.com/office/drawing/2014/main" id="{3B320B91-3191-1E35-C0C8-17A2878656F1}"/>
                  </a:ext>
                </a:extLst>
              </p:cNvPr>
              <p:cNvSpPr/>
              <p:nvPr/>
            </p:nvSpPr>
            <p:spPr>
              <a:xfrm>
                <a:off x="8020898" y="1455520"/>
                <a:ext cx="85226" cy="123130"/>
              </a:xfrm>
              <a:custGeom>
                <a:avLst/>
                <a:gdLst>
                  <a:gd name="connsiteX0" fmla="*/ 13097 w 85226"/>
                  <a:gd name="connsiteY0" fmla="*/ 40409 h 123130"/>
                  <a:gd name="connsiteX1" fmla="*/ 13904 w 85226"/>
                  <a:gd name="connsiteY1" fmla="*/ 35566 h 123130"/>
                  <a:gd name="connsiteX2" fmla="*/ 21169 w 85226"/>
                  <a:gd name="connsiteY2" fmla="*/ 31530 h 123130"/>
                  <a:gd name="connsiteX3" fmla="*/ 28433 w 85226"/>
                  <a:gd name="connsiteY3" fmla="*/ 32136 h 123130"/>
                  <a:gd name="connsiteX4" fmla="*/ 14106 w 85226"/>
                  <a:gd name="connsiteY4" fmla="*/ 10140 h 123130"/>
                  <a:gd name="connsiteX5" fmla="*/ 11886 w 85226"/>
                  <a:gd name="connsiteY5" fmla="*/ 6104 h 123130"/>
                  <a:gd name="connsiteX6" fmla="*/ 13298 w 85226"/>
                  <a:gd name="connsiteY6" fmla="*/ 1059 h 123130"/>
                  <a:gd name="connsiteX7" fmla="*/ 19151 w 85226"/>
                  <a:gd name="connsiteY7" fmla="*/ 1059 h 123130"/>
                  <a:gd name="connsiteX8" fmla="*/ 22581 w 85226"/>
                  <a:gd name="connsiteY8" fmla="*/ 5297 h 123130"/>
                  <a:gd name="connsiteX9" fmla="*/ 60114 w 85226"/>
                  <a:gd name="connsiteY9" fmla="*/ 56150 h 123130"/>
                  <a:gd name="connsiteX10" fmla="*/ 77872 w 85226"/>
                  <a:gd name="connsiteY10" fmla="*/ 83795 h 123130"/>
                  <a:gd name="connsiteX11" fmla="*/ 79083 w 85226"/>
                  <a:gd name="connsiteY11" fmla="*/ 87428 h 123130"/>
                  <a:gd name="connsiteX12" fmla="*/ 82715 w 85226"/>
                  <a:gd name="connsiteY12" fmla="*/ 99132 h 123130"/>
                  <a:gd name="connsiteX13" fmla="*/ 84733 w 85226"/>
                  <a:gd name="connsiteY13" fmla="*/ 103370 h 123130"/>
                  <a:gd name="connsiteX14" fmla="*/ 83522 w 85226"/>
                  <a:gd name="connsiteY14" fmla="*/ 109020 h 123130"/>
                  <a:gd name="connsiteX15" fmla="*/ 77872 w 85226"/>
                  <a:gd name="connsiteY15" fmla="*/ 109020 h 123130"/>
                  <a:gd name="connsiteX16" fmla="*/ 68590 w 85226"/>
                  <a:gd name="connsiteY16" fmla="*/ 109827 h 123130"/>
                  <a:gd name="connsiteX17" fmla="*/ 55473 w 85226"/>
                  <a:gd name="connsiteY17" fmla="*/ 121531 h 123130"/>
                  <a:gd name="connsiteX18" fmla="*/ 50024 w 85226"/>
                  <a:gd name="connsiteY18" fmla="*/ 122136 h 123130"/>
                  <a:gd name="connsiteX19" fmla="*/ 47199 w 85226"/>
                  <a:gd name="connsiteY19" fmla="*/ 119311 h 123130"/>
                  <a:gd name="connsiteX20" fmla="*/ 24195 w 85226"/>
                  <a:gd name="connsiteY20" fmla="*/ 87630 h 123130"/>
                  <a:gd name="connsiteX21" fmla="*/ 1998 w 85226"/>
                  <a:gd name="connsiteY21" fmla="*/ 54535 h 123130"/>
                  <a:gd name="connsiteX22" fmla="*/ 1393 w 85226"/>
                  <a:gd name="connsiteY22" fmla="*/ 42831 h 123130"/>
                  <a:gd name="connsiteX23" fmla="*/ 10473 w 85226"/>
                  <a:gd name="connsiteY23" fmla="*/ 39804 h 123130"/>
                  <a:gd name="connsiteX24" fmla="*/ 11886 w 85226"/>
                  <a:gd name="connsiteY24" fmla="*/ 40409 h 123130"/>
                  <a:gd name="connsiteX25" fmla="*/ 13097 w 85226"/>
                  <a:gd name="connsiteY25" fmla="*/ 40409 h 1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226" h="123130">
                    <a:moveTo>
                      <a:pt x="13097" y="40409"/>
                    </a:moveTo>
                    <a:cubicBezTo>
                      <a:pt x="14307" y="38795"/>
                      <a:pt x="13500" y="36979"/>
                      <a:pt x="13904" y="35566"/>
                    </a:cubicBezTo>
                    <a:cubicBezTo>
                      <a:pt x="14913" y="31127"/>
                      <a:pt x="16931" y="29916"/>
                      <a:pt x="21169" y="31530"/>
                    </a:cubicBezTo>
                    <a:cubicBezTo>
                      <a:pt x="23388" y="32338"/>
                      <a:pt x="25406" y="33548"/>
                      <a:pt x="28433" y="32136"/>
                    </a:cubicBezTo>
                    <a:cubicBezTo>
                      <a:pt x="23590" y="24871"/>
                      <a:pt x="18747" y="17607"/>
                      <a:pt x="14106" y="10140"/>
                    </a:cubicBezTo>
                    <a:cubicBezTo>
                      <a:pt x="13298" y="8929"/>
                      <a:pt x="12289" y="7517"/>
                      <a:pt x="11886" y="6104"/>
                    </a:cubicBezTo>
                    <a:cubicBezTo>
                      <a:pt x="11280" y="4288"/>
                      <a:pt x="11482" y="2472"/>
                      <a:pt x="13298" y="1059"/>
                    </a:cubicBezTo>
                    <a:cubicBezTo>
                      <a:pt x="15115" y="-353"/>
                      <a:pt x="17334" y="-353"/>
                      <a:pt x="19151" y="1059"/>
                    </a:cubicBezTo>
                    <a:cubicBezTo>
                      <a:pt x="20563" y="2270"/>
                      <a:pt x="21572" y="3683"/>
                      <a:pt x="22581" y="5297"/>
                    </a:cubicBezTo>
                    <a:cubicBezTo>
                      <a:pt x="33680" y="23257"/>
                      <a:pt x="47603" y="39199"/>
                      <a:pt x="60114" y="56150"/>
                    </a:cubicBezTo>
                    <a:cubicBezTo>
                      <a:pt x="66572" y="65028"/>
                      <a:pt x="71213" y="75118"/>
                      <a:pt x="77872" y="83795"/>
                    </a:cubicBezTo>
                    <a:cubicBezTo>
                      <a:pt x="78679" y="84804"/>
                      <a:pt x="79284" y="86217"/>
                      <a:pt x="79083" y="87428"/>
                    </a:cubicBezTo>
                    <a:cubicBezTo>
                      <a:pt x="78477" y="91867"/>
                      <a:pt x="80899" y="95500"/>
                      <a:pt x="82715" y="99132"/>
                    </a:cubicBezTo>
                    <a:cubicBezTo>
                      <a:pt x="83522" y="100544"/>
                      <a:pt x="84128" y="101957"/>
                      <a:pt x="84733" y="103370"/>
                    </a:cubicBezTo>
                    <a:cubicBezTo>
                      <a:pt x="85742" y="105589"/>
                      <a:pt x="85136" y="107607"/>
                      <a:pt x="83522" y="109020"/>
                    </a:cubicBezTo>
                    <a:cubicBezTo>
                      <a:pt x="81706" y="110634"/>
                      <a:pt x="79284" y="110634"/>
                      <a:pt x="77872" y="109020"/>
                    </a:cubicBezTo>
                    <a:cubicBezTo>
                      <a:pt x="74239" y="104984"/>
                      <a:pt x="71213" y="107607"/>
                      <a:pt x="68590" y="109827"/>
                    </a:cubicBezTo>
                    <a:cubicBezTo>
                      <a:pt x="64150" y="113661"/>
                      <a:pt x="58298" y="115881"/>
                      <a:pt x="55473" y="121531"/>
                    </a:cubicBezTo>
                    <a:cubicBezTo>
                      <a:pt x="54464" y="123549"/>
                      <a:pt x="51841" y="123549"/>
                      <a:pt x="50024" y="122136"/>
                    </a:cubicBezTo>
                    <a:cubicBezTo>
                      <a:pt x="49015" y="121329"/>
                      <a:pt x="48006" y="120522"/>
                      <a:pt x="47199" y="119311"/>
                    </a:cubicBezTo>
                    <a:cubicBezTo>
                      <a:pt x="39935" y="108414"/>
                      <a:pt x="31460" y="98527"/>
                      <a:pt x="24195" y="87630"/>
                    </a:cubicBezTo>
                    <a:cubicBezTo>
                      <a:pt x="16729" y="76733"/>
                      <a:pt x="8657" y="66037"/>
                      <a:pt x="1998" y="54535"/>
                    </a:cubicBezTo>
                    <a:cubicBezTo>
                      <a:pt x="-222" y="50499"/>
                      <a:pt x="-827" y="46867"/>
                      <a:pt x="1393" y="42831"/>
                    </a:cubicBezTo>
                    <a:cubicBezTo>
                      <a:pt x="4016" y="37988"/>
                      <a:pt x="4823" y="37382"/>
                      <a:pt x="10473" y="39804"/>
                    </a:cubicBezTo>
                    <a:cubicBezTo>
                      <a:pt x="10877" y="40006"/>
                      <a:pt x="11482" y="40208"/>
                      <a:pt x="11886" y="40409"/>
                    </a:cubicBezTo>
                    <a:cubicBezTo>
                      <a:pt x="12088" y="40611"/>
                      <a:pt x="12491" y="40409"/>
                      <a:pt x="13097" y="40409"/>
                    </a:cubicBezTo>
                    <a:close/>
                  </a:path>
                </a:pathLst>
              </a:custGeom>
              <a:solidFill>
                <a:srgbClr val="EAAB5E"/>
              </a:solidFill>
              <a:ln w="2018" cap="flat">
                <a:noFill/>
                <a:prstDash val="solid"/>
                <a:miter/>
              </a:ln>
            </p:spPr>
            <p:txBody>
              <a:bodyPr rtlCol="0" anchor="ctr"/>
              <a:lstStyle/>
              <a:p>
                <a:endParaRPr lang="en-US"/>
              </a:p>
            </p:txBody>
          </p:sp>
          <p:sp>
            <p:nvSpPr>
              <p:cNvPr id="48" name="Freeform 48">
                <a:extLst>
                  <a:ext uri="{FF2B5EF4-FFF2-40B4-BE49-F238E27FC236}">
                    <a16:creationId xmlns:a16="http://schemas.microsoft.com/office/drawing/2014/main" id="{6D2F6576-B759-C5F1-3668-409DD66C4FD7}"/>
                  </a:ext>
                </a:extLst>
              </p:cNvPr>
              <p:cNvSpPr/>
              <p:nvPr/>
            </p:nvSpPr>
            <p:spPr>
              <a:xfrm>
                <a:off x="7621766" y="1557957"/>
                <a:ext cx="107483" cy="114399"/>
              </a:xfrm>
              <a:custGeom>
                <a:avLst/>
                <a:gdLst>
                  <a:gd name="connsiteX0" fmla="*/ 99249 w 107483"/>
                  <a:gd name="connsiteY0" fmla="*/ 69342 h 114399"/>
                  <a:gd name="connsiteX1" fmla="*/ 106918 w 107483"/>
                  <a:gd name="connsiteY1" fmla="*/ 71360 h 114399"/>
                  <a:gd name="connsiteX2" fmla="*/ 104698 w 107483"/>
                  <a:gd name="connsiteY2" fmla="*/ 79028 h 114399"/>
                  <a:gd name="connsiteX3" fmla="*/ 99249 w 107483"/>
                  <a:gd name="connsiteY3" fmla="*/ 83467 h 114399"/>
                  <a:gd name="connsiteX4" fmla="*/ 66559 w 107483"/>
                  <a:gd name="connsiteY4" fmla="*/ 110710 h 114399"/>
                  <a:gd name="connsiteX5" fmla="*/ 63734 w 107483"/>
                  <a:gd name="connsiteY5" fmla="*/ 113535 h 114399"/>
                  <a:gd name="connsiteX6" fmla="*/ 58488 w 107483"/>
                  <a:gd name="connsiteY6" fmla="*/ 113737 h 114399"/>
                  <a:gd name="connsiteX7" fmla="*/ 56470 w 107483"/>
                  <a:gd name="connsiteY7" fmla="*/ 109095 h 114399"/>
                  <a:gd name="connsiteX8" fmla="*/ 47389 w 107483"/>
                  <a:gd name="connsiteY8" fmla="*/ 78624 h 114399"/>
                  <a:gd name="connsiteX9" fmla="*/ 30640 w 107483"/>
                  <a:gd name="connsiteY9" fmla="*/ 51382 h 114399"/>
                  <a:gd name="connsiteX10" fmla="*/ 14497 w 107483"/>
                  <a:gd name="connsiteY10" fmla="*/ 37458 h 114399"/>
                  <a:gd name="connsiteX11" fmla="*/ 3802 w 107483"/>
                  <a:gd name="connsiteY11" fmla="*/ 32615 h 114399"/>
                  <a:gd name="connsiteX12" fmla="*/ 169 w 107483"/>
                  <a:gd name="connsiteY12" fmla="*/ 26359 h 114399"/>
                  <a:gd name="connsiteX13" fmla="*/ 5416 w 107483"/>
                  <a:gd name="connsiteY13" fmla="*/ 22525 h 114399"/>
                  <a:gd name="connsiteX14" fmla="*/ 9250 w 107483"/>
                  <a:gd name="connsiteY14" fmla="*/ 21516 h 114399"/>
                  <a:gd name="connsiteX15" fmla="*/ 33264 w 107483"/>
                  <a:gd name="connsiteY15" fmla="*/ 7592 h 114399"/>
                  <a:gd name="connsiteX16" fmla="*/ 49407 w 107483"/>
                  <a:gd name="connsiteY16" fmla="*/ 126 h 114399"/>
                  <a:gd name="connsiteX17" fmla="*/ 53644 w 107483"/>
                  <a:gd name="connsiteY17" fmla="*/ 5373 h 114399"/>
                  <a:gd name="connsiteX18" fmla="*/ 64339 w 107483"/>
                  <a:gd name="connsiteY18" fmla="*/ 33624 h 114399"/>
                  <a:gd name="connsiteX19" fmla="*/ 90371 w 107483"/>
                  <a:gd name="connsiteY19" fmla="*/ 64902 h 114399"/>
                  <a:gd name="connsiteX20" fmla="*/ 99249 w 107483"/>
                  <a:gd name="connsiteY20" fmla="*/ 69342 h 11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483" h="114399">
                    <a:moveTo>
                      <a:pt x="99249" y="69342"/>
                    </a:moveTo>
                    <a:cubicBezTo>
                      <a:pt x="102680" y="69342"/>
                      <a:pt x="105707" y="68131"/>
                      <a:pt x="106918" y="71360"/>
                    </a:cubicBezTo>
                    <a:cubicBezTo>
                      <a:pt x="108330" y="74387"/>
                      <a:pt x="106918" y="77010"/>
                      <a:pt x="104698" y="79028"/>
                    </a:cubicBezTo>
                    <a:cubicBezTo>
                      <a:pt x="103083" y="80642"/>
                      <a:pt x="101469" y="82256"/>
                      <a:pt x="99249" y="83467"/>
                    </a:cubicBezTo>
                    <a:cubicBezTo>
                      <a:pt x="86335" y="90127"/>
                      <a:pt x="74832" y="98400"/>
                      <a:pt x="66559" y="110710"/>
                    </a:cubicBezTo>
                    <a:cubicBezTo>
                      <a:pt x="65752" y="111719"/>
                      <a:pt x="64945" y="112728"/>
                      <a:pt x="63734" y="113535"/>
                    </a:cubicBezTo>
                    <a:cubicBezTo>
                      <a:pt x="62120" y="114544"/>
                      <a:pt x="60303" y="114746"/>
                      <a:pt x="58488" y="113737"/>
                    </a:cubicBezTo>
                    <a:cubicBezTo>
                      <a:pt x="56671" y="112728"/>
                      <a:pt x="55864" y="110911"/>
                      <a:pt x="56470" y="109095"/>
                    </a:cubicBezTo>
                    <a:cubicBezTo>
                      <a:pt x="60505" y="96786"/>
                      <a:pt x="54653" y="87705"/>
                      <a:pt x="47389" y="78624"/>
                    </a:cubicBezTo>
                    <a:cubicBezTo>
                      <a:pt x="40730" y="70351"/>
                      <a:pt x="34273" y="61673"/>
                      <a:pt x="30640" y="51382"/>
                    </a:cubicBezTo>
                    <a:cubicBezTo>
                      <a:pt x="28017" y="43915"/>
                      <a:pt x="21358" y="40283"/>
                      <a:pt x="14497" y="37458"/>
                    </a:cubicBezTo>
                    <a:cubicBezTo>
                      <a:pt x="10864" y="36045"/>
                      <a:pt x="7031" y="34835"/>
                      <a:pt x="3802" y="32615"/>
                    </a:cubicBezTo>
                    <a:cubicBezTo>
                      <a:pt x="1582" y="31202"/>
                      <a:pt x="-638" y="29588"/>
                      <a:pt x="169" y="26359"/>
                    </a:cubicBezTo>
                    <a:cubicBezTo>
                      <a:pt x="775" y="23736"/>
                      <a:pt x="2995" y="22929"/>
                      <a:pt x="5416" y="22525"/>
                    </a:cubicBezTo>
                    <a:cubicBezTo>
                      <a:pt x="6627" y="22323"/>
                      <a:pt x="7838" y="21516"/>
                      <a:pt x="9250" y="21516"/>
                    </a:cubicBezTo>
                    <a:cubicBezTo>
                      <a:pt x="20349" y="21920"/>
                      <a:pt x="28017" y="16068"/>
                      <a:pt x="33264" y="7592"/>
                    </a:cubicBezTo>
                    <a:cubicBezTo>
                      <a:pt x="37299" y="1135"/>
                      <a:pt x="43757" y="1740"/>
                      <a:pt x="49407" y="126"/>
                    </a:cubicBezTo>
                    <a:cubicBezTo>
                      <a:pt x="52434" y="-681"/>
                      <a:pt x="54452" y="2547"/>
                      <a:pt x="53644" y="5373"/>
                    </a:cubicBezTo>
                    <a:cubicBezTo>
                      <a:pt x="50416" y="17480"/>
                      <a:pt x="57680" y="25956"/>
                      <a:pt x="64339" y="33624"/>
                    </a:cubicBezTo>
                    <a:cubicBezTo>
                      <a:pt x="73218" y="43915"/>
                      <a:pt x="82299" y="54005"/>
                      <a:pt x="90371" y="64902"/>
                    </a:cubicBezTo>
                    <a:cubicBezTo>
                      <a:pt x="93196" y="68534"/>
                      <a:pt x="95214" y="71360"/>
                      <a:pt x="99249" y="69342"/>
                    </a:cubicBezTo>
                    <a:close/>
                  </a:path>
                </a:pathLst>
              </a:custGeom>
              <a:solidFill>
                <a:srgbClr val="EAAB5E"/>
              </a:solidFill>
              <a:ln w="2018" cap="flat">
                <a:noFill/>
                <a:prstDash val="solid"/>
                <a:miter/>
              </a:ln>
            </p:spPr>
            <p:txBody>
              <a:bodyPr rtlCol="0" anchor="ctr"/>
              <a:lstStyle/>
              <a:p>
                <a:endParaRPr lang="en-US"/>
              </a:p>
            </p:txBody>
          </p:sp>
          <p:sp>
            <p:nvSpPr>
              <p:cNvPr id="49" name="Freeform 49">
                <a:extLst>
                  <a:ext uri="{FF2B5EF4-FFF2-40B4-BE49-F238E27FC236}">
                    <a16:creationId xmlns:a16="http://schemas.microsoft.com/office/drawing/2014/main" id="{C3D31BCA-FFAA-60D1-183F-9D357108CA72}"/>
                  </a:ext>
                </a:extLst>
              </p:cNvPr>
              <p:cNvSpPr/>
              <p:nvPr/>
            </p:nvSpPr>
            <p:spPr>
              <a:xfrm>
                <a:off x="7859228" y="1886662"/>
                <a:ext cx="86171" cy="94826"/>
              </a:xfrm>
              <a:custGeom>
                <a:avLst/>
                <a:gdLst>
                  <a:gd name="connsiteX0" fmla="*/ 78311 w 86171"/>
                  <a:gd name="connsiteY0" fmla="*/ 74607 h 94826"/>
                  <a:gd name="connsiteX1" fmla="*/ 69230 w 86171"/>
                  <a:gd name="connsiteY1" fmla="*/ 70571 h 94826"/>
                  <a:gd name="connsiteX2" fmla="*/ 56719 w 86171"/>
                  <a:gd name="connsiteY2" fmla="*/ 58665 h 94826"/>
                  <a:gd name="connsiteX3" fmla="*/ 53289 w 86171"/>
                  <a:gd name="connsiteY3" fmla="*/ 55437 h 94826"/>
                  <a:gd name="connsiteX4" fmla="*/ 45217 w 86171"/>
                  <a:gd name="connsiteY4" fmla="*/ 52410 h 94826"/>
                  <a:gd name="connsiteX5" fmla="*/ 46831 w 86171"/>
                  <a:gd name="connsiteY5" fmla="*/ 59876 h 94826"/>
                  <a:gd name="connsiteX6" fmla="*/ 57324 w 86171"/>
                  <a:gd name="connsiteY6" fmla="*/ 80863 h 94826"/>
                  <a:gd name="connsiteX7" fmla="*/ 52280 w 86171"/>
                  <a:gd name="connsiteY7" fmla="*/ 91154 h 94826"/>
                  <a:gd name="connsiteX8" fmla="*/ 47235 w 86171"/>
                  <a:gd name="connsiteY8" fmla="*/ 92970 h 94826"/>
                  <a:gd name="connsiteX9" fmla="*/ 35733 w 86171"/>
                  <a:gd name="connsiteY9" fmla="*/ 90145 h 94826"/>
                  <a:gd name="connsiteX10" fmla="*/ 28065 w 86171"/>
                  <a:gd name="connsiteY10" fmla="*/ 78441 h 94826"/>
                  <a:gd name="connsiteX11" fmla="*/ 8087 w 86171"/>
                  <a:gd name="connsiteY11" fmla="*/ 48576 h 94826"/>
                  <a:gd name="connsiteX12" fmla="*/ 823 w 86171"/>
                  <a:gd name="connsiteY12" fmla="*/ 33844 h 94826"/>
                  <a:gd name="connsiteX13" fmla="*/ 4253 w 86171"/>
                  <a:gd name="connsiteY13" fmla="*/ 21333 h 94826"/>
                  <a:gd name="connsiteX14" fmla="*/ 25643 w 86171"/>
                  <a:gd name="connsiteY14" fmla="*/ 2970 h 94826"/>
                  <a:gd name="connsiteX15" fmla="*/ 38760 w 86171"/>
                  <a:gd name="connsiteY15" fmla="*/ 1356 h 94826"/>
                  <a:gd name="connsiteX16" fmla="*/ 48648 w 86171"/>
                  <a:gd name="connsiteY16" fmla="*/ 9024 h 94826"/>
                  <a:gd name="connsiteX17" fmla="*/ 85172 w 86171"/>
                  <a:gd name="connsiteY17" fmla="*/ 64316 h 94826"/>
                  <a:gd name="connsiteX18" fmla="*/ 78311 w 86171"/>
                  <a:gd name="connsiteY18" fmla="*/ 74607 h 9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171" h="94826">
                    <a:moveTo>
                      <a:pt x="78311" y="74607"/>
                    </a:moveTo>
                    <a:cubicBezTo>
                      <a:pt x="74679" y="74607"/>
                      <a:pt x="71854" y="72791"/>
                      <a:pt x="69230" y="70571"/>
                    </a:cubicBezTo>
                    <a:cubicBezTo>
                      <a:pt x="64993" y="66737"/>
                      <a:pt x="60957" y="62701"/>
                      <a:pt x="56719" y="58665"/>
                    </a:cubicBezTo>
                    <a:cubicBezTo>
                      <a:pt x="55508" y="57656"/>
                      <a:pt x="54499" y="56446"/>
                      <a:pt x="53289" y="55437"/>
                    </a:cubicBezTo>
                    <a:cubicBezTo>
                      <a:pt x="50867" y="53620"/>
                      <a:pt x="48244" y="50190"/>
                      <a:pt x="45217" y="52410"/>
                    </a:cubicBezTo>
                    <a:cubicBezTo>
                      <a:pt x="42190" y="54629"/>
                      <a:pt x="45621" y="57656"/>
                      <a:pt x="46831" y="59876"/>
                    </a:cubicBezTo>
                    <a:cubicBezTo>
                      <a:pt x="50262" y="66939"/>
                      <a:pt x="54297" y="73800"/>
                      <a:pt x="57324" y="80863"/>
                    </a:cubicBezTo>
                    <a:cubicBezTo>
                      <a:pt x="60553" y="87724"/>
                      <a:pt x="59746" y="88935"/>
                      <a:pt x="52280" y="91154"/>
                    </a:cubicBezTo>
                    <a:cubicBezTo>
                      <a:pt x="50464" y="91760"/>
                      <a:pt x="48849" y="92365"/>
                      <a:pt x="47235" y="92970"/>
                    </a:cubicBezTo>
                    <a:cubicBezTo>
                      <a:pt x="40778" y="95796"/>
                      <a:pt x="39971" y="95796"/>
                      <a:pt x="35733" y="90145"/>
                    </a:cubicBezTo>
                    <a:cubicBezTo>
                      <a:pt x="32908" y="86311"/>
                      <a:pt x="30284" y="82477"/>
                      <a:pt x="28065" y="78441"/>
                    </a:cubicBezTo>
                    <a:cubicBezTo>
                      <a:pt x="22213" y="67948"/>
                      <a:pt x="14545" y="58665"/>
                      <a:pt x="8087" y="48576"/>
                    </a:cubicBezTo>
                    <a:cubicBezTo>
                      <a:pt x="5262" y="43934"/>
                      <a:pt x="2639" y="39091"/>
                      <a:pt x="823" y="33844"/>
                    </a:cubicBezTo>
                    <a:cubicBezTo>
                      <a:pt x="-993" y="28800"/>
                      <a:pt x="218" y="24764"/>
                      <a:pt x="4253" y="21333"/>
                    </a:cubicBezTo>
                    <a:cubicBezTo>
                      <a:pt x="11518" y="15279"/>
                      <a:pt x="18580" y="9225"/>
                      <a:pt x="25643" y="2970"/>
                    </a:cubicBezTo>
                    <a:cubicBezTo>
                      <a:pt x="29679" y="-662"/>
                      <a:pt x="34118" y="-662"/>
                      <a:pt x="38760" y="1356"/>
                    </a:cubicBezTo>
                    <a:cubicBezTo>
                      <a:pt x="42594" y="3172"/>
                      <a:pt x="46024" y="5593"/>
                      <a:pt x="48648" y="9024"/>
                    </a:cubicBezTo>
                    <a:cubicBezTo>
                      <a:pt x="62369" y="26378"/>
                      <a:pt x="76495" y="43733"/>
                      <a:pt x="85172" y="64316"/>
                    </a:cubicBezTo>
                    <a:cubicBezTo>
                      <a:pt x="87795" y="70773"/>
                      <a:pt x="85172" y="74607"/>
                      <a:pt x="78311" y="74607"/>
                    </a:cubicBezTo>
                    <a:close/>
                  </a:path>
                </a:pathLst>
              </a:custGeom>
              <a:solidFill>
                <a:srgbClr val="EAAB5E"/>
              </a:solidFill>
              <a:ln w="2018" cap="flat">
                <a:noFill/>
                <a:prstDash val="solid"/>
                <a:miter/>
              </a:ln>
            </p:spPr>
            <p:txBody>
              <a:bodyPr rtlCol="0" anchor="ctr"/>
              <a:lstStyle/>
              <a:p>
                <a:endParaRPr lang="en-US"/>
              </a:p>
            </p:txBody>
          </p:sp>
          <p:sp>
            <p:nvSpPr>
              <p:cNvPr id="50" name="Freeform 50">
                <a:extLst>
                  <a:ext uri="{FF2B5EF4-FFF2-40B4-BE49-F238E27FC236}">
                    <a16:creationId xmlns:a16="http://schemas.microsoft.com/office/drawing/2014/main" id="{AE90BBB3-88E0-3CE2-9C9D-4A3AEF31A05F}"/>
                  </a:ext>
                </a:extLst>
              </p:cNvPr>
              <p:cNvSpPr/>
              <p:nvPr/>
            </p:nvSpPr>
            <p:spPr>
              <a:xfrm>
                <a:off x="7618789" y="1720526"/>
                <a:ext cx="81195" cy="108971"/>
              </a:xfrm>
              <a:custGeom>
                <a:avLst/>
                <a:gdLst>
                  <a:gd name="connsiteX0" fmla="*/ 55007 w 81195"/>
                  <a:gd name="connsiteY0" fmla="*/ 108971 h 108971"/>
                  <a:gd name="connsiteX1" fmla="*/ 51778 w 81195"/>
                  <a:gd name="connsiteY1" fmla="*/ 108769 h 108971"/>
                  <a:gd name="connsiteX2" fmla="*/ 46935 w 81195"/>
                  <a:gd name="connsiteY2" fmla="*/ 100900 h 108971"/>
                  <a:gd name="connsiteX3" fmla="*/ 38864 w 81195"/>
                  <a:gd name="connsiteY3" fmla="*/ 88590 h 108971"/>
                  <a:gd name="connsiteX4" fmla="*/ 23325 w 81195"/>
                  <a:gd name="connsiteY4" fmla="*/ 86976 h 108971"/>
                  <a:gd name="connsiteX5" fmla="*/ 11420 w 81195"/>
                  <a:gd name="connsiteY5" fmla="*/ 71841 h 108971"/>
                  <a:gd name="connsiteX6" fmla="*/ 10411 w 81195"/>
                  <a:gd name="connsiteY6" fmla="*/ 61953 h 108971"/>
                  <a:gd name="connsiteX7" fmla="*/ 4155 w 81195"/>
                  <a:gd name="connsiteY7" fmla="*/ 55899 h 108971"/>
                  <a:gd name="connsiteX8" fmla="*/ 2137 w 81195"/>
                  <a:gd name="connsiteY8" fmla="*/ 48029 h 108971"/>
                  <a:gd name="connsiteX9" fmla="*/ 15859 w 81195"/>
                  <a:gd name="connsiteY9" fmla="*/ 25226 h 108971"/>
                  <a:gd name="connsiteX10" fmla="*/ 18281 w 81195"/>
                  <a:gd name="connsiteY10" fmla="*/ 19778 h 108971"/>
                  <a:gd name="connsiteX11" fmla="*/ 22316 w 81195"/>
                  <a:gd name="connsiteY11" fmla="*/ 9486 h 108971"/>
                  <a:gd name="connsiteX12" fmla="*/ 25343 w 81195"/>
                  <a:gd name="connsiteY12" fmla="*/ 204 h 108971"/>
                  <a:gd name="connsiteX13" fmla="*/ 32406 w 81195"/>
                  <a:gd name="connsiteY13" fmla="*/ 6863 h 108971"/>
                  <a:gd name="connsiteX14" fmla="*/ 50567 w 81195"/>
                  <a:gd name="connsiteY14" fmla="*/ 40563 h 108971"/>
                  <a:gd name="connsiteX15" fmla="*/ 67720 w 81195"/>
                  <a:gd name="connsiteY15" fmla="*/ 71437 h 108971"/>
                  <a:gd name="connsiteX16" fmla="*/ 75993 w 81195"/>
                  <a:gd name="connsiteY16" fmla="*/ 79711 h 108971"/>
                  <a:gd name="connsiteX17" fmla="*/ 78415 w 81195"/>
                  <a:gd name="connsiteY17" fmla="*/ 94846 h 108971"/>
                  <a:gd name="connsiteX18" fmla="*/ 57630 w 81195"/>
                  <a:gd name="connsiteY18" fmla="*/ 108568 h 108971"/>
                  <a:gd name="connsiteX19" fmla="*/ 55007 w 81195"/>
                  <a:gd name="connsiteY19" fmla="*/ 108971 h 10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195" h="108971">
                    <a:moveTo>
                      <a:pt x="55007" y="108971"/>
                    </a:moveTo>
                    <a:cubicBezTo>
                      <a:pt x="53393" y="108971"/>
                      <a:pt x="52585" y="108971"/>
                      <a:pt x="51778" y="108769"/>
                    </a:cubicBezTo>
                    <a:cubicBezTo>
                      <a:pt x="46531" y="108164"/>
                      <a:pt x="45119" y="105944"/>
                      <a:pt x="46935" y="100900"/>
                    </a:cubicBezTo>
                    <a:cubicBezTo>
                      <a:pt x="49155" y="94846"/>
                      <a:pt x="45321" y="88792"/>
                      <a:pt x="38864" y="88590"/>
                    </a:cubicBezTo>
                    <a:cubicBezTo>
                      <a:pt x="33617" y="88590"/>
                      <a:pt x="28370" y="87985"/>
                      <a:pt x="23325" y="86976"/>
                    </a:cubicBezTo>
                    <a:cubicBezTo>
                      <a:pt x="13841" y="85159"/>
                      <a:pt x="11016" y="81527"/>
                      <a:pt x="11420" y="71841"/>
                    </a:cubicBezTo>
                    <a:cubicBezTo>
                      <a:pt x="11622" y="68410"/>
                      <a:pt x="11622" y="65182"/>
                      <a:pt x="10411" y="61953"/>
                    </a:cubicBezTo>
                    <a:cubicBezTo>
                      <a:pt x="9200" y="58724"/>
                      <a:pt x="8796" y="56101"/>
                      <a:pt x="4155" y="55899"/>
                    </a:cubicBezTo>
                    <a:cubicBezTo>
                      <a:pt x="-284" y="55697"/>
                      <a:pt x="-1495" y="50652"/>
                      <a:pt x="2137" y="48029"/>
                    </a:cubicBezTo>
                    <a:cubicBezTo>
                      <a:pt x="10007" y="42379"/>
                      <a:pt x="13841" y="34307"/>
                      <a:pt x="15859" y="25226"/>
                    </a:cubicBezTo>
                    <a:cubicBezTo>
                      <a:pt x="16263" y="23208"/>
                      <a:pt x="16465" y="20383"/>
                      <a:pt x="18281" y="19778"/>
                    </a:cubicBezTo>
                    <a:cubicBezTo>
                      <a:pt x="23729" y="17760"/>
                      <a:pt x="22518" y="13522"/>
                      <a:pt x="22316" y="9486"/>
                    </a:cubicBezTo>
                    <a:cubicBezTo>
                      <a:pt x="22316" y="6056"/>
                      <a:pt x="20299" y="1414"/>
                      <a:pt x="25343" y="204"/>
                    </a:cubicBezTo>
                    <a:cubicBezTo>
                      <a:pt x="30187" y="-1007"/>
                      <a:pt x="30994" y="3432"/>
                      <a:pt x="32406" y="6863"/>
                    </a:cubicBezTo>
                    <a:cubicBezTo>
                      <a:pt x="37653" y="18567"/>
                      <a:pt x="43505" y="29868"/>
                      <a:pt x="50567" y="40563"/>
                    </a:cubicBezTo>
                    <a:cubicBezTo>
                      <a:pt x="56823" y="50451"/>
                      <a:pt x="62070" y="60944"/>
                      <a:pt x="67720" y="71437"/>
                    </a:cubicBezTo>
                    <a:cubicBezTo>
                      <a:pt x="69738" y="75070"/>
                      <a:pt x="71352" y="78298"/>
                      <a:pt x="75993" y="79711"/>
                    </a:cubicBezTo>
                    <a:cubicBezTo>
                      <a:pt x="81644" y="81527"/>
                      <a:pt x="83056" y="91415"/>
                      <a:pt x="78415" y="94846"/>
                    </a:cubicBezTo>
                    <a:cubicBezTo>
                      <a:pt x="71755" y="99891"/>
                      <a:pt x="64693" y="104128"/>
                      <a:pt x="57630" y="108568"/>
                    </a:cubicBezTo>
                    <a:cubicBezTo>
                      <a:pt x="57025" y="109173"/>
                      <a:pt x="55411" y="108769"/>
                      <a:pt x="55007" y="108971"/>
                    </a:cubicBezTo>
                    <a:close/>
                  </a:path>
                </a:pathLst>
              </a:custGeom>
              <a:solidFill>
                <a:srgbClr val="EAAB5E"/>
              </a:solidFill>
              <a:ln w="2018" cap="flat">
                <a:noFill/>
                <a:prstDash val="solid"/>
                <a:miter/>
              </a:ln>
            </p:spPr>
            <p:txBody>
              <a:bodyPr rtlCol="0" anchor="ctr"/>
              <a:lstStyle/>
              <a:p>
                <a:endParaRPr lang="en-US"/>
              </a:p>
            </p:txBody>
          </p:sp>
          <p:sp>
            <p:nvSpPr>
              <p:cNvPr id="51" name="Freeform 51">
                <a:extLst>
                  <a:ext uri="{FF2B5EF4-FFF2-40B4-BE49-F238E27FC236}">
                    <a16:creationId xmlns:a16="http://schemas.microsoft.com/office/drawing/2014/main" id="{D787454C-C10F-92DE-7354-2A073E86BF32}"/>
                  </a:ext>
                </a:extLst>
              </p:cNvPr>
              <p:cNvSpPr/>
              <p:nvPr/>
            </p:nvSpPr>
            <p:spPr>
              <a:xfrm>
                <a:off x="7882827" y="2119951"/>
                <a:ext cx="70691" cy="119005"/>
              </a:xfrm>
              <a:custGeom>
                <a:avLst/>
                <a:gdLst>
                  <a:gd name="connsiteX0" fmla="*/ 64599 w 70691"/>
                  <a:gd name="connsiteY0" fmla="*/ 118988 h 119005"/>
                  <a:gd name="connsiteX1" fmla="*/ 57335 w 70691"/>
                  <a:gd name="connsiteY1" fmla="*/ 115558 h 119005"/>
                  <a:gd name="connsiteX2" fmla="*/ 48658 w 70691"/>
                  <a:gd name="connsiteY2" fmla="*/ 102643 h 119005"/>
                  <a:gd name="connsiteX3" fmla="*/ 26461 w 70691"/>
                  <a:gd name="connsiteY3" fmla="*/ 72979 h 119005"/>
                  <a:gd name="connsiteX4" fmla="*/ 21214 w 70691"/>
                  <a:gd name="connsiteY4" fmla="*/ 66320 h 119005"/>
                  <a:gd name="connsiteX5" fmla="*/ 2447 w 70691"/>
                  <a:gd name="connsiteY5" fmla="*/ 42911 h 119005"/>
                  <a:gd name="connsiteX6" fmla="*/ 2246 w 70691"/>
                  <a:gd name="connsiteY6" fmla="*/ 35041 h 119005"/>
                  <a:gd name="connsiteX7" fmla="*/ 14151 w 70691"/>
                  <a:gd name="connsiteY7" fmla="*/ 21925 h 119005"/>
                  <a:gd name="connsiteX8" fmla="*/ 21819 w 70691"/>
                  <a:gd name="connsiteY8" fmla="*/ 16880 h 119005"/>
                  <a:gd name="connsiteX9" fmla="*/ 37357 w 70691"/>
                  <a:gd name="connsiteY9" fmla="*/ 4974 h 119005"/>
                  <a:gd name="connsiteX10" fmla="*/ 43814 w 70691"/>
                  <a:gd name="connsiteY10" fmla="*/ 736 h 119005"/>
                  <a:gd name="connsiteX11" fmla="*/ 50272 w 70691"/>
                  <a:gd name="connsiteY11" fmla="*/ 1947 h 119005"/>
                  <a:gd name="connsiteX12" fmla="*/ 50474 w 70691"/>
                  <a:gd name="connsiteY12" fmla="*/ 7799 h 119005"/>
                  <a:gd name="connsiteX13" fmla="*/ 48456 w 70691"/>
                  <a:gd name="connsiteY13" fmla="*/ 22934 h 119005"/>
                  <a:gd name="connsiteX14" fmla="*/ 50272 w 70691"/>
                  <a:gd name="connsiteY14" fmla="*/ 26162 h 119005"/>
                  <a:gd name="connsiteX15" fmla="*/ 64599 w 70691"/>
                  <a:gd name="connsiteY15" fmla="*/ 80849 h 119005"/>
                  <a:gd name="connsiteX16" fmla="*/ 66012 w 70691"/>
                  <a:gd name="connsiteY16" fmla="*/ 95378 h 119005"/>
                  <a:gd name="connsiteX17" fmla="*/ 70451 w 70691"/>
                  <a:gd name="connsiteY17" fmla="*/ 112733 h 119005"/>
                  <a:gd name="connsiteX18" fmla="*/ 64599 w 70691"/>
                  <a:gd name="connsiteY18" fmla="*/ 118988 h 11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691" h="119005">
                    <a:moveTo>
                      <a:pt x="64599" y="118988"/>
                    </a:moveTo>
                    <a:cubicBezTo>
                      <a:pt x="61774" y="119190"/>
                      <a:pt x="59554" y="117576"/>
                      <a:pt x="57335" y="115558"/>
                    </a:cubicBezTo>
                    <a:cubicBezTo>
                      <a:pt x="53501" y="111724"/>
                      <a:pt x="50877" y="107284"/>
                      <a:pt x="48658" y="102643"/>
                    </a:cubicBezTo>
                    <a:cubicBezTo>
                      <a:pt x="43209" y="91141"/>
                      <a:pt x="37156" y="80445"/>
                      <a:pt x="26461" y="72979"/>
                    </a:cubicBezTo>
                    <a:cubicBezTo>
                      <a:pt x="24241" y="71365"/>
                      <a:pt x="22626" y="68741"/>
                      <a:pt x="21214" y="66320"/>
                    </a:cubicBezTo>
                    <a:cubicBezTo>
                      <a:pt x="16169" y="57643"/>
                      <a:pt x="11528" y="48360"/>
                      <a:pt x="2447" y="42911"/>
                    </a:cubicBezTo>
                    <a:cubicBezTo>
                      <a:pt x="-781" y="41095"/>
                      <a:pt x="-781" y="37261"/>
                      <a:pt x="2246" y="35041"/>
                    </a:cubicBezTo>
                    <a:cubicBezTo>
                      <a:pt x="7290" y="31409"/>
                      <a:pt x="11326" y="27373"/>
                      <a:pt x="14151" y="21925"/>
                    </a:cubicBezTo>
                    <a:cubicBezTo>
                      <a:pt x="15564" y="19100"/>
                      <a:pt x="19398" y="18898"/>
                      <a:pt x="21819" y="16880"/>
                    </a:cubicBezTo>
                    <a:cubicBezTo>
                      <a:pt x="26864" y="12844"/>
                      <a:pt x="32111" y="8808"/>
                      <a:pt x="37357" y="4974"/>
                    </a:cubicBezTo>
                    <a:cubicBezTo>
                      <a:pt x="39375" y="3360"/>
                      <a:pt x="41595" y="1947"/>
                      <a:pt x="43814" y="736"/>
                    </a:cubicBezTo>
                    <a:cubicBezTo>
                      <a:pt x="46034" y="-475"/>
                      <a:pt x="48456" y="-273"/>
                      <a:pt x="50272" y="1947"/>
                    </a:cubicBezTo>
                    <a:cubicBezTo>
                      <a:pt x="51685" y="3763"/>
                      <a:pt x="52088" y="6387"/>
                      <a:pt x="50474" y="7799"/>
                    </a:cubicBezTo>
                    <a:cubicBezTo>
                      <a:pt x="45025" y="12239"/>
                      <a:pt x="49263" y="17889"/>
                      <a:pt x="48456" y="22934"/>
                    </a:cubicBezTo>
                    <a:cubicBezTo>
                      <a:pt x="48254" y="24346"/>
                      <a:pt x="49465" y="25153"/>
                      <a:pt x="50272" y="26162"/>
                    </a:cubicBezTo>
                    <a:cubicBezTo>
                      <a:pt x="65003" y="41902"/>
                      <a:pt x="66819" y="60871"/>
                      <a:pt x="64599" y="80849"/>
                    </a:cubicBezTo>
                    <a:cubicBezTo>
                      <a:pt x="63994" y="85894"/>
                      <a:pt x="64196" y="90535"/>
                      <a:pt x="66012" y="95378"/>
                    </a:cubicBezTo>
                    <a:cubicBezTo>
                      <a:pt x="68029" y="101029"/>
                      <a:pt x="69240" y="106881"/>
                      <a:pt x="70451" y="112733"/>
                    </a:cubicBezTo>
                    <a:cubicBezTo>
                      <a:pt x="71460" y="116769"/>
                      <a:pt x="69240" y="118988"/>
                      <a:pt x="64599" y="118988"/>
                    </a:cubicBezTo>
                    <a:close/>
                  </a:path>
                </a:pathLst>
              </a:custGeom>
              <a:solidFill>
                <a:srgbClr val="EAAB5E"/>
              </a:solidFill>
              <a:ln w="2018" cap="flat">
                <a:noFill/>
                <a:prstDash val="solid"/>
                <a:miter/>
              </a:ln>
            </p:spPr>
            <p:txBody>
              <a:bodyPr rtlCol="0" anchor="ctr"/>
              <a:lstStyle/>
              <a:p>
                <a:endParaRPr lang="en-US"/>
              </a:p>
            </p:txBody>
          </p:sp>
          <p:sp>
            <p:nvSpPr>
              <p:cNvPr id="52" name="Freeform 52">
                <a:extLst>
                  <a:ext uri="{FF2B5EF4-FFF2-40B4-BE49-F238E27FC236}">
                    <a16:creationId xmlns:a16="http://schemas.microsoft.com/office/drawing/2014/main" id="{D4A1E0A4-4663-EA65-3AF0-5FEB9C040CF9}"/>
                  </a:ext>
                </a:extLst>
              </p:cNvPr>
              <p:cNvSpPr/>
              <p:nvPr/>
            </p:nvSpPr>
            <p:spPr>
              <a:xfrm>
                <a:off x="7713877" y="1675748"/>
                <a:ext cx="68906" cy="98004"/>
              </a:xfrm>
              <a:custGeom>
                <a:avLst/>
                <a:gdLst>
                  <a:gd name="connsiteX0" fmla="*/ 42453 w 68906"/>
                  <a:gd name="connsiteY0" fmla="*/ 22381 h 98004"/>
                  <a:gd name="connsiteX1" fmla="*/ 54762 w 68906"/>
                  <a:gd name="connsiteY1" fmla="*/ 26820 h 98004"/>
                  <a:gd name="connsiteX2" fmla="*/ 56376 w 68906"/>
                  <a:gd name="connsiteY2" fmla="*/ 30251 h 98004"/>
                  <a:gd name="connsiteX3" fmla="*/ 65861 w 68906"/>
                  <a:gd name="connsiteY3" fmla="*/ 57897 h 98004"/>
                  <a:gd name="connsiteX4" fmla="*/ 66264 w 68906"/>
                  <a:gd name="connsiteY4" fmla="*/ 60116 h 98004"/>
                  <a:gd name="connsiteX5" fmla="*/ 65659 w 68906"/>
                  <a:gd name="connsiteY5" fmla="*/ 86551 h 98004"/>
                  <a:gd name="connsiteX6" fmla="*/ 64650 w 68906"/>
                  <a:gd name="connsiteY6" fmla="*/ 92605 h 98004"/>
                  <a:gd name="connsiteX7" fmla="*/ 56376 w 68906"/>
                  <a:gd name="connsiteY7" fmla="*/ 97247 h 98004"/>
                  <a:gd name="connsiteX8" fmla="*/ 21466 w 68906"/>
                  <a:gd name="connsiteY8" fmla="*/ 62941 h 98004"/>
                  <a:gd name="connsiteX9" fmla="*/ 2901 w 68906"/>
                  <a:gd name="connsiteY9" fmla="*/ 32067 h 98004"/>
                  <a:gd name="connsiteX10" fmla="*/ 2700 w 68906"/>
                  <a:gd name="connsiteY10" fmla="*/ 14511 h 98004"/>
                  <a:gd name="connsiteX11" fmla="*/ 11578 w 68906"/>
                  <a:gd name="connsiteY11" fmla="*/ 4623 h 98004"/>
                  <a:gd name="connsiteX12" fmla="*/ 30950 w 68906"/>
                  <a:gd name="connsiteY12" fmla="*/ 6439 h 98004"/>
                  <a:gd name="connsiteX13" fmla="*/ 40031 w 68906"/>
                  <a:gd name="connsiteY13" fmla="*/ 19152 h 98004"/>
                  <a:gd name="connsiteX14" fmla="*/ 42453 w 68906"/>
                  <a:gd name="connsiteY14" fmla="*/ 22381 h 9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906" h="98004">
                    <a:moveTo>
                      <a:pt x="42453" y="22381"/>
                    </a:moveTo>
                    <a:cubicBezTo>
                      <a:pt x="50322" y="18748"/>
                      <a:pt x="51331" y="19152"/>
                      <a:pt x="54762" y="26820"/>
                    </a:cubicBezTo>
                    <a:cubicBezTo>
                      <a:pt x="55367" y="28031"/>
                      <a:pt x="55569" y="29443"/>
                      <a:pt x="56376" y="30251"/>
                    </a:cubicBezTo>
                    <a:cubicBezTo>
                      <a:pt x="63439" y="38121"/>
                      <a:pt x="64448" y="48009"/>
                      <a:pt x="65861" y="57897"/>
                    </a:cubicBezTo>
                    <a:cubicBezTo>
                      <a:pt x="66062" y="58704"/>
                      <a:pt x="65861" y="59511"/>
                      <a:pt x="66264" y="60116"/>
                    </a:cubicBezTo>
                    <a:cubicBezTo>
                      <a:pt x="70703" y="68995"/>
                      <a:pt x="68887" y="77874"/>
                      <a:pt x="65659" y="86551"/>
                    </a:cubicBezTo>
                    <a:cubicBezTo>
                      <a:pt x="64852" y="88569"/>
                      <a:pt x="64650" y="90587"/>
                      <a:pt x="64650" y="92605"/>
                    </a:cubicBezTo>
                    <a:cubicBezTo>
                      <a:pt x="65053" y="97650"/>
                      <a:pt x="59807" y="99063"/>
                      <a:pt x="56376" y="97247"/>
                    </a:cubicBezTo>
                    <a:cubicBezTo>
                      <a:pt x="41242" y="89377"/>
                      <a:pt x="30345" y="78681"/>
                      <a:pt x="21466" y="62941"/>
                    </a:cubicBezTo>
                    <a:cubicBezTo>
                      <a:pt x="15413" y="52650"/>
                      <a:pt x="9157" y="42358"/>
                      <a:pt x="2901" y="32067"/>
                    </a:cubicBezTo>
                    <a:cubicBezTo>
                      <a:pt x="-933" y="26013"/>
                      <a:pt x="-933" y="20363"/>
                      <a:pt x="2700" y="14511"/>
                    </a:cubicBezTo>
                    <a:cubicBezTo>
                      <a:pt x="5121" y="10676"/>
                      <a:pt x="8350" y="7650"/>
                      <a:pt x="11578" y="4623"/>
                    </a:cubicBezTo>
                    <a:cubicBezTo>
                      <a:pt x="18035" y="-1431"/>
                      <a:pt x="22677" y="-2239"/>
                      <a:pt x="30950" y="6439"/>
                    </a:cubicBezTo>
                    <a:cubicBezTo>
                      <a:pt x="34583" y="10071"/>
                      <a:pt x="37004" y="14914"/>
                      <a:pt x="40031" y="19152"/>
                    </a:cubicBezTo>
                    <a:cubicBezTo>
                      <a:pt x="40838" y="20363"/>
                      <a:pt x="41646" y="21372"/>
                      <a:pt x="42453" y="22381"/>
                    </a:cubicBezTo>
                    <a:close/>
                  </a:path>
                </a:pathLst>
              </a:custGeom>
              <a:solidFill>
                <a:srgbClr val="EAAB5E"/>
              </a:solidFill>
              <a:ln w="2018" cap="flat">
                <a:noFill/>
                <a:prstDash val="solid"/>
                <a:miter/>
              </a:ln>
            </p:spPr>
            <p:txBody>
              <a:bodyPr rtlCol="0" anchor="ctr"/>
              <a:lstStyle/>
              <a:p>
                <a:endParaRPr lang="en-US"/>
              </a:p>
            </p:txBody>
          </p:sp>
          <p:sp>
            <p:nvSpPr>
              <p:cNvPr id="53" name="Freeform 53">
                <a:extLst>
                  <a:ext uri="{FF2B5EF4-FFF2-40B4-BE49-F238E27FC236}">
                    <a16:creationId xmlns:a16="http://schemas.microsoft.com/office/drawing/2014/main" id="{0C64951F-6E9C-7847-3E1B-8044D60EE99B}"/>
                  </a:ext>
                </a:extLst>
              </p:cNvPr>
              <p:cNvSpPr/>
              <p:nvPr/>
            </p:nvSpPr>
            <p:spPr>
              <a:xfrm>
                <a:off x="7908064" y="1559748"/>
                <a:ext cx="96793" cy="81082"/>
              </a:xfrm>
              <a:custGeom>
                <a:avLst/>
                <a:gdLst>
                  <a:gd name="connsiteX0" fmla="*/ 13 w 96793"/>
                  <a:gd name="connsiteY0" fmla="*/ 19927 h 81082"/>
                  <a:gd name="connsiteX1" fmla="*/ 7075 w 96793"/>
                  <a:gd name="connsiteY1" fmla="*/ 11452 h 81082"/>
                  <a:gd name="connsiteX2" fmla="*/ 17972 w 96793"/>
                  <a:gd name="connsiteY2" fmla="*/ 5398 h 81082"/>
                  <a:gd name="connsiteX3" fmla="*/ 40371 w 96793"/>
                  <a:gd name="connsiteY3" fmla="*/ 5196 h 81082"/>
                  <a:gd name="connsiteX4" fmla="*/ 58129 w 96793"/>
                  <a:gd name="connsiteY4" fmla="*/ 27999 h 81082"/>
                  <a:gd name="connsiteX5" fmla="*/ 64183 w 96793"/>
                  <a:gd name="connsiteY5" fmla="*/ 34053 h 81082"/>
                  <a:gd name="connsiteX6" fmla="*/ 77299 w 96793"/>
                  <a:gd name="connsiteY6" fmla="*/ 34255 h 81082"/>
                  <a:gd name="connsiteX7" fmla="*/ 79115 w 96793"/>
                  <a:gd name="connsiteY7" fmla="*/ 32842 h 81082"/>
                  <a:gd name="connsiteX8" fmla="*/ 94048 w 96793"/>
                  <a:gd name="connsiteY8" fmla="*/ 38291 h 81082"/>
                  <a:gd name="connsiteX9" fmla="*/ 96267 w 96793"/>
                  <a:gd name="connsiteY9" fmla="*/ 48179 h 81082"/>
                  <a:gd name="connsiteX10" fmla="*/ 90415 w 96793"/>
                  <a:gd name="connsiteY10" fmla="*/ 51609 h 81082"/>
                  <a:gd name="connsiteX11" fmla="*/ 80124 w 96793"/>
                  <a:gd name="connsiteY11" fmla="*/ 53425 h 81082"/>
                  <a:gd name="connsiteX12" fmla="*/ 48443 w 96793"/>
                  <a:gd name="connsiteY12" fmla="*/ 75623 h 81082"/>
                  <a:gd name="connsiteX13" fmla="*/ 31089 w 96793"/>
                  <a:gd name="connsiteY13" fmla="*/ 72999 h 81082"/>
                  <a:gd name="connsiteX14" fmla="*/ 10506 w 96793"/>
                  <a:gd name="connsiteY14" fmla="*/ 38896 h 81082"/>
                  <a:gd name="connsiteX15" fmla="*/ 3241 w 96793"/>
                  <a:gd name="connsiteY15" fmla="*/ 27797 h 81082"/>
                  <a:gd name="connsiteX16" fmla="*/ 13 w 96793"/>
                  <a:gd name="connsiteY16" fmla="*/ 19927 h 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793" h="81082">
                    <a:moveTo>
                      <a:pt x="13" y="19927"/>
                    </a:moveTo>
                    <a:cubicBezTo>
                      <a:pt x="-189" y="14882"/>
                      <a:pt x="2030" y="11654"/>
                      <a:pt x="7075" y="11452"/>
                    </a:cubicBezTo>
                    <a:cubicBezTo>
                      <a:pt x="11919" y="11250"/>
                      <a:pt x="14945" y="9636"/>
                      <a:pt x="17972" y="5398"/>
                    </a:cubicBezTo>
                    <a:cubicBezTo>
                      <a:pt x="22815" y="-1867"/>
                      <a:pt x="34923" y="-1665"/>
                      <a:pt x="40371" y="5196"/>
                    </a:cubicBezTo>
                    <a:cubicBezTo>
                      <a:pt x="46425" y="12663"/>
                      <a:pt x="53084" y="19725"/>
                      <a:pt x="58129" y="27999"/>
                    </a:cubicBezTo>
                    <a:cubicBezTo>
                      <a:pt x="59743" y="30421"/>
                      <a:pt x="61761" y="32439"/>
                      <a:pt x="64183" y="34053"/>
                    </a:cubicBezTo>
                    <a:cubicBezTo>
                      <a:pt x="69631" y="38089"/>
                      <a:pt x="71447" y="38089"/>
                      <a:pt x="77299" y="34255"/>
                    </a:cubicBezTo>
                    <a:cubicBezTo>
                      <a:pt x="77904" y="33851"/>
                      <a:pt x="78510" y="33044"/>
                      <a:pt x="79115" y="32842"/>
                    </a:cubicBezTo>
                    <a:cubicBezTo>
                      <a:pt x="84765" y="32439"/>
                      <a:pt x="89205" y="36273"/>
                      <a:pt x="94048" y="38291"/>
                    </a:cubicBezTo>
                    <a:cubicBezTo>
                      <a:pt x="97680" y="39703"/>
                      <a:pt x="96873" y="44748"/>
                      <a:pt x="96267" y="48179"/>
                    </a:cubicBezTo>
                    <a:cubicBezTo>
                      <a:pt x="95662" y="51205"/>
                      <a:pt x="93240" y="52820"/>
                      <a:pt x="90415" y="51609"/>
                    </a:cubicBezTo>
                    <a:cubicBezTo>
                      <a:pt x="86380" y="49995"/>
                      <a:pt x="83555" y="52214"/>
                      <a:pt x="80124" y="53425"/>
                    </a:cubicBezTo>
                    <a:cubicBezTo>
                      <a:pt x="67613" y="58268"/>
                      <a:pt x="58331" y="67147"/>
                      <a:pt x="48443" y="75623"/>
                    </a:cubicBezTo>
                    <a:cubicBezTo>
                      <a:pt x="39564" y="83291"/>
                      <a:pt x="37546" y="83291"/>
                      <a:pt x="31089" y="72999"/>
                    </a:cubicBezTo>
                    <a:cubicBezTo>
                      <a:pt x="24026" y="61699"/>
                      <a:pt x="17367" y="50196"/>
                      <a:pt x="10506" y="38896"/>
                    </a:cubicBezTo>
                    <a:cubicBezTo>
                      <a:pt x="8286" y="35062"/>
                      <a:pt x="5663" y="31430"/>
                      <a:pt x="3241" y="27797"/>
                    </a:cubicBezTo>
                    <a:cubicBezTo>
                      <a:pt x="1425" y="25578"/>
                      <a:pt x="13" y="22954"/>
                      <a:pt x="13" y="19927"/>
                    </a:cubicBezTo>
                    <a:close/>
                  </a:path>
                </a:pathLst>
              </a:custGeom>
              <a:solidFill>
                <a:srgbClr val="EAAB5E"/>
              </a:solidFill>
              <a:ln w="2018" cap="flat">
                <a:noFill/>
                <a:prstDash val="solid"/>
                <a:miter/>
              </a:ln>
            </p:spPr>
            <p:txBody>
              <a:bodyPr rtlCol="0" anchor="ctr"/>
              <a:lstStyle/>
              <a:p>
                <a:endParaRPr lang="en-US"/>
              </a:p>
            </p:txBody>
          </p:sp>
          <p:sp>
            <p:nvSpPr>
              <p:cNvPr id="54" name="Freeform 54">
                <a:extLst>
                  <a:ext uri="{FF2B5EF4-FFF2-40B4-BE49-F238E27FC236}">
                    <a16:creationId xmlns:a16="http://schemas.microsoft.com/office/drawing/2014/main" id="{A4824234-9AB1-91D7-91C8-51935D84E975}"/>
                  </a:ext>
                </a:extLst>
              </p:cNvPr>
              <p:cNvSpPr/>
              <p:nvPr/>
            </p:nvSpPr>
            <p:spPr>
              <a:xfrm>
                <a:off x="8046842" y="1748097"/>
                <a:ext cx="91016" cy="103777"/>
              </a:xfrm>
              <a:custGeom>
                <a:avLst/>
                <a:gdLst>
                  <a:gd name="connsiteX0" fmla="*/ 43655 w 91016"/>
                  <a:gd name="connsiteY0" fmla="*/ 93911 h 103777"/>
                  <a:gd name="connsiteX1" fmla="*/ 42444 w 91016"/>
                  <a:gd name="connsiteY1" fmla="*/ 85839 h 103777"/>
                  <a:gd name="connsiteX2" fmla="*/ 24484 w 91016"/>
                  <a:gd name="connsiteY2" fmla="*/ 58395 h 103777"/>
                  <a:gd name="connsiteX3" fmla="*/ 15605 w 91016"/>
                  <a:gd name="connsiteY3" fmla="*/ 46489 h 103777"/>
                  <a:gd name="connsiteX4" fmla="*/ 6727 w 91016"/>
                  <a:gd name="connsiteY4" fmla="*/ 38417 h 103777"/>
                  <a:gd name="connsiteX5" fmla="*/ 4305 w 91016"/>
                  <a:gd name="connsiteY5" fmla="*/ 20054 h 103777"/>
                  <a:gd name="connsiteX6" fmla="*/ 14798 w 91016"/>
                  <a:gd name="connsiteY6" fmla="*/ 10570 h 103777"/>
                  <a:gd name="connsiteX7" fmla="*/ 21053 w 91016"/>
                  <a:gd name="connsiteY7" fmla="*/ 7745 h 103777"/>
                  <a:gd name="connsiteX8" fmla="*/ 32757 w 91016"/>
                  <a:gd name="connsiteY8" fmla="*/ 3103 h 103777"/>
                  <a:gd name="connsiteX9" fmla="*/ 34574 w 91016"/>
                  <a:gd name="connsiteY9" fmla="*/ 1691 h 103777"/>
                  <a:gd name="connsiteX10" fmla="*/ 42847 w 91016"/>
                  <a:gd name="connsiteY10" fmla="*/ 2094 h 103777"/>
                  <a:gd name="connsiteX11" fmla="*/ 42040 w 91016"/>
                  <a:gd name="connsiteY11" fmla="*/ 10166 h 103777"/>
                  <a:gd name="connsiteX12" fmla="*/ 40829 w 91016"/>
                  <a:gd name="connsiteY12" fmla="*/ 19247 h 103777"/>
                  <a:gd name="connsiteX13" fmla="*/ 74327 w 91016"/>
                  <a:gd name="connsiteY13" fmla="*/ 69090 h 103777"/>
                  <a:gd name="connsiteX14" fmla="*/ 83811 w 91016"/>
                  <a:gd name="connsiteY14" fmla="*/ 71512 h 103777"/>
                  <a:gd name="connsiteX15" fmla="*/ 90067 w 91016"/>
                  <a:gd name="connsiteY15" fmla="*/ 72723 h 103777"/>
                  <a:gd name="connsiteX16" fmla="*/ 89461 w 91016"/>
                  <a:gd name="connsiteY16" fmla="*/ 79180 h 103777"/>
                  <a:gd name="connsiteX17" fmla="*/ 85425 w 91016"/>
                  <a:gd name="connsiteY17" fmla="*/ 83821 h 103777"/>
                  <a:gd name="connsiteX18" fmla="*/ 66457 w 91016"/>
                  <a:gd name="connsiteY18" fmla="*/ 99965 h 103777"/>
                  <a:gd name="connsiteX19" fmla="*/ 53139 w 91016"/>
                  <a:gd name="connsiteY19" fmla="*/ 100772 h 103777"/>
                  <a:gd name="connsiteX20" fmla="*/ 47892 w 91016"/>
                  <a:gd name="connsiteY20" fmla="*/ 99562 h 103777"/>
                  <a:gd name="connsiteX21" fmla="*/ 43655 w 91016"/>
                  <a:gd name="connsiteY21" fmla="*/ 93911 h 10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16" h="103777">
                    <a:moveTo>
                      <a:pt x="43655" y="93911"/>
                    </a:moveTo>
                    <a:cubicBezTo>
                      <a:pt x="45268" y="90884"/>
                      <a:pt x="43655" y="88463"/>
                      <a:pt x="42444" y="85839"/>
                    </a:cubicBezTo>
                    <a:cubicBezTo>
                      <a:pt x="37601" y="75951"/>
                      <a:pt x="31547" y="66871"/>
                      <a:pt x="24484" y="58395"/>
                    </a:cubicBezTo>
                    <a:cubicBezTo>
                      <a:pt x="21255" y="54561"/>
                      <a:pt x="18431" y="50525"/>
                      <a:pt x="15605" y="46489"/>
                    </a:cubicBezTo>
                    <a:cubicBezTo>
                      <a:pt x="13184" y="43059"/>
                      <a:pt x="10964" y="40234"/>
                      <a:pt x="6727" y="38417"/>
                    </a:cubicBezTo>
                    <a:cubicBezTo>
                      <a:pt x="-1345" y="34785"/>
                      <a:pt x="-2153" y="26108"/>
                      <a:pt x="4305" y="20054"/>
                    </a:cubicBezTo>
                    <a:cubicBezTo>
                      <a:pt x="7735" y="16825"/>
                      <a:pt x="11166" y="13799"/>
                      <a:pt x="14798" y="10570"/>
                    </a:cubicBezTo>
                    <a:cubicBezTo>
                      <a:pt x="16614" y="8955"/>
                      <a:pt x="18632" y="7341"/>
                      <a:pt x="21053" y="7745"/>
                    </a:cubicBezTo>
                    <a:cubicBezTo>
                      <a:pt x="26098" y="8754"/>
                      <a:pt x="29529" y="6534"/>
                      <a:pt x="32757" y="3103"/>
                    </a:cubicBezTo>
                    <a:cubicBezTo>
                      <a:pt x="33363" y="2498"/>
                      <a:pt x="33968" y="2094"/>
                      <a:pt x="34574" y="1691"/>
                    </a:cubicBezTo>
                    <a:cubicBezTo>
                      <a:pt x="37399" y="-327"/>
                      <a:pt x="40224" y="-933"/>
                      <a:pt x="42847" y="2094"/>
                    </a:cubicBezTo>
                    <a:cubicBezTo>
                      <a:pt x="45067" y="4718"/>
                      <a:pt x="45268" y="7946"/>
                      <a:pt x="42040" y="10166"/>
                    </a:cubicBezTo>
                    <a:cubicBezTo>
                      <a:pt x="37802" y="13193"/>
                      <a:pt x="39013" y="15615"/>
                      <a:pt x="40829" y="19247"/>
                    </a:cubicBezTo>
                    <a:cubicBezTo>
                      <a:pt x="50112" y="37005"/>
                      <a:pt x="60807" y="54158"/>
                      <a:pt x="74327" y="69090"/>
                    </a:cubicBezTo>
                    <a:cubicBezTo>
                      <a:pt x="76950" y="71916"/>
                      <a:pt x="79170" y="75346"/>
                      <a:pt x="83811" y="71512"/>
                    </a:cubicBezTo>
                    <a:cubicBezTo>
                      <a:pt x="85627" y="69898"/>
                      <a:pt x="88452" y="70503"/>
                      <a:pt x="90067" y="72723"/>
                    </a:cubicBezTo>
                    <a:cubicBezTo>
                      <a:pt x="91681" y="74942"/>
                      <a:pt x="91076" y="77162"/>
                      <a:pt x="89461" y="79180"/>
                    </a:cubicBezTo>
                    <a:cubicBezTo>
                      <a:pt x="88250" y="80794"/>
                      <a:pt x="86838" y="82409"/>
                      <a:pt x="85425" y="83821"/>
                    </a:cubicBezTo>
                    <a:cubicBezTo>
                      <a:pt x="79170" y="89270"/>
                      <a:pt x="72712" y="94718"/>
                      <a:pt x="66457" y="99965"/>
                    </a:cubicBezTo>
                    <a:cubicBezTo>
                      <a:pt x="60403" y="105010"/>
                      <a:pt x="60403" y="104808"/>
                      <a:pt x="53139" y="100772"/>
                    </a:cubicBezTo>
                    <a:cubicBezTo>
                      <a:pt x="51524" y="99763"/>
                      <a:pt x="49506" y="99965"/>
                      <a:pt x="47892" y="99562"/>
                    </a:cubicBezTo>
                    <a:cubicBezTo>
                      <a:pt x="44664" y="98754"/>
                      <a:pt x="42847" y="97140"/>
                      <a:pt x="43655" y="93911"/>
                    </a:cubicBezTo>
                    <a:close/>
                  </a:path>
                </a:pathLst>
              </a:custGeom>
              <a:solidFill>
                <a:srgbClr val="EAAB5E"/>
              </a:solidFill>
              <a:ln w="2018" cap="flat">
                <a:noFill/>
                <a:prstDash val="solid"/>
                <a:miter/>
              </a:ln>
            </p:spPr>
            <p:txBody>
              <a:bodyPr rtlCol="0" anchor="ctr"/>
              <a:lstStyle/>
              <a:p>
                <a:endParaRPr lang="en-US"/>
              </a:p>
            </p:txBody>
          </p:sp>
          <p:sp>
            <p:nvSpPr>
              <p:cNvPr id="55" name="Freeform 55">
                <a:extLst>
                  <a:ext uri="{FF2B5EF4-FFF2-40B4-BE49-F238E27FC236}">
                    <a16:creationId xmlns:a16="http://schemas.microsoft.com/office/drawing/2014/main" id="{68A3DFE3-076D-212D-D38F-1DC9EF8A665D}"/>
                  </a:ext>
                </a:extLst>
              </p:cNvPr>
              <p:cNvSpPr/>
              <p:nvPr/>
            </p:nvSpPr>
            <p:spPr>
              <a:xfrm>
                <a:off x="8107748" y="1875671"/>
                <a:ext cx="96456" cy="73239"/>
              </a:xfrm>
              <a:custGeom>
                <a:avLst/>
                <a:gdLst>
                  <a:gd name="connsiteX0" fmla="*/ 19071 w 96456"/>
                  <a:gd name="connsiteY0" fmla="*/ 37 h 73239"/>
                  <a:gd name="connsiteX1" fmla="*/ 30573 w 96456"/>
                  <a:gd name="connsiteY1" fmla="*/ 2055 h 73239"/>
                  <a:gd name="connsiteX2" fmla="*/ 52770 w 96456"/>
                  <a:gd name="connsiteY2" fmla="*/ 9724 h 73239"/>
                  <a:gd name="connsiteX3" fmla="*/ 69519 w 96456"/>
                  <a:gd name="connsiteY3" fmla="*/ 22639 h 73239"/>
                  <a:gd name="connsiteX4" fmla="*/ 77591 w 96456"/>
                  <a:gd name="connsiteY4" fmla="*/ 35957 h 73239"/>
                  <a:gd name="connsiteX5" fmla="*/ 81828 w 96456"/>
                  <a:gd name="connsiteY5" fmla="*/ 38984 h 73239"/>
                  <a:gd name="connsiteX6" fmla="*/ 90909 w 96456"/>
                  <a:gd name="connsiteY6" fmla="*/ 41002 h 73239"/>
                  <a:gd name="connsiteX7" fmla="*/ 94945 w 96456"/>
                  <a:gd name="connsiteY7" fmla="*/ 50890 h 73239"/>
                  <a:gd name="connsiteX8" fmla="*/ 76783 w 96456"/>
                  <a:gd name="connsiteY8" fmla="*/ 65217 h 73239"/>
                  <a:gd name="connsiteX9" fmla="*/ 61649 w 96456"/>
                  <a:gd name="connsiteY9" fmla="*/ 71473 h 73239"/>
                  <a:gd name="connsiteX10" fmla="*/ 48129 w 96456"/>
                  <a:gd name="connsiteY10" fmla="*/ 67639 h 73239"/>
                  <a:gd name="connsiteX11" fmla="*/ 45506 w 96456"/>
                  <a:gd name="connsiteY11" fmla="*/ 64814 h 73239"/>
                  <a:gd name="connsiteX12" fmla="*/ 31582 w 96456"/>
                  <a:gd name="connsiteY12" fmla="*/ 49276 h 73239"/>
                  <a:gd name="connsiteX13" fmla="*/ 14228 w 96456"/>
                  <a:gd name="connsiteY13" fmla="*/ 34343 h 73239"/>
                  <a:gd name="connsiteX14" fmla="*/ 3735 w 96456"/>
                  <a:gd name="connsiteY14" fmla="*/ 29096 h 73239"/>
                  <a:gd name="connsiteX15" fmla="*/ 3533 w 96456"/>
                  <a:gd name="connsiteY15" fmla="*/ 18401 h 73239"/>
                  <a:gd name="connsiteX16" fmla="*/ 8174 w 96456"/>
                  <a:gd name="connsiteY16" fmla="*/ 8311 h 73239"/>
                  <a:gd name="connsiteX17" fmla="*/ 19071 w 96456"/>
                  <a:gd name="connsiteY17" fmla="*/ 37 h 7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56" h="73239">
                    <a:moveTo>
                      <a:pt x="19071" y="37"/>
                    </a:moveTo>
                    <a:cubicBezTo>
                      <a:pt x="23107" y="-164"/>
                      <a:pt x="27143" y="441"/>
                      <a:pt x="30573" y="2055"/>
                    </a:cubicBezTo>
                    <a:cubicBezTo>
                      <a:pt x="37636" y="5486"/>
                      <a:pt x="45304" y="7302"/>
                      <a:pt x="52770" y="9724"/>
                    </a:cubicBezTo>
                    <a:cubicBezTo>
                      <a:pt x="60034" y="11943"/>
                      <a:pt x="66088" y="15576"/>
                      <a:pt x="69519" y="22639"/>
                    </a:cubicBezTo>
                    <a:cubicBezTo>
                      <a:pt x="71738" y="27280"/>
                      <a:pt x="76178" y="30509"/>
                      <a:pt x="77591" y="35957"/>
                    </a:cubicBezTo>
                    <a:cubicBezTo>
                      <a:pt x="77994" y="37975"/>
                      <a:pt x="80214" y="38580"/>
                      <a:pt x="81828" y="38984"/>
                    </a:cubicBezTo>
                    <a:cubicBezTo>
                      <a:pt x="84855" y="39993"/>
                      <a:pt x="87882" y="40598"/>
                      <a:pt x="90909" y="41002"/>
                    </a:cubicBezTo>
                    <a:cubicBezTo>
                      <a:pt x="95954" y="41607"/>
                      <a:pt x="98173" y="47056"/>
                      <a:pt x="94945" y="50890"/>
                    </a:cubicBezTo>
                    <a:cubicBezTo>
                      <a:pt x="89900" y="56742"/>
                      <a:pt x="85057" y="62998"/>
                      <a:pt x="76783" y="65217"/>
                    </a:cubicBezTo>
                    <a:cubicBezTo>
                      <a:pt x="71537" y="66630"/>
                      <a:pt x="66694" y="69455"/>
                      <a:pt x="61649" y="71473"/>
                    </a:cubicBezTo>
                    <a:cubicBezTo>
                      <a:pt x="54385" y="74500"/>
                      <a:pt x="52770" y="73895"/>
                      <a:pt x="48129" y="67639"/>
                    </a:cubicBezTo>
                    <a:cubicBezTo>
                      <a:pt x="47322" y="66630"/>
                      <a:pt x="46514" y="65419"/>
                      <a:pt x="45506" y="64814"/>
                    </a:cubicBezTo>
                    <a:cubicBezTo>
                      <a:pt x="39250" y="61181"/>
                      <a:pt x="35214" y="55531"/>
                      <a:pt x="31582" y="49276"/>
                    </a:cubicBezTo>
                    <a:cubicBezTo>
                      <a:pt x="27546" y="42213"/>
                      <a:pt x="22098" y="36966"/>
                      <a:pt x="14228" y="34343"/>
                    </a:cubicBezTo>
                    <a:cubicBezTo>
                      <a:pt x="10595" y="33132"/>
                      <a:pt x="6964" y="31316"/>
                      <a:pt x="3735" y="29096"/>
                    </a:cubicBezTo>
                    <a:cubicBezTo>
                      <a:pt x="-1108" y="25867"/>
                      <a:pt x="-1310" y="21428"/>
                      <a:pt x="3533" y="18401"/>
                    </a:cubicBezTo>
                    <a:cubicBezTo>
                      <a:pt x="7771" y="15777"/>
                      <a:pt x="8981" y="13356"/>
                      <a:pt x="8174" y="8311"/>
                    </a:cubicBezTo>
                    <a:cubicBezTo>
                      <a:pt x="7165" y="3670"/>
                      <a:pt x="12412" y="239"/>
                      <a:pt x="19071" y="37"/>
                    </a:cubicBezTo>
                    <a:close/>
                  </a:path>
                </a:pathLst>
              </a:custGeom>
              <a:solidFill>
                <a:srgbClr val="EAAB5E"/>
              </a:solidFill>
              <a:ln w="2018" cap="flat">
                <a:noFill/>
                <a:prstDash val="solid"/>
                <a:miter/>
              </a:ln>
            </p:spPr>
            <p:txBody>
              <a:bodyPr rtlCol="0" anchor="ctr"/>
              <a:lstStyle/>
              <a:p>
                <a:endParaRPr lang="en-US"/>
              </a:p>
            </p:txBody>
          </p:sp>
          <p:sp>
            <p:nvSpPr>
              <p:cNvPr id="56" name="Freeform 56">
                <a:extLst>
                  <a:ext uri="{FF2B5EF4-FFF2-40B4-BE49-F238E27FC236}">
                    <a16:creationId xmlns:a16="http://schemas.microsoft.com/office/drawing/2014/main" id="{E6CBDB35-A22D-E1B6-C982-204C8AA98A73}"/>
                  </a:ext>
                </a:extLst>
              </p:cNvPr>
              <p:cNvSpPr/>
              <p:nvPr/>
            </p:nvSpPr>
            <p:spPr>
              <a:xfrm>
                <a:off x="8110191" y="1934079"/>
                <a:ext cx="91392" cy="128794"/>
              </a:xfrm>
              <a:custGeom>
                <a:avLst/>
                <a:gdLst>
                  <a:gd name="connsiteX0" fmla="*/ 23287 w 91392"/>
                  <a:gd name="connsiteY0" fmla="*/ 98626 h 128794"/>
                  <a:gd name="connsiteX1" fmla="*/ 25709 w 91392"/>
                  <a:gd name="connsiteY1" fmla="*/ 84500 h 128794"/>
                  <a:gd name="connsiteX2" fmla="*/ 26516 w 91392"/>
                  <a:gd name="connsiteY2" fmla="*/ 62101 h 128794"/>
                  <a:gd name="connsiteX3" fmla="*/ 19050 w 91392"/>
                  <a:gd name="connsiteY3" fmla="*/ 41316 h 128794"/>
                  <a:gd name="connsiteX4" fmla="*/ 4924 w 91392"/>
                  <a:gd name="connsiteY4" fmla="*/ 15285 h 128794"/>
                  <a:gd name="connsiteX5" fmla="*/ 1292 w 91392"/>
                  <a:gd name="connsiteY5" fmla="*/ 9231 h 128794"/>
                  <a:gd name="connsiteX6" fmla="*/ 2099 w 91392"/>
                  <a:gd name="connsiteY6" fmla="*/ 755 h 128794"/>
                  <a:gd name="connsiteX7" fmla="*/ 9364 w 91392"/>
                  <a:gd name="connsiteY7" fmla="*/ 3379 h 128794"/>
                  <a:gd name="connsiteX8" fmla="*/ 22077 w 91392"/>
                  <a:gd name="connsiteY8" fmla="*/ 22146 h 128794"/>
                  <a:gd name="connsiteX9" fmla="*/ 62839 w 91392"/>
                  <a:gd name="connsiteY9" fmla="*/ 79455 h 128794"/>
                  <a:gd name="connsiteX10" fmla="*/ 77368 w 91392"/>
                  <a:gd name="connsiteY10" fmla="*/ 94590 h 128794"/>
                  <a:gd name="connsiteX11" fmla="*/ 90686 w 91392"/>
                  <a:gd name="connsiteY11" fmla="*/ 112752 h 128794"/>
                  <a:gd name="connsiteX12" fmla="*/ 90283 w 91392"/>
                  <a:gd name="connsiteY12" fmla="*/ 118604 h 128794"/>
                  <a:gd name="connsiteX13" fmla="*/ 84632 w 91392"/>
                  <a:gd name="connsiteY13" fmla="*/ 120218 h 128794"/>
                  <a:gd name="connsiteX14" fmla="*/ 79587 w 91392"/>
                  <a:gd name="connsiteY14" fmla="*/ 118200 h 128794"/>
                  <a:gd name="connsiteX15" fmla="*/ 67480 w 91392"/>
                  <a:gd name="connsiteY15" fmla="*/ 119815 h 128794"/>
                  <a:gd name="connsiteX16" fmla="*/ 53758 w 91392"/>
                  <a:gd name="connsiteY16" fmla="*/ 127079 h 128794"/>
                  <a:gd name="connsiteX17" fmla="*/ 39633 w 91392"/>
                  <a:gd name="connsiteY17" fmla="*/ 122438 h 128794"/>
                  <a:gd name="connsiteX18" fmla="*/ 34991 w 91392"/>
                  <a:gd name="connsiteY18" fmla="*/ 113559 h 128794"/>
                  <a:gd name="connsiteX19" fmla="*/ 28131 w 91392"/>
                  <a:gd name="connsiteY19" fmla="*/ 106294 h 128794"/>
                  <a:gd name="connsiteX20" fmla="*/ 23287 w 91392"/>
                  <a:gd name="connsiteY20" fmla="*/ 98626 h 1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392" h="128794">
                    <a:moveTo>
                      <a:pt x="23287" y="98626"/>
                    </a:moveTo>
                    <a:cubicBezTo>
                      <a:pt x="24095" y="93783"/>
                      <a:pt x="24498" y="89142"/>
                      <a:pt x="25709" y="84500"/>
                    </a:cubicBezTo>
                    <a:cubicBezTo>
                      <a:pt x="27727" y="77034"/>
                      <a:pt x="27727" y="69164"/>
                      <a:pt x="26516" y="62101"/>
                    </a:cubicBezTo>
                    <a:cubicBezTo>
                      <a:pt x="25104" y="55038"/>
                      <a:pt x="23489" y="47572"/>
                      <a:pt x="19050" y="41316"/>
                    </a:cubicBezTo>
                    <a:cubicBezTo>
                      <a:pt x="13400" y="33244"/>
                      <a:pt x="8355" y="24769"/>
                      <a:pt x="4924" y="15285"/>
                    </a:cubicBezTo>
                    <a:cubicBezTo>
                      <a:pt x="4117" y="13065"/>
                      <a:pt x="2503" y="11249"/>
                      <a:pt x="1292" y="9231"/>
                    </a:cubicBezTo>
                    <a:cubicBezTo>
                      <a:pt x="-726" y="5599"/>
                      <a:pt x="-322" y="2370"/>
                      <a:pt x="2099" y="755"/>
                    </a:cubicBezTo>
                    <a:cubicBezTo>
                      <a:pt x="5530" y="-1263"/>
                      <a:pt x="7548" y="1159"/>
                      <a:pt x="9364" y="3379"/>
                    </a:cubicBezTo>
                    <a:cubicBezTo>
                      <a:pt x="13803" y="9433"/>
                      <a:pt x="18444" y="15487"/>
                      <a:pt x="22077" y="22146"/>
                    </a:cubicBezTo>
                    <a:cubicBezTo>
                      <a:pt x="33781" y="42527"/>
                      <a:pt x="48713" y="60689"/>
                      <a:pt x="62839" y="79455"/>
                    </a:cubicBezTo>
                    <a:cubicBezTo>
                      <a:pt x="67076" y="85106"/>
                      <a:pt x="72726" y="89545"/>
                      <a:pt x="77368" y="94590"/>
                    </a:cubicBezTo>
                    <a:cubicBezTo>
                      <a:pt x="82412" y="100039"/>
                      <a:pt x="87861" y="105487"/>
                      <a:pt x="90686" y="112752"/>
                    </a:cubicBezTo>
                    <a:cubicBezTo>
                      <a:pt x="91493" y="114972"/>
                      <a:pt x="91896" y="116586"/>
                      <a:pt x="90283" y="118604"/>
                    </a:cubicBezTo>
                    <a:cubicBezTo>
                      <a:pt x="88668" y="120420"/>
                      <a:pt x="86852" y="120824"/>
                      <a:pt x="84632" y="120218"/>
                    </a:cubicBezTo>
                    <a:cubicBezTo>
                      <a:pt x="82816" y="119815"/>
                      <a:pt x="81202" y="118806"/>
                      <a:pt x="79587" y="118200"/>
                    </a:cubicBezTo>
                    <a:cubicBezTo>
                      <a:pt x="75350" y="116989"/>
                      <a:pt x="71314" y="117595"/>
                      <a:pt x="67480" y="119815"/>
                    </a:cubicBezTo>
                    <a:cubicBezTo>
                      <a:pt x="62839" y="122236"/>
                      <a:pt x="58399" y="124859"/>
                      <a:pt x="53758" y="127079"/>
                    </a:cubicBezTo>
                    <a:cubicBezTo>
                      <a:pt x="47099" y="130308"/>
                      <a:pt x="43265" y="129097"/>
                      <a:pt x="39633" y="122438"/>
                    </a:cubicBezTo>
                    <a:cubicBezTo>
                      <a:pt x="38018" y="119411"/>
                      <a:pt x="36808" y="116182"/>
                      <a:pt x="34991" y="113559"/>
                    </a:cubicBezTo>
                    <a:cubicBezTo>
                      <a:pt x="33175" y="110734"/>
                      <a:pt x="31157" y="107707"/>
                      <a:pt x="28131" y="106294"/>
                    </a:cubicBezTo>
                    <a:cubicBezTo>
                      <a:pt x="24296" y="104478"/>
                      <a:pt x="24095" y="101451"/>
                      <a:pt x="23287" y="98626"/>
                    </a:cubicBezTo>
                    <a:close/>
                  </a:path>
                </a:pathLst>
              </a:custGeom>
              <a:solidFill>
                <a:srgbClr val="EAAB5E"/>
              </a:solidFill>
              <a:ln w="2018" cap="flat">
                <a:noFill/>
                <a:prstDash val="solid"/>
                <a:miter/>
              </a:ln>
            </p:spPr>
            <p:txBody>
              <a:bodyPr rtlCol="0" anchor="ctr"/>
              <a:lstStyle/>
              <a:p>
                <a:endParaRPr lang="en-US"/>
              </a:p>
            </p:txBody>
          </p:sp>
          <p:sp>
            <p:nvSpPr>
              <p:cNvPr id="57" name="Freeform 57">
                <a:extLst>
                  <a:ext uri="{FF2B5EF4-FFF2-40B4-BE49-F238E27FC236}">
                    <a16:creationId xmlns:a16="http://schemas.microsoft.com/office/drawing/2014/main" id="{2C997192-B961-DC03-379F-9C1FC5478164}"/>
                  </a:ext>
                </a:extLst>
              </p:cNvPr>
              <p:cNvSpPr/>
              <p:nvPr/>
            </p:nvSpPr>
            <p:spPr>
              <a:xfrm>
                <a:off x="7821705" y="2044658"/>
                <a:ext cx="82336" cy="100274"/>
              </a:xfrm>
              <a:custGeom>
                <a:avLst/>
                <a:gdLst>
                  <a:gd name="connsiteX0" fmla="*/ 82336 w 82336"/>
                  <a:gd name="connsiteY0" fmla="*/ 64325 h 100274"/>
                  <a:gd name="connsiteX1" fmla="*/ 78906 w 82336"/>
                  <a:gd name="connsiteY1" fmla="*/ 68966 h 100274"/>
                  <a:gd name="connsiteX2" fmla="*/ 73255 w 82336"/>
                  <a:gd name="connsiteY2" fmla="*/ 73002 h 100274"/>
                  <a:gd name="connsiteX3" fmla="*/ 44399 w 82336"/>
                  <a:gd name="connsiteY3" fmla="*/ 98630 h 100274"/>
                  <a:gd name="connsiteX4" fmla="*/ 31081 w 82336"/>
                  <a:gd name="connsiteY4" fmla="*/ 98227 h 100274"/>
                  <a:gd name="connsiteX5" fmla="*/ 31283 w 82336"/>
                  <a:gd name="connsiteY5" fmla="*/ 90962 h 100274"/>
                  <a:gd name="connsiteX6" fmla="*/ 37336 w 82336"/>
                  <a:gd name="connsiteY6" fmla="*/ 85514 h 100274"/>
                  <a:gd name="connsiteX7" fmla="*/ 32292 w 82336"/>
                  <a:gd name="connsiteY7" fmla="*/ 77845 h 100274"/>
                  <a:gd name="connsiteX8" fmla="*/ 4646 w 82336"/>
                  <a:gd name="connsiteY8" fmla="*/ 46971 h 100274"/>
                  <a:gd name="connsiteX9" fmla="*/ 4445 w 82336"/>
                  <a:gd name="connsiteY9" fmla="*/ 30222 h 100274"/>
                  <a:gd name="connsiteX10" fmla="*/ 14130 w 82336"/>
                  <a:gd name="connsiteY10" fmla="*/ 10648 h 100274"/>
                  <a:gd name="connsiteX11" fmla="*/ 20184 w 82336"/>
                  <a:gd name="connsiteY11" fmla="*/ 356 h 100274"/>
                  <a:gd name="connsiteX12" fmla="*/ 29669 w 82336"/>
                  <a:gd name="connsiteY12" fmla="*/ 5805 h 100274"/>
                  <a:gd name="connsiteX13" fmla="*/ 52471 w 82336"/>
                  <a:gd name="connsiteY13" fmla="*/ 38495 h 100274"/>
                  <a:gd name="connsiteX14" fmla="*/ 60744 w 82336"/>
                  <a:gd name="connsiteY14" fmla="*/ 54437 h 100274"/>
                  <a:gd name="connsiteX15" fmla="*/ 73457 w 82336"/>
                  <a:gd name="connsiteY15" fmla="*/ 60895 h 100274"/>
                  <a:gd name="connsiteX16" fmla="*/ 78906 w 82336"/>
                  <a:gd name="connsiteY16" fmla="*/ 60087 h 100274"/>
                  <a:gd name="connsiteX17" fmla="*/ 82336 w 82336"/>
                  <a:gd name="connsiteY17" fmla="*/ 64325 h 10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336" h="100274">
                    <a:moveTo>
                      <a:pt x="82336" y="64325"/>
                    </a:moveTo>
                    <a:cubicBezTo>
                      <a:pt x="82336" y="66545"/>
                      <a:pt x="80722" y="67756"/>
                      <a:pt x="78906" y="68966"/>
                    </a:cubicBezTo>
                    <a:cubicBezTo>
                      <a:pt x="76888" y="70177"/>
                      <a:pt x="74466" y="70782"/>
                      <a:pt x="73255" y="73002"/>
                    </a:cubicBezTo>
                    <a:cubicBezTo>
                      <a:pt x="66798" y="84908"/>
                      <a:pt x="54085" y="90155"/>
                      <a:pt x="44399" y="98630"/>
                    </a:cubicBezTo>
                    <a:cubicBezTo>
                      <a:pt x="40162" y="102263"/>
                      <a:pt x="35520" y="98832"/>
                      <a:pt x="31081" y="98227"/>
                    </a:cubicBezTo>
                    <a:cubicBezTo>
                      <a:pt x="28660" y="97823"/>
                      <a:pt x="28861" y="93182"/>
                      <a:pt x="31283" y="90962"/>
                    </a:cubicBezTo>
                    <a:cubicBezTo>
                      <a:pt x="33300" y="89146"/>
                      <a:pt x="37336" y="88944"/>
                      <a:pt x="37336" y="85514"/>
                    </a:cubicBezTo>
                    <a:cubicBezTo>
                      <a:pt x="37135" y="82487"/>
                      <a:pt x="34309" y="80065"/>
                      <a:pt x="32292" y="77845"/>
                    </a:cubicBezTo>
                    <a:cubicBezTo>
                      <a:pt x="23211" y="67554"/>
                      <a:pt x="14130" y="57060"/>
                      <a:pt x="4646" y="46971"/>
                    </a:cubicBezTo>
                    <a:cubicBezTo>
                      <a:pt x="-1206" y="40513"/>
                      <a:pt x="-1811" y="36477"/>
                      <a:pt x="4445" y="30222"/>
                    </a:cubicBezTo>
                    <a:cubicBezTo>
                      <a:pt x="10094" y="24571"/>
                      <a:pt x="13323" y="18518"/>
                      <a:pt x="14130" y="10648"/>
                    </a:cubicBezTo>
                    <a:cubicBezTo>
                      <a:pt x="14534" y="6612"/>
                      <a:pt x="15543" y="1970"/>
                      <a:pt x="20184" y="356"/>
                    </a:cubicBezTo>
                    <a:cubicBezTo>
                      <a:pt x="24825" y="-1258"/>
                      <a:pt x="27247" y="2979"/>
                      <a:pt x="29669" y="5805"/>
                    </a:cubicBezTo>
                    <a:cubicBezTo>
                      <a:pt x="38345" y="15894"/>
                      <a:pt x="45206" y="27397"/>
                      <a:pt x="52471" y="38495"/>
                    </a:cubicBezTo>
                    <a:cubicBezTo>
                      <a:pt x="55700" y="43540"/>
                      <a:pt x="59332" y="48383"/>
                      <a:pt x="60744" y="54437"/>
                    </a:cubicBezTo>
                    <a:cubicBezTo>
                      <a:pt x="61350" y="57464"/>
                      <a:pt x="70229" y="61702"/>
                      <a:pt x="73457" y="60895"/>
                    </a:cubicBezTo>
                    <a:cubicBezTo>
                      <a:pt x="75273" y="60491"/>
                      <a:pt x="76888" y="59886"/>
                      <a:pt x="78906" y="60087"/>
                    </a:cubicBezTo>
                    <a:cubicBezTo>
                      <a:pt x="81126" y="60289"/>
                      <a:pt x="82336" y="61702"/>
                      <a:pt x="82336" y="64325"/>
                    </a:cubicBezTo>
                    <a:close/>
                  </a:path>
                </a:pathLst>
              </a:custGeom>
              <a:solidFill>
                <a:srgbClr val="EAAB5E"/>
              </a:solidFill>
              <a:ln w="2018" cap="flat">
                <a:noFill/>
                <a:prstDash val="solid"/>
                <a:miter/>
              </a:ln>
            </p:spPr>
            <p:txBody>
              <a:bodyPr rtlCol="0" anchor="ctr"/>
              <a:lstStyle/>
              <a:p>
                <a:endParaRPr lang="en-US"/>
              </a:p>
            </p:txBody>
          </p:sp>
          <p:sp>
            <p:nvSpPr>
              <p:cNvPr id="58" name="Freeform 58">
                <a:extLst>
                  <a:ext uri="{FF2B5EF4-FFF2-40B4-BE49-F238E27FC236}">
                    <a16:creationId xmlns:a16="http://schemas.microsoft.com/office/drawing/2014/main" id="{96EA047D-1D2B-AA41-F601-63EF9686BB49}"/>
                  </a:ext>
                </a:extLst>
              </p:cNvPr>
              <p:cNvSpPr/>
              <p:nvPr/>
            </p:nvSpPr>
            <p:spPr>
              <a:xfrm>
                <a:off x="7540647" y="1646785"/>
                <a:ext cx="83237" cy="87067"/>
              </a:xfrm>
              <a:custGeom>
                <a:avLst/>
                <a:gdLst>
                  <a:gd name="connsiteX0" fmla="*/ 3801 w 83237"/>
                  <a:gd name="connsiteY0" fmla="*/ 12801 h 87067"/>
                  <a:gd name="connsiteX1" fmla="*/ 11671 w 83237"/>
                  <a:gd name="connsiteY1" fmla="*/ 3720 h 87067"/>
                  <a:gd name="connsiteX2" fmla="*/ 24586 w 83237"/>
                  <a:gd name="connsiteY2" fmla="*/ 491 h 87067"/>
                  <a:gd name="connsiteX3" fmla="*/ 32254 w 83237"/>
                  <a:gd name="connsiteY3" fmla="*/ 3720 h 87067"/>
                  <a:gd name="connsiteX4" fmla="*/ 69989 w 83237"/>
                  <a:gd name="connsiteY4" fmla="*/ 63048 h 87067"/>
                  <a:gd name="connsiteX5" fmla="*/ 76446 w 83237"/>
                  <a:gd name="connsiteY5" fmla="*/ 67891 h 87067"/>
                  <a:gd name="connsiteX6" fmla="*/ 81693 w 83237"/>
                  <a:gd name="connsiteY6" fmla="*/ 71120 h 87067"/>
                  <a:gd name="connsiteX7" fmla="*/ 82500 w 83237"/>
                  <a:gd name="connsiteY7" fmla="*/ 76770 h 87067"/>
                  <a:gd name="connsiteX8" fmla="*/ 77859 w 83237"/>
                  <a:gd name="connsiteY8" fmla="*/ 78788 h 87067"/>
                  <a:gd name="connsiteX9" fmla="*/ 52837 w 83237"/>
                  <a:gd name="connsiteY9" fmla="*/ 84438 h 87067"/>
                  <a:gd name="connsiteX10" fmla="*/ 37097 w 83237"/>
                  <a:gd name="connsiteY10" fmla="*/ 82218 h 87067"/>
                  <a:gd name="connsiteX11" fmla="*/ 1783 w 83237"/>
                  <a:gd name="connsiteY11" fmla="*/ 38631 h 87067"/>
                  <a:gd name="connsiteX12" fmla="*/ 6021 w 83237"/>
                  <a:gd name="connsiteY12" fmla="*/ 29953 h 87067"/>
                  <a:gd name="connsiteX13" fmla="*/ 8846 w 83237"/>
                  <a:gd name="connsiteY13" fmla="*/ 24909 h 87067"/>
                  <a:gd name="connsiteX14" fmla="*/ 3801 w 83237"/>
                  <a:gd name="connsiteY14" fmla="*/ 12801 h 8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37" h="87067">
                    <a:moveTo>
                      <a:pt x="3801" y="12801"/>
                    </a:moveTo>
                    <a:cubicBezTo>
                      <a:pt x="3599" y="8160"/>
                      <a:pt x="6424" y="4527"/>
                      <a:pt x="11671" y="3720"/>
                    </a:cubicBezTo>
                    <a:cubicBezTo>
                      <a:pt x="16111" y="2913"/>
                      <a:pt x="20348" y="1904"/>
                      <a:pt x="24586" y="491"/>
                    </a:cubicBezTo>
                    <a:cubicBezTo>
                      <a:pt x="28218" y="-719"/>
                      <a:pt x="30639" y="290"/>
                      <a:pt x="32254" y="3720"/>
                    </a:cubicBezTo>
                    <a:cubicBezTo>
                      <a:pt x="41939" y="25312"/>
                      <a:pt x="58688" y="42465"/>
                      <a:pt x="69989" y="63048"/>
                    </a:cubicBezTo>
                    <a:cubicBezTo>
                      <a:pt x="71401" y="65671"/>
                      <a:pt x="73217" y="67891"/>
                      <a:pt x="76446" y="67891"/>
                    </a:cubicBezTo>
                    <a:cubicBezTo>
                      <a:pt x="78666" y="67891"/>
                      <a:pt x="80280" y="69303"/>
                      <a:pt x="81693" y="71120"/>
                    </a:cubicBezTo>
                    <a:cubicBezTo>
                      <a:pt x="83105" y="72734"/>
                      <a:pt x="83912" y="74752"/>
                      <a:pt x="82500" y="76770"/>
                    </a:cubicBezTo>
                    <a:cubicBezTo>
                      <a:pt x="81491" y="78586"/>
                      <a:pt x="79473" y="79393"/>
                      <a:pt x="77859" y="78788"/>
                    </a:cubicBezTo>
                    <a:cubicBezTo>
                      <a:pt x="68374" y="75761"/>
                      <a:pt x="60706" y="81209"/>
                      <a:pt x="52837" y="84438"/>
                    </a:cubicBezTo>
                    <a:cubicBezTo>
                      <a:pt x="44159" y="88070"/>
                      <a:pt x="43957" y="88474"/>
                      <a:pt x="37097" y="82218"/>
                    </a:cubicBezTo>
                    <a:cubicBezTo>
                      <a:pt x="23375" y="69303"/>
                      <a:pt x="11066" y="55178"/>
                      <a:pt x="1783" y="38631"/>
                    </a:cubicBezTo>
                    <a:cubicBezTo>
                      <a:pt x="-1446" y="32980"/>
                      <a:pt x="-437" y="30761"/>
                      <a:pt x="6021" y="29953"/>
                    </a:cubicBezTo>
                    <a:cubicBezTo>
                      <a:pt x="10662" y="29348"/>
                      <a:pt x="11066" y="29146"/>
                      <a:pt x="8846" y="24909"/>
                    </a:cubicBezTo>
                    <a:cubicBezTo>
                      <a:pt x="6828" y="21074"/>
                      <a:pt x="4003" y="17442"/>
                      <a:pt x="3801" y="12801"/>
                    </a:cubicBezTo>
                    <a:close/>
                  </a:path>
                </a:pathLst>
              </a:custGeom>
              <a:solidFill>
                <a:srgbClr val="EAAB5E"/>
              </a:solidFill>
              <a:ln w="2018" cap="flat">
                <a:noFill/>
                <a:prstDash val="solid"/>
                <a:miter/>
              </a:ln>
            </p:spPr>
            <p:txBody>
              <a:bodyPr rtlCol="0" anchor="ctr"/>
              <a:lstStyle/>
              <a:p>
                <a:endParaRPr lang="en-US"/>
              </a:p>
            </p:txBody>
          </p:sp>
          <p:sp>
            <p:nvSpPr>
              <p:cNvPr id="59" name="Freeform 59">
                <a:extLst>
                  <a:ext uri="{FF2B5EF4-FFF2-40B4-BE49-F238E27FC236}">
                    <a16:creationId xmlns:a16="http://schemas.microsoft.com/office/drawing/2014/main" id="{294716B3-5235-875B-B9E0-6B5149835FC8}"/>
                  </a:ext>
                </a:extLst>
              </p:cNvPr>
              <p:cNvSpPr/>
              <p:nvPr/>
            </p:nvSpPr>
            <p:spPr>
              <a:xfrm>
                <a:off x="7964586" y="1646553"/>
                <a:ext cx="78207" cy="86777"/>
              </a:xfrm>
              <a:custGeom>
                <a:avLst/>
                <a:gdLst>
                  <a:gd name="connsiteX0" fmla="*/ 69409 w 78207"/>
                  <a:gd name="connsiteY0" fmla="*/ 60051 h 86777"/>
                  <a:gd name="connsiteX1" fmla="*/ 70822 w 78207"/>
                  <a:gd name="connsiteY1" fmla="*/ 67315 h 86777"/>
                  <a:gd name="connsiteX2" fmla="*/ 77279 w 78207"/>
                  <a:gd name="connsiteY2" fmla="*/ 78817 h 86777"/>
                  <a:gd name="connsiteX3" fmla="*/ 72436 w 78207"/>
                  <a:gd name="connsiteY3" fmla="*/ 86688 h 86777"/>
                  <a:gd name="connsiteX4" fmla="*/ 70014 w 78207"/>
                  <a:gd name="connsiteY4" fmla="*/ 86688 h 86777"/>
                  <a:gd name="connsiteX5" fmla="*/ 51853 w 78207"/>
                  <a:gd name="connsiteY5" fmla="*/ 85477 h 86777"/>
                  <a:gd name="connsiteX6" fmla="*/ 42571 w 78207"/>
                  <a:gd name="connsiteY6" fmla="*/ 80432 h 86777"/>
                  <a:gd name="connsiteX7" fmla="*/ 34297 w 78207"/>
                  <a:gd name="connsiteY7" fmla="*/ 69131 h 86777"/>
                  <a:gd name="connsiteX8" fmla="*/ 21988 w 78207"/>
                  <a:gd name="connsiteY8" fmla="*/ 47337 h 86777"/>
                  <a:gd name="connsiteX9" fmla="*/ 6248 w 78207"/>
                  <a:gd name="connsiteY9" fmla="*/ 36239 h 86777"/>
                  <a:gd name="connsiteX10" fmla="*/ 1809 w 78207"/>
                  <a:gd name="connsiteY10" fmla="*/ 25544 h 86777"/>
                  <a:gd name="connsiteX11" fmla="*/ 3423 w 78207"/>
                  <a:gd name="connsiteY11" fmla="*/ 23929 h 86777"/>
                  <a:gd name="connsiteX12" fmla="*/ 29252 w 78207"/>
                  <a:gd name="connsiteY12" fmla="*/ 4153 h 86777"/>
                  <a:gd name="connsiteX13" fmla="*/ 33288 w 78207"/>
                  <a:gd name="connsiteY13" fmla="*/ 1732 h 86777"/>
                  <a:gd name="connsiteX14" fmla="*/ 45194 w 78207"/>
                  <a:gd name="connsiteY14" fmla="*/ 8391 h 86777"/>
                  <a:gd name="connsiteX15" fmla="*/ 51853 w 78207"/>
                  <a:gd name="connsiteY15" fmla="*/ 27965 h 86777"/>
                  <a:gd name="connsiteX16" fmla="*/ 67795 w 78207"/>
                  <a:gd name="connsiteY16" fmla="*/ 54804 h 86777"/>
                  <a:gd name="connsiteX17" fmla="*/ 69409 w 78207"/>
                  <a:gd name="connsiteY17" fmla="*/ 60051 h 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207" h="86777">
                    <a:moveTo>
                      <a:pt x="69409" y="60051"/>
                    </a:moveTo>
                    <a:cubicBezTo>
                      <a:pt x="67996" y="63481"/>
                      <a:pt x="69611" y="65297"/>
                      <a:pt x="70822" y="67315"/>
                    </a:cubicBezTo>
                    <a:cubicBezTo>
                      <a:pt x="73041" y="71149"/>
                      <a:pt x="75463" y="74983"/>
                      <a:pt x="77279" y="78817"/>
                    </a:cubicBezTo>
                    <a:cubicBezTo>
                      <a:pt x="79499" y="83661"/>
                      <a:pt x="77683" y="86284"/>
                      <a:pt x="72436" y="86688"/>
                    </a:cubicBezTo>
                    <a:cubicBezTo>
                      <a:pt x="71629" y="86688"/>
                      <a:pt x="70822" y="86889"/>
                      <a:pt x="70014" y="86688"/>
                    </a:cubicBezTo>
                    <a:cubicBezTo>
                      <a:pt x="63961" y="85275"/>
                      <a:pt x="58311" y="83862"/>
                      <a:pt x="51853" y="85477"/>
                    </a:cubicBezTo>
                    <a:cubicBezTo>
                      <a:pt x="48221" y="86486"/>
                      <a:pt x="44992" y="83257"/>
                      <a:pt x="42571" y="80432"/>
                    </a:cubicBezTo>
                    <a:cubicBezTo>
                      <a:pt x="39544" y="76800"/>
                      <a:pt x="36719" y="73167"/>
                      <a:pt x="34297" y="69131"/>
                    </a:cubicBezTo>
                    <a:cubicBezTo>
                      <a:pt x="30261" y="61867"/>
                      <a:pt x="26024" y="54602"/>
                      <a:pt x="21988" y="47337"/>
                    </a:cubicBezTo>
                    <a:cubicBezTo>
                      <a:pt x="18557" y="41082"/>
                      <a:pt x="13917" y="36844"/>
                      <a:pt x="6248" y="36239"/>
                    </a:cubicBezTo>
                    <a:cubicBezTo>
                      <a:pt x="195" y="35633"/>
                      <a:pt x="-1823" y="30588"/>
                      <a:pt x="1809" y="25544"/>
                    </a:cubicBezTo>
                    <a:cubicBezTo>
                      <a:pt x="2213" y="24938"/>
                      <a:pt x="2818" y="24131"/>
                      <a:pt x="3423" y="23929"/>
                    </a:cubicBezTo>
                    <a:cubicBezTo>
                      <a:pt x="13513" y="19288"/>
                      <a:pt x="21181" y="11418"/>
                      <a:pt x="29252" y="4153"/>
                    </a:cubicBezTo>
                    <a:cubicBezTo>
                      <a:pt x="30463" y="3144"/>
                      <a:pt x="31876" y="2539"/>
                      <a:pt x="33288" y="1732"/>
                    </a:cubicBezTo>
                    <a:cubicBezTo>
                      <a:pt x="40956" y="-1901"/>
                      <a:pt x="44589" y="117"/>
                      <a:pt x="45194" y="8391"/>
                    </a:cubicBezTo>
                    <a:cubicBezTo>
                      <a:pt x="45598" y="15656"/>
                      <a:pt x="47817" y="21911"/>
                      <a:pt x="51853" y="27965"/>
                    </a:cubicBezTo>
                    <a:cubicBezTo>
                      <a:pt x="57705" y="36642"/>
                      <a:pt x="62750" y="45723"/>
                      <a:pt x="67795" y="54804"/>
                    </a:cubicBezTo>
                    <a:cubicBezTo>
                      <a:pt x="69207" y="56822"/>
                      <a:pt x="70418" y="58638"/>
                      <a:pt x="69409" y="60051"/>
                    </a:cubicBezTo>
                    <a:close/>
                  </a:path>
                </a:pathLst>
              </a:custGeom>
              <a:solidFill>
                <a:srgbClr val="EAAB5E"/>
              </a:solidFill>
              <a:ln w="2018" cap="flat">
                <a:noFill/>
                <a:prstDash val="solid"/>
                <a:miter/>
              </a:ln>
            </p:spPr>
            <p:txBody>
              <a:bodyPr rtlCol="0" anchor="ctr"/>
              <a:lstStyle/>
              <a:p>
                <a:endParaRPr lang="en-US"/>
              </a:p>
            </p:txBody>
          </p:sp>
          <p:sp>
            <p:nvSpPr>
              <p:cNvPr id="60" name="Freeform 60">
                <a:extLst>
                  <a:ext uri="{FF2B5EF4-FFF2-40B4-BE49-F238E27FC236}">
                    <a16:creationId xmlns:a16="http://schemas.microsoft.com/office/drawing/2014/main" id="{9725496F-8649-B70E-6E5B-B9BB7D79E0D8}"/>
                  </a:ext>
                </a:extLst>
              </p:cNvPr>
              <p:cNvSpPr/>
              <p:nvPr/>
            </p:nvSpPr>
            <p:spPr>
              <a:xfrm>
                <a:off x="8025723" y="1808731"/>
                <a:ext cx="78879" cy="101945"/>
              </a:xfrm>
              <a:custGeom>
                <a:avLst/>
                <a:gdLst>
                  <a:gd name="connsiteX0" fmla="*/ 43989 w 78879"/>
                  <a:gd name="connsiteY0" fmla="*/ 47403 h 101945"/>
                  <a:gd name="connsiteX1" fmla="*/ 45805 w 78879"/>
                  <a:gd name="connsiteY1" fmla="*/ 46596 h 101945"/>
                  <a:gd name="connsiteX2" fmla="*/ 57912 w 78879"/>
                  <a:gd name="connsiteY2" fmla="*/ 50834 h 101945"/>
                  <a:gd name="connsiteX3" fmla="*/ 57509 w 78879"/>
                  <a:gd name="connsiteY3" fmla="*/ 58502 h 101945"/>
                  <a:gd name="connsiteX4" fmla="*/ 59123 w 78879"/>
                  <a:gd name="connsiteY4" fmla="*/ 70004 h 101945"/>
                  <a:gd name="connsiteX5" fmla="*/ 71634 w 78879"/>
                  <a:gd name="connsiteY5" fmla="*/ 76865 h 101945"/>
                  <a:gd name="connsiteX6" fmla="*/ 74056 w 78879"/>
                  <a:gd name="connsiteY6" fmla="*/ 76663 h 101945"/>
                  <a:gd name="connsiteX7" fmla="*/ 77890 w 78879"/>
                  <a:gd name="connsiteY7" fmla="*/ 84533 h 101945"/>
                  <a:gd name="connsiteX8" fmla="*/ 75872 w 78879"/>
                  <a:gd name="connsiteY8" fmla="*/ 86955 h 101945"/>
                  <a:gd name="connsiteX9" fmla="*/ 62957 w 78879"/>
                  <a:gd name="connsiteY9" fmla="*/ 98255 h 101945"/>
                  <a:gd name="connsiteX10" fmla="*/ 55894 w 78879"/>
                  <a:gd name="connsiteY10" fmla="*/ 101686 h 101945"/>
                  <a:gd name="connsiteX11" fmla="*/ 51052 w 78879"/>
                  <a:gd name="connsiteY11" fmla="*/ 99870 h 101945"/>
                  <a:gd name="connsiteX12" fmla="*/ 51052 w 78879"/>
                  <a:gd name="connsiteY12" fmla="*/ 94825 h 101945"/>
                  <a:gd name="connsiteX13" fmla="*/ 52061 w 78879"/>
                  <a:gd name="connsiteY13" fmla="*/ 88368 h 101945"/>
                  <a:gd name="connsiteX14" fmla="*/ 14729 w 78879"/>
                  <a:gd name="connsiteY14" fmla="*/ 29847 h 101945"/>
                  <a:gd name="connsiteX15" fmla="*/ 2622 w 78879"/>
                  <a:gd name="connsiteY15" fmla="*/ 11685 h 101945"/>
                  <a:gd name="connsiteX16" fmla="*/ 805 w 78879"/>
                  <a:gd name="connsiteY16" fmla="*/ 8255 h 101945"/>
                  <a:gd name="connsiteX17" fmla="*/ 2420 w 78879"/>
                  <a:gd name="connsiteY17" fmla="*/ 587 h 101945"/>
                  <a:gd name="connsiteX18" fmla="*/ 9079 w 78879"/>
                  <a:gd name="connsiteY18" fmla="*/ 3008 h 101945"/>
                  <a:gd name="connsiteX19" fmla="*/ 14527 w 78879"/>
                  <a:gd name="connsiteY19" fmla="*/ 10676 h 101945"/>
                  <a:gd name="connsiteX20" fmla="*/ 21590 w 78879"/>
                  <a:gd name="connsiteY20" fmla="*/ 17537 h 101945"/>
                  <a:gd name="connsiteX21" fmla="*/ 26635 w 78879"/>
                  <a:gd name="connsiteY21" fmla="*/ 23390 h 101945"/>
                  <a:gd name="connsiteX22" fmla="*/ 43989 w 78879"/>
                  <a:gd name="connsiteY22" fmla="*/ 47403 h 10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879" h="101945">
                    <a:moveTo>
                      <a:pt x="43989" y="47403"/>
                    </a:moveTo>
                    <a:cubicBezTo>
                      <a:pt x="44796" y="47000"/>
                      <a:pt x="45401" y="47000"/>
                      <a:pt x="45805" y="46596"/>
                    </a:cubicBezTo>
                    <a:cubicBezTo>
                      <a:pt x="52262" y="41147"/>
                      <a:pt x="56298" y="42560"/>
                      <a:pt x="57912" y="50834"/>
                    </a:cubicBezTo>
                    <a:cubicBezTo>
                      <a:pt x="58316" y="53457"/>
                      <a:pt x="58316" y="56080"/>
                      <a:pt x="57509" y="58502"/>
                    </a:cubicBezTo>
                    <a:cubicBezTo>
                      <a:pt x="55894" y="62740"/>
                      <a:pt x="56096" y="66372"/>
                      <a:pt x="59123" y="70004"/>
                    </a:cubicBezTo>
                    <a:cubicBezTo>
                      <a:pt x="62554" y="74040"/>
                      <a:pt x="66388" y="76462"/>
                      <a:pt x="71634" y="76865"/>
                    </a:cubicBezTo>
                    <a:cubicBezTo>
                      <a:pt x="72441" y="76865"/>
                      <a:pt x="73249" y="76663"/>
                      <a:pt x="74056" y="76663"/>
                    </a:cubicBezTo>
                    <a:cubicBezTo>
                      <a:pt x="78495" y="77067"/>
                      <a:pt x="80109" y="80699"/>
                      <a:pt x="77890" y="84533"/>
                    </a:cubicBezTo>
                    <a:cubicBezTo>
                      <a:pt x="77285" y="85341"/>
                      <a:pt x="76679" y="86148"/>
                      <a:pt x="75872" y="86955"/>
                    </a:cubicBezTo>
                    <a:cubicBezTo>
                      <a:pt x="71634" y="90789"/>
                      <a:pt x="67396" y="94825"/>
                      <a:pt x="62957" y="98255"/>
                    </a:cubicBezTo>
                    <a:cubicBezTo>
                      <a:pt x="60939" y="99870"/>
                      <a:pt x="58316" y="100677"/>
                      <a:pt x="55894" y="101686"/>
                    </a:cubicBezTo>
                    <a:cubicBezTo>
                      <a:pt x="53877" y="102493"/>
                      <a:pt x="52464" y="101282"/>
                      <a:pt x="51052" y="99870"/>
                    </a:cubicBezTo>
                    <a:cubicBezTo>
                      <a:pt x="49639" y="98255"/>
                      <a:pt x="49841" y="96439"/>
                      <a:pt x="51052" y="94825"/>
                    </a:cubicBezTo>
                    <a:cubicBezTo>
                      <a:pt x="52464" y="92807"/>
                      <a:pt x="53877" y="91798"/>
                      <a:pt x="52061" y="88368"/>
                    </a:cubicBezTo>
                    <a:cubicBezTo>
                      <a:pt x="41567" y="67583"/>
                      <a:pt x="28249" y="48614"/>
                      <a:pt x="14729" y="29847"/>
                    </a:cubicBezTo>
                    <a:cubicBezTo>
                      <a:pt x="10491" y="23995"/>
                      <a:pt x="6657" y="17739"/>
                      <a:pt x="2622" y="11685"/>
                    </a:cubicBezTo>
                    <a:cubicBezTo>
                      <a:pt x="1814" y="10676"/>
                      <a:pt x="1209" y="9466"/>
                      <a:pt x="805" y="8255"/>
                    </a:cubicBezTo>
                    <a:cubicBezTo>
                      <a:pt x="-204" y="5430"/>
                      <a:pt x="-809" y="2403"/>
                      <a:pt x="2420" y="587"/>
                    </a:cubicBezTo>
                    <a:cubicBezTo>
                      <a:pt x="5446" y="-1028"/>
                      <a:pt x="7464" y="990"/>
                      <a:pt x="9079" y="3008"/>
                    </a:cubicBezTo>
                    <a:cubicBezTo>
                      <a:pt x="11097" y="5430"/>
                      <a:pt x="12711" y="8053"/>
                      <a:pt x="14527" y="10676"/>
                    </a:cubicBezTo>
                    <a:cubicBezTo>
                      <a:pt x="16343" y="13502"/>
                      <a:pt x="17957" y="16327"/>
                      <a:pt x="21590" y="17537"/>
                    </a:cubicBezTo>
                    <a:cubicBezTo>
                      <a:pt x="24213" y="18345"/>
                      <a:pt x="25222" y="21170"/>
                      <a:pt x="26635" y="23390"/>
                    </a:cubicBezTo>
                    <a:cubicBezTo>
                      <a:pt x="32688" y="31461"/>
                      <a:pt x="38339" y="39533"/>
                      <a:pt x="43989" y="47403"/>
                    </a:cubicBezTo>
                    <a:close/>
                  </a:path>
                </a:pathLst>
              </a:custGeom>
              <a:solidFill>
                <a:srgbClr val="EAAB5E"/>
              </a:solidFill>
              <a:ln w="2018" cap="flat">
                <a:noFill/>
                <a:prstDash val="solid"/>
                <a:miter/>
              </a:ln>
            </p:spPr>
            <p:txBody>
              <a:bodyPr rtlCol="0" anchor="ctr"/>
              <a:lstStyle/>
              <a:p>
                <a:endParaRPr lang="en-US"/>
              </a:p>
            </p:txBody>
          </p:sp>
          <p:sp>
            <p:nvSpPr>
              <p:cNvPr id="61" name="Freeform 61">
                <a:extLst>
                  <a:ext uri="{FF2B5EF4-FFF2-40B4-BE49-F238E27FC236}">
                    <a16:creationId xmlns:a16="http://schemas.microsoft.com/office/drawing/2014/main" id="{FABBBAB2-E0E3-7C8A-F601-CBB7EAF10346}"/>
                  </a:ext>
                </a:extLst>
              </p:cNvPr>
              <p:cNvSpPr/>
              <p:nvPr/>
            </p:nvSpPr>
            <p:spPr>
              <a:xfrm>
                <a:off x="7573999" y="1587829"/>
                <a:ext cx="81334" cy="93308"/>
              </a:xfrm>
              <a:custGeom>
                <a:avLst/>
                <a:gdLst>
                  <a:gd name="connsiteX0" fmla="*/ 57421 w 81334"/>
                  <a:gd name="connsiteY0" fmla="*/ 78215 h 93308"/>
                  <a:gd name="connsiteX1" fmla="*/ 51367 w 81334"/>
                  <a:gd name="connsiteY1" fmla="*/ 85076 h 93308"/>
                  <a:gd name="connsiteX2" fmla="*/ 44506 w 81334"/>
                  <a:gd name="connsiteY2" fmla="*/ 78215 h 93308"/>
                  <a:gd name="connsiteX3" fmla="*/ 28766 w 81334"/>
                  <a:gd name="connsiteY3" fmla="*/ 53999 h 93308"/>
                  <a:gd name="connsiteX4" fmla="*/ 2937 w 81334"/>
                  <a:gd name="connsiteY4" fmla="*/ 13035 h 93308"/>
                  <a:gd name="connsiteX5" fmla="*/ 112 w 81334"/>
                  <a:gd name="connsiteY5" fmla="*/ 5770 h 93308"/>
                  <a:gd name="connsiteX6" fmla="*/ 2130 w 81334"/>
                  <a:gd name="connsiteY6" fmla="*/ 523 h 93308"/>
                  <a:gd name="connsiteX7" fmla="*/ 8385 w 81334"/>
                  <a:gd name="connsiteY7" fmla="*/ 2138 h 93308"/>
                  <a:gd name="connsiteX8" fmla="*/ 10605 w 81334"/>
                  <a:gd name="connsiteY8" fmla="*/ 5366 h 93308"/>
                  <a:gd name="connsiteX9" fmla="*/ 28161 w 81334"/>
                  <a:gd name="connsiteY9" fmla="*/ 24537 h 93308"/>
                  <a:gd name="connsiteX10" fmla="*/ 44103 w 81334"/>
                  <a:gd name="connsiteY10" fmla="*/ 43506 h 93308"/>
                  <a:gd name="connsiteX11" fmla="*/ 66905 w 81334"/>
                  <a:gd name="connsiteY11" fmla="*/ 73371 h 93308"/>
                  <a:gd name="connsiteX12" fmla="*/ 74169 w 81334"/>
                  <a:gd name="connsiteY12" fmla="*/ 75188 h 93308"/>
                  <a:gd name="connsiteX13" fmla="*/ 80223 w 81334"/>
                  <a:gd name="connsiteY13" fmla="*/ 77811 h 93308"/>
                  <a:gd name="connsiteX14" fmla="*/ 79416 w 81334"/>
                  <a:gd name="connsiteY14" fmla="*/ 90726 h 93308"/>
                  <a:gd name="connsiteX15" fmla="*/ 69932 w 81334"/>
                  <a:gd name="connsiteY15" fmla="*/ 91331 h 93308"/>
                  <a:gd name="connsiteX16" fmla="*/ 61860 w 81334"/>
                  <a:gd name="connsiteY16" fmla="*/ 82856 h 93308"/>
                  <a:gd name="connsiteX17" fmla="*/ 57421 w 81334"/>
                  <a:gd name="connsiteY17" fmla="*/ 78215 h 9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34" h="93308">
                    <a:moveTo>
                      <a:pt x="57421" y="78215"/>
                    </a:moveTo>
                    <a:cubicBezTo>
                      <a:pt x="56008" y="81040"/>
                      <a:pt x="55605" y="85277"/>
                      <a:pt x="51367" y="85076"/>
                    </a:cubicBezTo>
                    <a:cubicBezTo>
                      <a:pt x="47331" y="84874"/>
                      <a:pt x="46120" y="81242"/>
                      <a:pt x="44506" y="78215"/>
                    </a:cubicBezTo>
                    <a:cubicBezTo>
                      <a:pt x="39865" y="69739"/>
                      <a:pt x="34618" y="61667"/>
                      <a:pt x="28766" y="53999"/>
                    </a:cubicBezTo>
                    <a:cubicBezTo>
                      <a:pt x="19282" y="40882"/>
                      <a:pt x="10807" y="27160"/>
                      <a:pt x="2937" y="13035"/>
                    </a:cubicBezTo>
                    <a:cubicBezTo>
                      <a:pt x="1726" y="10815"/>
                      <a:pt x="314" y="8595"/>
                      <a:pt x="112" y="5770"/>
                    </a:cubicBezTo>
                    <a:cubicBezTo>
                      <a:pt x="-90" y="3752"/>
                      <a:pt x="-292" y="1331"/>
                      <a:pt x="2130" y="523"/>
                    </a:cubicBezTo>
                    <a:cubicBezTo>
                      <a:pt x="4551" y="-486"/>
                      <a:pt x="6771" y="-82"/>
                      <a:pt x="8385" y="2138"/>
                    </a:cubicBezTo>
                    <a:cubicBezTo>
                      <a:pt x="9192" y="3147"/>
                      <a:pt x="9798" y="4357"/>
                      <a:pt x="10605" y="5366"/>
                    </a:cubicBezTo>
                    <a:cubicBezTo>
                      <a:pt x="15650" y="12631"/>
                      <a:pt x="19888" y="19896"/>
                      <a:pt x="28161" y="24537"/>
                    </a:cubicBezTo>
                    <a:cubicBezTo>
                      <a:pt x="35425" y="28573"/>
                      <a:pt x="39260" y="36847"/>
                      <a:pt x="44103" y="43506"/>
                    </a:cubicBezTo>
                    <a:cubicBezTo>
                      <a:pt x="51569" y="53596"/>
                      <a:pt x="58631" y="63887"/>
                      <a:pt x="66905" y="73371"/>
                    </a:cubicBezTo>
                    <a:cubicBezTo>
                      <a:pt x="68923" y="75591"/>
                      <a:pt x="70336" y="78820"/>
                      <a:pt x="74169" y="75188"/>
                    </a:cubicBezTo>
                    <a:cubicBezTo>
                      <a:pt x="76591" y="72968"/>
                      <a:pt x="79013" y="74986"/>
                      <a:pt x="80223" y="77811"/>
                    </a:cubicBezTo>
                    <a:cubicBezTo>
                      <a:pt x="82241" y="82250"/>
                      <a:pt x="81232" y="86690"/>
                      <a:pt x="79416" y="90726"/>
                    </a:cubicBezTo>
                    <a:cubicBezTo>
                      <a:pt x="78004" y="93955"/>
                      <a:pt x="73362" y="94156"/>
                      <a:pt x="69932" y="91331"/>
                    </a:cubicBezTo>
                    <a:cubicBezTo>
                      <a:pt x="66905" y="88708"/>
                      <a:pt x="64484" y="85681"/>
                      <a:pt x="61860" y="82856"/>
                    </a:cubicBezTo>
                    <a:cubicBezTo>
                      <a:pt x="60851" y="81040"/>
                      <a:pt x="59842" y="79224"/>
                      <a:pt x="57421" y="78215"/>
                    </a:cubicBezTo>
                    <a:close/>
                  </a:path>
                </a:pathLst>
              </a:custGeom>
              <a:solidFill>
                <a:srgbClr val="EAAB5E"/>
              </a:solidFill>
              <a:ln w="2018" cap="flat">
                <a:noFill/>
                <a:prstDash val="solid"/>
                <a:miter/>
              </a:ln>
            </p:spPr>
            <p:txBody>
              <a:bodyPr rtlCol="0" anchor="ctr"/>
              <a:lstStyle/>
              <a:p>
                <a:endParaRPr lang="en-US"/>
              </a:p>
            </p:txBody>
          </p:sp>
          <p:sp>
            <p:nvSpPr>
              <p:cNvPr id="62" name="Freeform 62">
                <a:extLst>
                  <a:ext uri="{FF2B5EF4-FFF2-40B4-BE49-F238E27FC236}">
                    <a16:creationId xmlns:a16="http://schemas.microsoft.com/office/drawing/2014/main" id="{6F78FC70-4239-EF9F-53C4-44959AC89899}"/>
                  </a:ext>
                </a:extLst>
              </p:cNvPr>
              <p:cNvSpPr/>
              <p:nvPr/>
            </p:nvSpPr>
            <p:spPr>
              <a:xfrm>
                <a:off x="8223837" y="1496852"/>
                <a:ext cx="75918" cy="70916"/>
              </a:xfrm>
              <a:custGeom>
                <a:avLst/>
                <a:gdLst>
                  <a:gd name="connsiteX0" fmla="*/ 70672 w 75918"/>
                  <a:gd name="connsiteY0" fmla="*/ 70917 h 70916"/>
                  <a:gd name="connsiteX1" fmla="*/ 58564 w 75918"/>
                  <a:gd name="connsiteY1" fmla="*/ 65670 h 70916"/>
                  <a:gd name="connsiteX2" fmla="*/ 48071 w 75918"/>
                  <a:gd name="connsiteY2" fmla="*/ 54168 h 70916"/>
                  <a:gd name="connsiteX3" fmla="*/ 41009 w 75918"/>
                  <a:gd name="connsiteY3" fmla="*/ 52553 h 70916"/>
                  <a:gd name="connsiteX4" fmla="*/ 30717 w 75918"/>
                  <a:gd name="connsiteY4" fmla="*/ 52150 h 70916"/>
                  <a:gd name="connsiteX5" fmla="*/ 16188 w 75918"/>
                  <a:gd name="connsiteY5" fmla="*/ 38024 h 70916"/>
                  <a:gd name="connsiteX6" fmla="*/ 2870 w 75918"/>
                  <a:gd name="connsiteY6" fmla="*/ 19863 h 70916"/>
                  <a:gd name="connsiteX7" fmla="*/ 1054 w 75918"/>
                  <a:gd name="connsiteY7" fmla="*/ 10782 h 70916"/>
                  <a:gd name="connsiteX8" fmla="*/ 1054 w 75918"/>
                  <a:gd name="connsiteY8" fmla="*/ 5535 h 70916"/>
                  <a:gd name="connsiteX9" fmla="*/ 2668 w 75918"/>
                  <a:gd name="connsiteY9" fmla="*/ 692 h 70916"/>
                  <a:gd name="connsiteX10" fmla="*/ 9125 w 75918"/>
                  <a:gd name="connsiteY10" fmla="*/ 1701 h 70916"/>
                  <a:gd name="connsiteX11" fmla="*/ 15381 w 75918"/>
                  <a:gd name="connsiteY11" fmla="*/ 9571 h 70916"/>
                  <a:gd name="connsiteX12" fmla="*/ 32937 w 75918"/>
                  <a:gd name="connsiteY12" fmla="*/ 30558 h 70916"/>
                  <a:gd name="connsiteX13" fmla="*/ 38184 w 75918"/>
                  <a:gd name="connsiteY13" fmla="*/ 30154 h 70916"/>
                  <a:gd name="connsiteX14" fmla="*/ 54327 w 75918"/>
                  <a:gd name="connsiteY14" fmla="*/ 29751 h 70916"/>
                  <a:gd name="connsiteX15" fmla="*/ 74304 w 75918"/>
                  <a:gd name="connsiteY15" fmla="*/ 61432 h 70916"/>
                  <a:gd name="connsiteX16" fmla="*/ 75919 w 75918"/>
                  <a:gd name="connsiteY16" fmla="*/ 65872 h 70916"/>
                  <a:gd name="connsiteX17" fmla="*/ 70672 w 75918"/>
                  <a:gd name="connsiteY17" fmla="*/ 70917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918" h="70916">
                    <a:moveTo>
                      <a:pt x="70672" y="70917"/>
                    </a:moveTo>
                    <a:cubicBezTo>
                      <a:pt x="67040" y="69101"/>
                      <a:pt x="61995" y="69908"/>
                      <a:pt x="58564" y="65670"/>
                    </a:cubicBezTo>
                    <a:cubicBezTo>
                      <a:pt x="55336" y="61634"/>
                      <a:pt x="50896" y="58607"/>
                      <a:pt x="48071" y="54168"/>
                    </a:cubicBezTo>
                    <a:cubicBezTo>
                      <a:pt x="46255" y="51343"/>
                      <a:pt x="44237" y="50334"/>
                      <a:pt x="41009" y="52553"/>
                    </a:cubicBezTo>
                    <a:cubicBezTo>
                      <a:pt x="37578" y="54975"/>
                      <a:pt x="34148" y="53764"/>
                      <a:pt x="30717" y="52150"/>
                    </a:cubicBezTo>
                    <a:cubicBezTo>
                      <a:pt x="23856" y="49325"/>
                      <a:pt x="19013" y="44683"/>
                      <a:pt x="16188" y="38024"/>
                    </a:cubicBezTo>
                    <a:cubicBezTo>
                      <a:pt x="13161" y="30961"/>
                      <a:pt x="7713" y="25513"/>
                      <a:pt x="2870" y="19863"/>
                    </a:cubicBezTo>
                    <a:cubicBezTo>
                      <a:pt x="448" y="17037"/>
                      <a:pt x="-1166" y="14414"/>
                      <a:pt x="1054" y="10782"/>
                    </a:cubicBezTo>
                    <a:cubicBezTo>
                      <a:pt x="2063" y="8966"/>
                      <a:pt x="1256" y="7149"/>
                      <a:pt x="1054" y="5535"/>
                    </a:cubicBezTo>
                    <a:cubicBezTo>
                      <a:pt x="852" y="3719"/>
                      <a:pt x="852" y="1701"/>
                      <a:pt x="2668" y="692"/>
                    </a:cubicBezTo>
                    <a:cubicBezTo>
                      <a:pt x="4888" y="-519"/>
                      <a:pt x="7309" y="-115"/>
                      <a:pt x="9125" y="1701"/>
                    </a:cubicBezTo>
                    <a:cubicBezTo>
                      <a:pt x="11345" y="4123"/>
                      <a:pt x="13565" y="6948"/>
                      <a:pt x="15381" y="9571"/>
                    </a:cubicBezTo>
                    <a:cubicBezTo>
                      <a:pt x="20627" y="17037"/>
                      <a:pt x="26883" y="23697"/>
                      <a:pt x="32937" y="30558"/>
                    </a:cubicBezTo>
                    <a:cubicBezTo>
                      <a:pt x="34955" y="32979"/>
                      <a:pt x="36367" y="32979"/>
                      <a:pt x="38184" y="30154"/>
                    </a:cubicBezTo>
                    <a:cubicBezTo>
                      <a:pt x="43027" y="22284"/>
                      <a:pt x="49282" y="21881"/>
                      <a:pt x="54327" y="29751"/>
                    </a:cubicBezTo>
                    <a:cubicBezTo>
                      <a:pt x="60986" y="40446"/>
                      <a:pt x="68856" y="50132"/>
                      <a:pt x="74304" y="61432"/>
                    </a:cubicBezTo>
                    <a:cubicBezTo>
                      <a:pt x="74910" y="62845"/>
                      <a:pt x="75717" y="64258"/>
                      <a:pt x="75919" y="65872"/>
                    </a:cubicBezTo>
                    <a:cubicBezTo>
                      <a:pt x="75919" y="68899"/>
                      <a:pt x="74102" y="70917"/>
                      <a:pt x="70672" y="70917"/>
                    </a:cubicBezTo>
                    <a:close/>
                  </a:path>
                </a:pathLst>
              </a:custGeom>
              <a:solidFill>
                <a:srgbClr val="EAAB5E"/>
              </a:solidFill>
              <a:ln w="2018" cap="flat">
                <a:noFill/>
                <a:prstDash val="solid"/>
                <a:miter/>
              </a:ln>
            </p:spPr>
            <p:txBody>
              <a:bodyPr rtlCol="0" anchor="ctr"/>
              <a:lstStyle/>
              <a:p>
                <a:endParaRPr lang="en-US"/>
              </a:p>
            </p:txBody>
          </p:sp>
          <p:sp>
            <p:nvSpPr>
              <p:cNvPr id="63" name="Freeform 63">
                <a:extLst>
                  <a:ext uri="{FF2B5EF4-FFF2-40B4-BE49-F238E27FC236}">
                    <a16:creationId xmlns:a16="http://schemas.microsoft.com/office/drawing/2014/main" id="{3E6BFC18-A1FD-FB2E-496A-E1D963F860D1}"/>
                  </a:ext>
                </a:extLst>
              </p:cNvPr>
              <p:cNvSpPr/>
              <p:nvPr/>
            </p:nvSpPr>
            <p:spPr>
              <a:xfrm>
                <a:off x="8407763" y="1770946"/>
                <a:ext cx="84692" cy="78642"/>
              </a:xfrm>
              <a:custGeom>
                <a:avLst/>
                <a:gdLst>
                  <a:gd name="connsiteX0" fmla="*/ 152 w 84692"/>
                  <a:gd name="connsiteY0" fmla="*/ 9515 h 78642"/>
                  <a:gd name="connsiteX1" fmla="*/ 3583 w 84692"/>
                  <a:gd name="connsiteY1" fmla="*/ 838 h 78642"/>
                  <a:gd name="connsiteX2" fmla="*/ 11251 w 84692"/>
                  <a:gd name="connsiteY2" fmla="*/ 2452 h 78642"/>
                  <a:gd name="connsiteX3" fmla="*/ 17304 w 84692"/>
                  <a:gd name="connsiteY3" fmla="*/ 9515 h 78642"/>
                  <a:gd name="connsiteX4" fmla="*/ 24771 w 84692"/>
                  <a:gd name="connsiteY4" fmla="*/ 9313 h 78642"/>
                  <a:gd name="connsiteX5" fmla="*/ 37080 w 84692"/>
                  <a:gd name="connsiteY5" fmla="*/ 7699 h 78642"/>
                  <a:gd name="connsiteX6" fmla="*/ 69569 w 84692"/>
                  <a:gd name="connsiteY6" fmla="*/ 43417 h 78642"/>
                  <a:gd name="connsiteX7" fmla="*/ 82483 w 84692"/>
                  <a:gd name="connsiteY7" fmla="*/ 67632 h 78642"/>
                  <a:gd name="connsiteX8" fmla="*/ 84501 w 84692"/>
                  <a:gd name="connsiteY8" fmla="*/ 72677 h 78642"/>
                  <a:gd name="connsiteX9" fmla="*/ 81676 w 84692"/>
                  <a:gd name="connsiteY9" fmla="*/ 78327 h 78642"/>
                  <a:gd name="connsiteX10" fmla="*/ 76228 w 84692"/>
                  <a:gd name="connsiteY10" fmla="*/ 76309 h 78642"/>
                  <a:gd name="connsiteX11" fmla="*/ 55241 w 84692"/>
                  <a:gd name="connsiteY11" fmla="*/ 46847 h 78642"/>
                  <a:gd name="connsiteX12" fmla="*/ 36475 w 84692"/>
                  <a:gd name="connsiteY12" fmla="*/ 28282 h 78642"/>
                  <a:gd name="connsiteX13" fmla="*/ 23157 w 84692"/>
                  <a:gd name="connsiteY13" fmla="*/ 28685 h 78642"/>
                  <a:gd name="connsiteX14" fmla="*/ 11251 w 84692"/>
                  <a:gd name="connsiteY14" fmla="*/ 26466 h 78642"/>
                  <a:gd name="connsiteX15" fmla="*/ 960 w 84692"/>
                  <a:gd name="connsiteY15" fmla="*/ 12945 h 78642"/>
                  <a:gd name="connsiteX16" fmla="*/ 152 w 84692"/>
                  <a:gd name="connsiteY16" fmla="*/ 9515 h 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92" h="78642">
                    <a:moveTo>
                      <a:pt x="152" y="9515"/>
                    </a:moveTo>
                    <a:cubicBezTo>
                      <a:pt x="-453" y="4874"/>
                      <a:pt x="758" y="2452"/>
                      <a:pt x="3583" y="838"/>
                    </a:cubicBezTo>
                    <a:cubicBezTo>
                      <a:pt x="6811" y="-978"/>
                      <a:pt x="9233" y="434"/>
                      <a:pt x="11251" y="2452"/>
                    </a:cubicBezTo>
                    <a:cubicBezTo>
                      <a:pt x="13471" y="4672"/>
                      <a:pt x="15085" y="7295"/>
                      <a:pt x="17304" y="9515"/>
                    </a:cubicBezTo>
                    <a:cubicBezTo>
                      <a:pt x="20331" y="12744"/>
                      <a:pt x="21946" y="12542"/>
                      <a:pt x="24771" y="9313"/>
                    </a:cubicBezTo>
                    <a:cubicBezTo>
                      <a:pt x="29210" y="4268"/>
                      <a:pt x="32237" y="3461"/>
                      <a:pt x="37080" y="7699"/>
                    </a:cubicBezTo>
                    <a:cubicBezTo>
                      <a:pt x="49390" y="18192"/>
                      <a:pt x="61094" y="29493"/>
                      <a:pt x="69569" y="43417"/>
                    </a:cubicBezTo>
                    <a:cubicBezTo>
                      <a:pt x="74412" y="51085"/>
                      <a:pt x="78246" y="59560"/>
                      <a:pt x="82483" y="67632"/>
                    </a:cubicBezTo>
                    <a:cubicBezTo>
                      <a:pt x="83291" y="69246"/>
                      <a:pt x="84098" y="70861"/>
                      <a:pt x="84501" y="72677"/>
                    </a:cubicBezTo>
                    <a:cubicBezTo>
                      <a:pt x="85107" y="75098"/>
                      <a:pt x="84300" y="77318"/>
                      <a:pt x="81676" y="78327"/>
                    </a:cubicBezTo>
                    <a:cubicBezTo>
                      <a:pt x="79255" y="79336"/>
                      <a:pt x="77842" y="77722"/>
                      <a:pt x="76228" y="76309"/>
                    </a:cubicBezTo>
                    <a:cubicBezTo>
                      <a:pt x="66945" y="68035"/>
                      <a:pt x="61094" y="57542"/>
                      <a:pt x="55241" y="46847"/>
                    </a:cubicBezTo>
                    <a:cubicBezTo>
                      <a:pt x="50802" y="38775"/>
                      <a:pt x="43941" y="33327"/>
                      <a:pt x="36475" y="28282"/>
                    </a:cubicBezTo>
                    <a:cubicBezTo>
                      <a:pt x="32035" y="25255"/>
                      <a:pt x="27394" y="26466"/>
                      <a:pt x="23157" y="28685"/>
                    </a:cubicBezTo>
                    <a:cubicBezTo>
                      <a:pt x="18313" y="31107"/>
                      <a:pt x="14883" y="30098"/>
                      <a:pt x="11251" y="26466"/>
                    </a:cubicBezTo>
                    <a:cubicBezTo>
                      <a:pt x="7013" y="22430"/>
                      <a:pt x="2978" y="18596"/>
                      <a:pt x="960" y="12945"/>
                    </a:cubicBezTo>
                    <a:cubicBezTo>
                      <a:pt x="758" y="11533"/>
                      <a:pt x="354" y="9918"/>
                      <a:pt x="152" y="9515"/>
                    </a:cubicBezTo>
                    <a:close/>
                  </a:path>
                </a:pathLst>
              </a:custGeom>
              <a:solidFill>
                <a:srgbClr val="EAAB5E"/>
              </a:solidFill>
              <a:ln w="2018" cap="flat">
                <a:noFill/>
                <a:prstDash val="solid"/>
                <a:miter/>
              </a:ln>
            </p:spPr>
            <p:txBody>
              <a:bodyPr rtlCol="0" anchor="ctr"/>
              <a:lstStyle/>
              <a:p>
                <a:endParaRPr lang="en-US"/>
              </a:p>
            </p:txBody>
          </p:sp>
          <p:sp>
            <p:nvSpPr>
              <p:cNvPr id="64" name="Freeform 64">
                <a:extLst>
                  <a:ext uri="{FF2B5EF4-FFF2-40B4-BE49-F238E27FC236}">
                    <a16:creationId xmlns:a16="http://schemas.microsoft.com/office/drawing/2014/main" id="{0607BA50-ECD4-68A7-D56A-0DC469F97FE0}"/>
                  </a:ext>
                </a:extLst>
              </p:cNvPr>
              <p:cNvSpPr/>
              <p:nvPr/>
            </p:nvSpPr>
            <p:spPr>
              <a:xfrm>
                <a:off x="8174503" y="1953302"/>
                <a:ext cx="72333" cy="86302"/>
              </a:xfrm>
              <a:custGeom>
                <a:avLst/>
                <a:gdLst>
                  <a:gd name="connsiteX0" fmla="*/ 64109 w 72333"/>
                  <a:gd name="connsiteY0" fmla="*/ 86264 h 86302"/>
                  <a:gd name="connsiteX1" fmla="*/ 57249 w 72333"/>
                  <a:gd name="connsiteY1" fmla="*/ 84650 h 86302"/>
                  <a:gd name="connsiteX2" fmla="*/ 41912 w 72333"/>
                  <a:gd name="connsiteY2" fmla="*/ 71129 h 86302"/>
                  <a:gd name="connsiteX3" fmla="*/ 12047 w 72333"/>
                  <a:gd name="connsiteY3" fmla="*/ 28147 h 86302"/>
                  <a:gd name="connsiteX4" fmla="*/ 2159 w 72333"/>
                  <a:gd name="connsiteY4" fmla="*/ 11398 h 86302"/>
                  <a:gd name="connsiteX5" fmla="*/ 141 w 72333"/>
                  <a:gd name="connsiteY5" fmla="*/ 5546 h 86302"/>
                  <a:gd name="connsiteX6" fmla="*/ 2966 w 72333"/>
                  <a:gd name="connsiteY6" fmla="*/ 501 h 86302"/>
                  <a:gd name="connsiteX7" fmla="*/ 7810 w 72333"/>
                  <a:gd name="connsiteY7" fmla="*/ 1510 h 86302"/>
                  <a:gd name="connsiteX8" fmla="*/ 23146 w 72333"/>
                  <a:gd name="connsiteY8" fmla="*/ 18864 h 86302"/>
                  <a:gd name="connsiteX9" fmla="*/ 26778 w 72333"/>
                  <a:gd name="connsiteY9" fmla="*/ 22699 h 86302"/>
                  <a:gd name="connsiteX10" fmla="*/ 37271 w 72333"/>
                  <a:gd name="connsiteY10" fmla="*/ 32385 h 86302"/>
                  <a:gd name="connsiteX11" fmla="*/ 45343 w 72333"/>
                  <a:gd name="connsiteY11" fmla="*/ 45703 h 86302"/>
                  <a:gd name="connsiteX12" fmla="*/ 53818 w 72333"/>
                  <a:gd name="connsiteY12" fmla="*/ 54784 h 86302"/>
                  <a:gd name="connsiteX13" fmla="*/ 63100 w 72333"/>
                  <a:gd name="connsiteY13" fmla="*/ 65277 h 86302"/>
                  <a:gd name="connsiteX14" fmla="*/ 69961 w 72333"/>
                  <a:gd name="connsiteY14" fmla="*/ 74762 h 86302"/>
                  <a:gd name="connsiteX15" fmla="*/ 71576 w 72333"/>
                  <a:gd name="connsiteY15" fmla="*/ 81824 h 86302"/>
                  <a:gd name="connsiteX16" fmla="*/ 64109 w 72333"/>
                  <a:gd name="connsiteY16" fmla="*/ 86264 h 8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333" h="86302">
                    <a:moveTo>
                      <a:pt x="64109" y="86264"/>
                    </a:moveTo>
                    <a:cubicBezTo>
                      <a:pt x="61688" y="86466"/>
                      <a:pt x="59468" y="85860"/>
                      <a:pt x="57249" y="84650"/>
                    </a:cubicBezTo>
                    <a:cubicBezTo>
                      <a:pt x="51195" y="81017"/>
                      <a:pt x="46352" y="76780"/>
                      <a:pt x="41912" y="71129"/>
                    </a:cubicBezTo>
                    <a:cubicBezTo>
                      <a:pt x="30814" y="57609"/>
                      <a:pt x="22137" y="42273"/>
                      <a:pt x="12047" y="28147"/>
                    </a:cubicBezTo>
                    <a:cubicBezTo>
                      <a:pt x="8213" y="22900"/>
                      <a:pt x="4984" y="17250"/>
                      <a:pt x="2159" y="11398"/>
                    </a:cubicBezTo>
                    <a:cubicBezTo>
                      <a:pt x="1352" y="9582"/>
                      <a:pt x="545" y="7564"/>
                      <a:pt x="141" y="5546"/>
                    </a:cubicBezTo>
                    <a:cubicBezTo>
                      <a:pt x="-464" y="3124"/>
                      <a:pt x="948" y="1510"/>
                      <a:pt x="2966" y="501"/>
                    </a:cubicBezTo>
                    <a:cubicBezTo>
                      <a:pt x="4783" y="-508"/>
                      <a:pt x="6397" y="97"/>
                      <a:pt x="7810" y="1510"/>
                    </a:cubicBezTo>
                    <a:cubicBezTo>
                      <a:pt x="13459" y="6757"/>
                      <a:pt x="19312" y="12003"/>
                      <a:pt x="23146" y="18864"/>
                    </a:cubicBezTo>
                    <a:cubicBezTo>
                      <a:pt x="23953" y="20479"/>
                      <a:pt x="24760" y="22497"/>
                      <a:pt x="26778" y="22699"/>
                    </a:cubicBezTo>
                    <a:cubicBezTo>
                      <a:pt x="32630" y="23304"/>
                      <a:pt x="34648" y="28147"/>
                      <a:pt x="37271" y="32385"/>
                    </a:cubicBezTo>
                    <a:cubicBezTo>
                      <a:pt x="39894" y="36824"/>
                      <a:pt x="42518" y="41264"/>
                      <a:pt x="45343" y="45703"/>
                    </a:cubicBezTo>
                    <a:cubicBezTo>
                      <a:pt x="47563" y="49134"/>
                      <a:pt x="49984" y="52362"/>
                      <a:pt x="53818" y="54784"/>
                    </a:cubicBezTo>
                    <a:cubicBezTo>
                      <a:pt x="57854" y="57205"/>
                      <a:pt x="60276" y="61443"/>
                      <a:pt x="63100" y="65277"/>
                    </a:cubicBezTo>
                    <a:cubicBezTo>
                      <a:pt x="65320" y="68506"/>
                      <a:pt x="67742" y="71533"/>
                      <a:pt x="69961" y="74762"/>
                    </a:cubicBezTo>
                    <a:cubicBezTo>
                      <a:pt x="71576" y="76780"/>
                      <a:pt x="73392" y="78999"/>
                      <a:pt x="71576" y="81824"/>
                    </a:cubicBezTo>
                    <a:cubicBezTo>
                      <a:pt x="69760" y="84448"/>
                      <a:pt x="67540" y="86466"/>
                      <a:pt x="64109" y="86264"/>
                    </a:cubicBezTo>
                    <a:close/>
                  </a:path>
                </a:pathLst>
              </a:custGeom>
              <a:solidFill>
                <a:srgbClr val="EAAB5E"/>
              </a:solidFill>
              <a:ln w="2018" cap="flat">
                <a:noFill/>
                <a:prstDash val="solid"/>
                <a:miter/>
              </a:ln>
            </p:spPr>
            <p:txBody>
              <a:bodyPr rtlCol="0" anchor="ctr"/>
              <a:lstStyle/>
              <a:p>
                <a:endParaRPr lang="en-US"/>
              </a:p>
            </p:txBody>
          </p:sp>
          <p:sp>
            <p:nvSpPr>
              <p:cNvPr id="65" name="Freeform 65">
                <a:extLst>
                  <a:ext uri="{FF2B5EF4-FFF2-40B4-BE49-F238E27FC236}">
                    <a16:creationId xmlns:a16="http://schemas.microsoft.com/office/drawing/2014/main" id="{EC439467-24C9-CECA-E94A-714FC4EA0DFF}"/>
                  </a:ext>
                </a:extLst>
              </p:cNvPr>
              <p:cNvSpPr/>
              <p:nvPr/>
            </p:nvSpPr>
            <p:spPr>
              <a:xfrm>
                <a:off x="7807537" y="1714900"/>
                <a:ext cx="59149" cy="88616"/>
              </a:xfrm>
              <a:custGeom>
                <a:avLst/>
                <a:gdLst>
                  <a:gd name="connsiteX0" fmla="*/ 47 w 59149"/>
                  <a:gd name="connsiteY0" fmla="*/ 11076 h 88616"/>
                  <a:gd name="connsiteX1" fmla="*/ 249 w 59149"/>
                  <a:gd name="connsiteY1" fmla="*/ 4215 h 88616"/>
                  <a:gd name="connsiteX2" fmla="*/ 7715 w 59149"/>
                  <a:gd name="connsiteY2" fmla="*/ 1188 h 88616"/>
                  <a:gd name="connsiteX3" fmla="*/ 11348 w 59149"/>
                  <a:gd name="connsiteY3" fmla="*/ 5224 h 88616"/>
                  <a:gd name="connsiteX4" fmla="*/ 43836 w 59149"/>
                  <a:gd name="connsiteY4" fmla="*/ 50225 h 88616"/>
                  <a:gd name="connsiteX5" fmla="*/ 56751 w 59149"/>
                  <a:gd name="connsiteY5" fmla="*/ 69799 h 88616"/>
                  <a:gd name="connsiteX6" fmla="*/ 53119 w 59149"/>
                  <a:gd name="connsiteY6" fmla="*/ 87557 h 88616"/>
                  <a:gd name="connsiteX7" fmla="*/ 47267 w 59149"/>
                  <a:gd name="connsiteY7" fmla="*/ 87557 h 88616"/>
                  <a:gd name="connsiteX8" fmla="*/ 43029 w 59149"/>
                  <a:gd name="connsiteY8" fmla="*/ 82915 h 88616"/>
                  <a:gd name="connsiteX9" fmla="*/ 2065 w 59149"/>
                  <a:gd name="connsiteY9" fmla="*/ 20964 h 88616"/>
                  <a:gd name="connsiteX10" fmla="*/ 47 w 59149"/>
                  <a:gd name="connsiteY10" fmla="*/ 11076 h 8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49" h="88616">
                    <a:moveTo>
                      <a:pt x="47" y="11076"/>
                    </a:moveTo>
                    <a:cubicBezTo>
                      <a:pt x="47" y="8453"/>
                      <a:pt x="47" y="6233"/>
                      <a:pt x="249" y="4215"/>
                    </a:cubicBezTo>
                    <a:cubicBezTo>
                      <a:pt x="855" y="179"/>
                      <a:pt x="4487" y="-1233"/>
                      <a:pt x="7715" y="1188"/>
                    </a:cubicBezTo>
                    <a:cubicBezTo>
                      <a:pt x="9128" y="2197"/>
                      <a:pt x="10137" y="3812"/>
                      <a:pt x="11348" y="5224"/>
                    </a:cubicBezTo>
                    <a:cubicBezTo>
                      <a:pt x="22244" y="20157"/>
                      <a:pt x="33141" y="35090"/>
                      <a:pt x="43836" y="50225"/>
                    </a:cubicBezTo>
                    <a:cubicBezTo>
                      <a:pt x="48477" y="56480"/>
                      <a:pt x="51908" y="63543"/>
                      <a:pt x="56751" y="69799"/>
                    </a:cubicBezTo>
                    <a:cubicBezTo>
                      <a:pt x="61190" y="75651"/>
                      <a:pt x="59172" y="83117"/>
                      <a:pt x="53119" y="87557"/>
                    </a:cubicBezTo>
                    <a:cubicBezTo>
                      <a:pt x="51303" y="88969"/>
                      <a:pt x="49083" y="88969"/>
                      <a:pt x="47267" y="87557"/>
                    </a:cubicBezTo>
                    <a:cubicBezTo>
                      <a:pt x="45652" y="86144"/>
                      <a:pt x="44240" y="84731"/>
                      <a:pt x="43029" y="82915"/>
                    </a:cubicBezTo>
                    <a:cubicBezTo>
                      <a:pt x="28097" y="63140"/>
                      <a:pt x="15787" y="41547"/>
                      <a:pt x="2065" y="20964"/>
                    </a:cubicBezTo>
                    <a:cubicBezTo>
                      <a:pt x="249" y="17736"/>
                      <a:pt x="-154" y="14103"/>
                      <a:pt x="47" y="11076"/>
                    </a:cubicBezTo>
                    <a:close/>
                  </a:path>
                </a:pathLst>
              </a:custGeom>
              <a:solidFill>
                <a:srgbClr val="EAAB5E"/>
              </a:solidFill>
              <a:ln w="2018" cap="flat">
                <a:noFill/>
                <a:prstDash val="solid"/>
                <a:miter/>
              </a:ln>
            </p:spPr>
            <p:txBody>
              <a:bodyPr rtlCol="0" anchor="ctr"/>
              <a:lstStyle/>
              <a:p>
                <a:endParaRPr lang="en-US"/>
              </a:p>
            </p:txBody>
          </p:sp>
          <p:sp>
            <p:nvSpPr>
              <p:cNvPr id="66" name="Freeform 66">
                <a:extLst>
                  <a:ext uri="{FF2B5EF4-FFF2-40B4-BE49-F238E27FC236}">
                    <a16:creationId xmlns:a16="http://schemas.microsoft.com/office/drawing/2014/main" id="{49ABCAAD-F817-8DCF-878D-ACF33870F902}"/>
                  </a:ext>
                </a:extLst>
              </p:cNvPr>
              <p:cNvSpPr/>
              <p:nvPr/>
            </p:nvSpPr>
            <p:spPr>
              <a:xfrm>
                <a:off x="8188559" y="1632535"/>
                <a:ext cx="44467" cy="58958"/>
              </a:xfrm>
              <a:custGeom>
                <a:avLst/>
                <a:gdLst>
                  <a:gd name="connsiteX0" fmla="*/ 9 w 44467"/>
                  <a:gd name="connsiteY0" fmla="*/ 8687 h 58958"/>
                  <a:gd name="connsiteX1" fmla="*/ 8686 w 44467"/>
                  <a:gd name="connsiteY1" fmla="*/ 10 h 58958"/>
                  <a:gd name="connsiteX2" fmla="*/ 21197 w 44467"/>
                  <a:gd name="connsiteY2" fmla="*/ 4248 h 58958"/>
                  <a:gd name="connsiteX3" fmla="*/ 30681 w 44467"/>
                  <a:gd name="connsiteY3" fmla="*/ 3642 h 58958"/>
                  <a:gd name="connsiteX4" fmla="*/ 40569 w 44467"/>
                  <a:gd name="connsiteY4" fmla="*/ 4651 h 58958"/>
                  <a:gd name="connsiteX5" fmla="*/ 39157 w 44467"/>
                  <a:gd name="connsiteY5" fmla="*/ 15145 h 58958"/>
                  <a:gd name="connsiteX6" fmla="*/ 36533 w 44467"/>
                  <a:gd name="connsiteY6" fmla="*/ 16961 h 58958"/>
                  <a:gd name="connsiteX7" fmla="*/ 32296 w 44467"/>
                  <a:gd name="connsiteY7" fmla="*/ 27454 h 58958"/>
                  <a:gd name="connsiteX8" fmla="*/ 42184 w 44467"/>
                  <a:gd name="connsiteY8" fmla="*/ 45818 h 58958"/>
                  <a:gd name="connsiteX9" fmla="*/ 40771 w 44467"/>
                  <a:gd name="connsiteY9" fmla="*/ 57320 h 58958"/>
                  <a:gd name="connsiteX10" fmla="*/ 32699 w 44467"/>
                  <a:gd name="connsiteY10" fmla="*/ 56311 h 58958"/>
                  <a:gd name="connsiteX11" fmla="*/ 4045 w 44467"/>
                  <a:gd name="connsiteY11" fmla="*/ 17365 h 58958"/>
                  <a:gd name="connsiteX12" fmla="*/ 9 w 44467"/>
                  <a:gd name="connsiteY12" fmla="*/ 8687 h 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67" h="58958">
                    <a:moveTo>
                      <a:pt x="9" y="8687"/>
                    </a:moveTo>
                    <a:cubicBezTo>
                      <a:pt x="-193" y="2633"/>
                      <a:pt x="3036" y="-192"/>
                      <a:pt x="8686" y="10"/>
                    </a:cubicBezTo>
                    <a:cubicBezTo>
                      <a:pt x="13125" y="212"/>
                      <a:pt x="17161" y="2432"/>
                      <a:pt x="21197" y="4248"/>
                    </a:cubicBezTo>
                    <a:cubicBezTo>
                      <a:pt x="24627" y="5660"/>
                      <a:pt x="27453" y="5862"/>
                      <a:pt x="30681" y="3642"/>
                    </a:cubicBezTo>
                    <a:cubicBezTo>
                      <a:pt x="35323" y="615"/>
                      <a:pt x="37946" y="1019"/>
                      <a:pt x="40569" y="4651"/>
                    </a:cubicBezTo>
                    <a:cubicBezTo>
                      <a:pt x="42991" y="7880"/>
                      <a:pt x="42587" y="11916"/>
                      <a:pt x="39157" y="15145"/>
                    </a:cubicBezTo>
                    <a:cubicBezTo>
                      <a:pt x="38349" y="15952"/>
                      <a:pt x="37542" y="16356"/>
                      <a:pt x="36533" y="16961"/>
                    </a:cubicBezTo>
                    <a:cubicBezTo>
                      <a:pt x="30681" y="20997"/>
                      <a:pt x="30681" y="20997"/>
                      <a:pt x="32296" y="27454"/>
                    </a:cubicBezTo>
                    <a:cubicBezTo>
                      <a:pt x="33910" y="34517"/>
                      <a:pt x="38551" y="39965"/>
                      <a:pt x="42184" y="45818"/>
                    </a:cubicBezTo>
                    <a:cubicBezTo>
                      <a:pt x="45614" y="51266"/>
                      <a:pt x="45211" y="53889"/>
                      <a:pt x="40771" y="57320"/>
                    </a:cubicBezTo>
                    <a:cubicBezTo>
                      <a:pt x="37744" y="59742"/>
                      <a:pt x="34919" y="59540"/>
                      <a:pt x="32699" y="56311"/>
                    </a:cubicBezTo>
                    <a:cubicBezTo>
                      <a:pt x="24022" y="42589"/>
                      <a:pt x="12924" y="30885"/>
                      <a:pt x="4045" y="17365"/>
                    </a:cubicBezTo>
                    <a:cubicBezTo>
                      <a:pt x="2027" y="14539"/>
                      <a:pt x="614" y="11311"/>
                      <a:pt x="9" y="8687"/>
                    </a:cubicBezTo>
                    <a:close/>
                  </a:path>
                </a:pathLst>
              </a:custGeom>
              <a:solidFill>
                <a:srgbClr val="EAAB5E"/>
              </a:solidFill>
              <a:ln w="2018" cap="flat">
                <a:noFill/>
                <a:prstDash val="solid"/>
                <a:miter/>
              </a:ln>
            </p:spPr>
            <p:txBody>
              <a:bodyPr rtlCol="0" anchor="ctr"/>
              <a:lstStyle/>
              <a:p>
                <a:endParaRPr lang="en-US"/>
              </a:p>
            </p:txBody>
          </p:sp>
          <p:sp>
            <p:nvSpPr>
              <p:cNvPr id="67" name="Freeform 67">
                <a:extLst>
                  <a:ext uri="{FF2B5EF4-FFF2-40B4-BE49-F238E27FC236}">
                    <a16:creationId xmlns:a16="http://schemas.microsoft.com/office/drawing/2014/main" id="{D8409D4F-9686-D308-78AD-FE192BBB4B74}"/>
                  </a:ext>
                </a:extLst>
              </p:cNvPr>
              <p:cNvSpPr/>
              <p:nvPr/>
            </p:nvSpPr>
            <p:spPr>
              <a:xfrm>
                <a:off x="8098098" y="1506871"/>
                <a:ext cx="59239" cy="82893"/>
              </a:xfrm>
              <a:custGeom>
                <a:avLst/>
                <a:gdLst>
                  <a:gd name="connsiteX0" fmla="*/ 54349 w 59239"/>
                  <a:gd name="connsiteY0" fmla="*/ 82894 h 82893"/>
                  <a:gd name="connsiteX1" fmla="*/ 48901 w 59239"/>
                  <a:gd name="connsiteY1" fmla="*/ 78858 h 82893"/>
                  <a:gd name="connsiteX2" fmla="*/ 19439 w 59239"/>
                  <a:gd name="connsiteY2" fmla="*/ 40315 h 82893"/>
                  <a:gd name="connsiteX3" fmla="*/ 11973 w 59239"/>
                  <a:gd name="connsiteY3" fmla="*/ 31234 h 82893"/>
                  <a:gd name="connsiteX4" fmla="*/ 7534 w 59239"/>
                  <a:gd name="connsiteY4" fmla="*/ 21346 h 82893"/>
                  <a:gd name="connsiteX5" fmla="*/ 4910 w 59239"/>
                  <a:gd name="connsiteY5" fmla="*/ 15898 h 82893"/>
                  <a:gd name="connsiteX6" fmla="*/ 269 w 59239"/>
                  <a:gd name="connsiteY6" fmla="*/ 6817 h 82893"/>
                  <a:gd name="connsiteX7" fmla="*/ 3296 w 59239"/>
                  <a:gd name="connsiteY7" fmla="*/ 360 h 82893"/>
                  <a:gd name="connsiteX8" fmla="*/ 9350 w 59239"/>
                  <a:gd name="connsiteY8" fmla="*/ 2781 h 82893"/>
                  <a:gd name="connsiteX9" fmla="*/ 16614 w 59239"/>
                  <a:gd name="connsiteY9" fmla="*/ 14889 h 82893"/>
                  <a:gd name="connsiteX10" fmla="*/ 22264 w 59239"/>
                  <a:gd name="connsiteY10" fmla="*/ 23364 h 82893"/>
                  <a:gd name="connsiteX11" fmla="*/ 24081 w 59239"/>
                  <a:gd name="connsiteY11" fmla="*/ 25786 h 82893"/>
                  <a:gd name="connsiteX12" fmla="*/ 39013 w 59239"/>
                  <a:gd name="connsiteY12" fmla="*/ 37086 h 82893"/>
                  <a:gd name="connsiteX13" fmla="*/ 47690 w 59239"/>
                  <a:gd name="connsiteY13" fmla="*/ 52221 h 82893"/>
                  <a:gd name="connsiteX14" fmla="*/ 56165 w 59239"/>
                  <a:gd name="connsiteY14" fmla="*/ 71997 h 82893"/>
                  <a:gd name="connsiteX15" fmla="*/ 59192 w 59239"/>
                  <a:gd name="connsiteY15" fmla="*/ 77445 h 82893"/>
                  <a:gd name="connsiteX16" fmla="*/ 54349 w 59239"/>
                  <a:gd name="connsiteY16" fmla="*/ 82894 h 8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39" h="82893">
                    <a:moveTo>
                      <a:pt x="54349" y="82894"/>
                    </a:moveTo>
                    <a:cubicBezTo>
                      <a:pt x="51726" y="82692"/>
                      <a:pt x="50313" y="80876"/>
                      <a:pt x="48901" y="78858"/>
                    </a:cubicBezTo>
                    <a:cubicBezTo>
                      <a:pt x="39013" y="65943"/>
                      <a:pt x="29327" y="53230"/>
                      <a:pt x="19439" y="40315"/>
                    </a:cubicBezTo>
                    <a:cubicBezTo>
                      <a:pt x="17018" y="37288"/>
                      <a:pt x="14798" y="34060"/>
                      <a:pt x="11973" y="31234"/>
                    </a:cubicBezTo>
                    <a:cubicBezTo>
                      <a:pt x="9148" y="28611"/>
                      <a:pt x="6121" y="25988"/>
                      <a:pt x="7534" y="21346"/>
                    </a:cubicBezTo>
                    <a:cubicBezTo>
                      <a:pt x="8139" y="19328"/>
                      <a:pt x="6121" y="17512"/>
                      <a:pt x="4910" y="15898"/>
                    </a:cubicBezTo>
                    <a:cubicBezTo>
                      <a:pt x="2892" y="13073"/>
                      <a:pt x="1278" y="10248"/>
                      <a:pt x="269" y="6817"/>
                    </a:cubicBezTo>
                    <a:cubicBezTo>
                      <a:pt x="-538" y="3992"/>
                      <a:pt x="471" y="1570"/>
                      <a:pt x="3296" y="360"/>
                    </a:cubicBezTo>
                    <a:cubicBezTo>
                      <a:pt x="5919" y="-649"/>
                      <a:pt x="7937" y="561"/>
                      <a:pt x="9350" y="2781"/>
                    </a:cubicBezTo>
                    <a:cubicBezTo>
                      <a:pt x="11771" y="6817"/>
                      <a:pt x="14192" y="10853"/>
                      <a:pt x="16614" y="14889"/>
                    </a:cubicBezTo>
                    <a:cubicBezTo>
                      <a:pt x="18430" y="17714"/>
                      <a:pt x="20448" y="20539"/>
                      <a:pt x="22264" y="23364"/>
                    </a:cubicBezTo>
                    <a:cubicBezTo>
                      <a:pt x="22870" y="24172"/>
                      <a:pt x="23475" y="25786"/>
                      <a:pt x="24081" y="25786"/>
                    </a:cubicBezTo>
                    <a:cubicBezTo>
                      <a:pt x="31749" y="25786"/>
                      <a:pt x="33565" y="33858"/>
                      <a:pt x="39013" y="37086"/>
                    </a:cubicBezTo>
                    <a:cubicBezTo>
                      <a:pt x="44461" y="40113"/>
                      <a:pt x="47085" y="46369"/>
                      <a:pt x="47690" y="52221"/>
                    </a:cubicBezTo>
                    <a:cubicBezTo>
                      <a:pt x="48497" y="59889"/>
                      <a:pt x="51928" y="65943"/>
                      <a:pt x="56165" y="71997"/>
                    </a:cubicBezTo>
                    <a:cubicBezTo>
                      <a:pt x="57376" y="73611"/>
                      <a:pt x="58789" y="75226"/>
                      <a:pt x="59192" y="77445"/>
                    </a:cubicBezTo>
                    <a:cubicBezTo>
                      <a:pt x="59596" y="80271"/>
                      <a:pt x="57376" y="82894"/>
                      <a:pt x="54349" y="82894"/>
                    </a:cubicBezTo>
                    <a:close/>
                  </a:path>
                </a:pathLst>
              </a:custGeom>
              <a:solidFill>
                <a:srgbClr val="EAAB5E"/>
              </a:solidFill>
              <a:ln w="2018" cap="flat">
                <a:noFill/>
                <a:prstDash val="solid"/>
                <a:miter/>
              </a:ln>
            </p:spPr>
            <p:txBody>
              <a:bodyPr rtlCol="0" anchor="ctr"/>
              <a:lstStyle/>
              <a:p>
                <a:endParaRPr lang="en-US"/>
              </a:p>
            </p:txBody>
          </p:sp>
          <p:sp>
            <p:nvSpPr>
              <p:cNvPr id="68" name="Freeform 68">
                <a:extLst>
                  <a:ext uri="{FF2B5EF4-FFF2-40B4-BE49-F238E27FC236}">
                    <a16:creationId xmlns:a16="http://schemas.microsoft.com/office/drawing/2014/main" id="{C350479B-2596-CC36-EF4A-AA89435BDB6B}"/>
                  </a:ext>
                </a:extLst>
              </p:cNvPr>
              <p:cNvSpPr/>
              <p:nvPr/>
            </p:nvSpPr>
            <p:spPr>
              <a:xfrm>
                <a:off x="7875185" y="1421411"/>
                <a:ext cx="78583" cy="108467"/>
              </a:xfrm>
              <a:custGeom>
                <a:avLst/>
                <a:gdLst>
                  <a:gd name="connsiteX0" fmla="*/ 0 w 78583"/>
                  <a:gd name="connsiteY0" fmla="*/ 3689 h 108467"/>
                  <a:gd name="connsiteX1" fmla="*/ 5650 w 78583"/>
                  <a:gd name="connsiteY1" fmla="*/ 56 h 108467"/>
                  <a:gd name="connsiteX2" fmla="*/ 14125 w 78583"/>
                  <a:gd name="connsiteY2" fmla="*/ 6312 h 108467"/>
                  <a:gd name="connsiteX3" fmla="*/ 49641 w 78583"/>
                  <a:gd name="connsiteY3" fmla="*/ 59586 h 108467"/>
                  <a:gd name="connsiteX4" fmla="*/ 74260 w 78583"/>
                  <a:gd name="connsiteY4" fmla="*/ 95707 h 108467"/>
                  <a:gd name="connsiteX5" fmla="*/ 77690 w 78583"/>
                  <a:gd name="connsiteY5" fmla="*/ 100954 h 108467"/>
                  <a:gd name="connsiteX6" fmla="*/ 76883 w 78583"/>
                  <a:gd name="connsiteY6" fmla="*/ 107412 h 108467"/>
                  <a:gd name="connsiteX7" fmla="*/ 70022 w 78583"/>
                  <a:gd name="connsiteY7" fmla="*/ 106201 h 108467"/>
                  <a:gd name="connsiteX8" fmla="*/ 58722 w 78583"/>
                  <a:gd name="connsiteY8" fmla="*/ 91268 h 108467"/>
                  <a:gd name="connsiteX9" fmla="*/ 34305 w 78583"/>
                  <a:gd name="connsiteY9" fmla="*/ 53129 h 108467"/>
                  <a:gd name="connsiteX10" fmla="*/ 14125 w 78583"/>
                  <a:gd name="connsiteY10" fmla="*/ 23465 h 108467"/>
                  <a:gd name="connsiteX11" fmla="*/ 1413 w 78583"/>
                  <a:gd name="connsiteY11" fmla="*/ 7725 h 108467"/>
                  <a:gd name="connsiteX12" fmla="*/ 0 w 78583"/>
                  <a:gd name="connsiteY12" fmla="*/ 3689 h 10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583" h="108467">
                    <a:moveTo>
                      <a:pt x="0" y="3689"/>
                    </a:moveTo>
                    <a:cubicBezTo>
                      <a:pt x="0" y="1469"/>
                      <a:pt x="2623" y="-347"/>
                      <a:pt x="5650" y="56"/>
                    </a:cubicBezTo>
                    <a:cubicBezTo>
                      <a:pt x="9686" y="460"/>
                      <a:pt x="12108" y="3487"/>
                      <a:pt x="14125" y="6312"/>
                    </a:cubicBezTo>
                    <a:cubicBezTo>
                      <a:pt x="26435" y="23868"/>
                      <a:pt x="39148" y="40819"/>
                      <a:pt x="49641" y="59586"/>
                    </a:cubicBezTo>
                    <a:cubicBezTo>
                      <a:pt x="56704" y="72299"/>
                      <a:pt x="65582" y="84003"/>
                      <a:pt x="74260" y="95707"/>
                    </a:cubicBezTo>
                    <a:cubicBezTo>
                      <a:pt x="75471" y="97322"/>
                      <a:pt x="76681" y="99138"/>
                      <a:pt x="77690" y="100954"/>
                    </a:cubicBezTo>
                    <a:cubicBezTo>
                      <a:pt x="78901" y="103174"/>
                      <a:pt x="79103" y="105595"/>
                      <a:pt x="76883" y="107412"/>
                    </a:cubicBezTo>
                    <a:cubicBezTo>
                      <a:pt x="74462" y="109228"/>
                      <a:pt x="71838" y="108622"/>
                      <a:pt x="70022" y="106201"/>
                    </a:cubicBezTo>
                    <a:cubicBezTo>
                      <a:pt x="66188" y="101358"/>
                      <a:pt x="62354" y="96313"/>
                      <a:pt x="58722" y="91268"/>
                    </a:cubicBezTo>
                    <a:cubicBezTo>
                      <a:pt x="50045" y="78958"/>
                      <a:pt x="41771" y="66245"/>
                      <a:pt x="34305" y="53129"/>
                    </a:cubicBezTo>
                    <a:cubicBezTo>
                      <a:pt x="28453" y="42635"/>
                      <a:pt x="21390" y="32949"/>
                      <a:pt x="14125" y="23465"/>
                    </a:cubicBezTo>
                    <a:cubicBezTo>
                      <a:pt x="10090" y="18016"/>
                      <a:pt x="7063" y="11761"/>
                      <a:pt x="1413" y="7725"/>
                    </a:cubicBezTo>
                    <a:cubicBezTo>
                      <a:pt x="605" y="6716"/>
                      <a:pt x="202" y="5505"/>
                      <a:pt x="0" y="3689"/>
                    </a:cubicBezTo>
                    <a:close/>
                  </a:path>
                </a:pathLst>
              </a:custGeom>
              <a:solidFill>
                <a:srgbClr val="EAAB5E"/>
              </a:solidFill>
              <a:ln w="2018" cap="flat">
                <a:noFill/>
                <a:prstDash val="solid"/>
                <a:miter/>
              </a:ln>
            </p:spPr>
            <p:txBody>
              <a:bodyPr rtlCol="0" anchor="ctr"/>
              <a:lstStyle/>
              <a:p>
                <a:endParaRPr lang="en-US"/>
              </a:p>
            </p:txBody>
          </p:sp>
          <p:sp>
            <p:nvSpPr>
              <p:cNvPr id="69" name="Freeform 69">
                <a:extLst>
                  <a:ext uri="{FF2B5EF4-FFF2-40B4-BE49-F238E27FC236}">
                    <a16:creationId xmlns:a16="http://schemas.microsoft.com/office/drawing/2014/main" id="{97286380-E984-69F7-6B5F-01132EE0C7BC}"/>
                  </a:ext>
                </a:extLst>
              </p:cNvPr>
              <p:cNvSpPr/>
              <p:nvPr/>
            </p:nvSpPr>
            <p:spPr>
              <a:xfrm>
                <a:off x="7875690" y="1721582"/>
                <a:ext cx="50750" cy="75523"/>
              </a:xfrm>
              <a:custGeom>
                <a:avLst/>
                <a:gdLst>
                  <a:gd name="connsiteX0" fmla="*/ 50750 w 50750"/>
                  <a:gd name="connsiteY0" fmla="*/ 71189 h 75523"/>
                  <a:gd name="connsiteX1" fmla="*/ 47521 w 50750"/>
                  <a:gd name="connsiteY1" fmla="*/ 75023 h 75523"/>
                  <a:gd name="connsiteX2" fmla="*/ 42476 w 50750"/>
                  <a:gd name="connsiteY2" fmla="*/ 74014 h 75523"/>
                  <a:gd name="connsiteX3" fmla="*/ 37634 w 50750"/>
                  <a:gd name="connsiteY3" fmla="*/ 67758 h 75523"/>
                  <a:gd name="connsiteX4" fmla="*/ 2118 w 50750"/>
                  <a:gd name="connsiteY4" fmla="*/ 13475 h 75523"/>
                  <a:gd name="connsiteX5" fmla="*/ 3733 w 50750"/>
                  <a:gd name="connsiteY5" fmla="*/ 4596 h 75523"/>
                  <a:gd name="connsiteX6" fmla="*/ 18867 w 50750"/>
                  <a:gd name="connsiteY6" fmla="*/ 8430 h 75523"/>
                  <a:gd name="connsiteX7" fmla="*/ 42880 w 50750"/>
                  <a:gd name="connsiteY7" fmla="*/ 46771 h 75523"/>
                  <a:gd name="connsiteX8" fmla="*/ 50750 w 50750"/>
                  <a:gd name="connsiteY8" fmla="*/ 71189 h 7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50" h="75523">
                    <a:moveTo>
                      <a:pt x="50750" y="71189"/>
                    </a:moveTo>
                    <a:cubicBezTo>
                      <a:pt x="50750" y="72198"/>
                      <a:pt x="49539" y="74014"/>
                      <a:pt x="47521" y="75023"/>
                    </a:cubicBezTo>
                    <a:cubicBezTo>
                      <a:pt x="45705" y="76032"/>
                      <a:pt x="43889" y="75426"/>
                      <a:pt x="42476" y="74014"/>
                    </a:cubicBezTo>
                    <a:cubicBezTo>
                      <a:pt x="40661" y="71996"/>
                      <a:pt x="39046" y="69978"/>
                      <a:pt x="37634" y="67758"/>
                    </a:cubicBezTo>
                    <a:cubicBezTo>
                      <a:pt x="26132" y="49395"/>
                      <a:pt x="15033" y="31031"/>
                      <a:pt x="2118" y="13475"/>
                    </a:cubicBezTo>
                    <a:cubicBezTo>
                      <a:pt x="-1110" y="9237"/>
                      <a:pt x="-707" y="7623"/>
                      <a:pt x="3733" y="4596"/>
                    </a:cubicBezTo>
                    <a:cubicBezTo>
                      <a:pt x="13015" y="-2063"/>
                      <a:pt x="13015" y="-2063"/>
                      <a:pt x="18867" y="8430"/>
                    </a:cubicBezTo>
                    <a:cubicBezTo>
                      <a:pt x="26333" y="21547"/>
                      <a:pt x="34001" y="34664"/>
                      <a:pt x="42880" y="46771"/>
                    </a:cubicBezTo>
                    <a:cubicBezTo>
                      <a:pt x="48127" y="53834"/>
                      <a:pt x="49338" y="61906"/>
                      <a:pt x="50750" y="71189"/>
                    </a:cubicBezTo>
                    <a:close/>
                  </a:path>
                </a:pathLst>
              </a:custGeom>
              <a:solidFill>
                <a:srgbClr val="EAAB5E"/>
              </a:solidFill>
              <a:ln w="2018" cap="flat">
                <a:noFill/>
                <a:prstDash val="solid"/>
                <a:miter/>
              </a:ln>
            </p:spPr>
            <p:txBody>
              <a:bodyPr rtlCol="0" anchor="ctr"/>
              <a:lstStyle/>
              <a:p>
                <a:endParaRPr lang="en-US"/>
              </a:p>
            </p:txBody>
          </p:sp>
          <p:sp>
            <p:nvSpPr>
              <p:cNvPr id="70" name="Freeform 70">
                <a:extLst>
                  <a:ext uri="{FF2B5EF4-FFF2-40B4-BE49-F238E27FC236}">
                    <a16:creationId xmlns:a16="http://schemas.microsoft.com/office/drawing/2014/main" id="{ABE46A06-3576-AE1A-E2A0-6C2F00C2CF88}"/>
                  </a:ext>
                </a:extLst>
              </p:cNvPr>
              <p:cNvSpPr/>
              <p:nvPr/>
            </p:nvSpPr>
            <p:spPr>
              <a:xfrm>
                <a:off x="8310450" y="1914083"/>
                <a:ext cx="70997" cy="102098"/>
              </a:xfrm>
              <a:custGeom>
                <a:avLst/>
                <a:gdLst>
                  <a:gd name="connsiteX0" fmla="*/ 0 w 70997"/>
                  <a:gd name="connsiteY0" fmla="*/ 5415 h 102098"/>
                  <a:gd name="connsiteX1" fmla="*/ 2219 w 70997"/>
                  <a:gd name="connsiteY1" fmla="*/ 572 h 102098"/>
                  <a:gd name="connsiteX2" fmla="*/ 7264 w 70997"/>
                  <a:gd name="connsiteY2" fmla="*/ 1177 h 102098"/>
                  <a:gd name="connsiteX3" fmla="*/ 10090 w 70997"/>
                  <a:gd name="connsiteY3" fmla="*/ 4002 h 102098"/>
                  <a:gd name="connsiteX4" fmla="*/ 33699 w 70997"/>
                  <a:gd name="connsiteY4" fmla="*/ 38711 h 102098"/>
                  <a:gd name="connsiteX5" fmla="*/ 53273 w 70997"/>
                  <a:gd name="connsiteY5" fmla="*/ 68779 h 102098"/>
                  <a:gd name="connsiteX6" fmla="*/ 68205 w 70997"/>
                  <a:gd name="connsiteY6" fmla="*/ 90774 h 102098"/>
                  <a:gd name="connsiteX7" fmla="*/ 70425 w 70997"/>
                  <a:gd name="connsiteY7" fmla="*/ 95012 h 102098"/>
                  <a:gd name="connsiteX8" fmla="*/ 68811 w 70997"/>
                  <a:gd name="connsiteY8" fmla="*/ 101268 h 102098"/>
                  <a:gd name="connsiteX9" fmla="*/ 62152 w 70997"/>
                  <a:gd name="connsiteY9" fmla="*/ 99451 h 102098"/>
                  <a:gd name="connsiteX10" fmla="*/ 55694 w 70997"/>
                  <a:gd name="connsiteY10" fmla="*/ 89765 h 102098"/>
                  <a:gd name="connsiteX11" fmla="*/ 37533 w 70997"/>
                  <a:gd name="connsiteY11" fmla="*/ 63330 h 102098"/>
                  <a:gd name="connsiteX12" fmla="*/ 23408 w 70997"/>
                  <a:gd name="connsiteY12" fmla="*/ 39922 h 102098"/>
                  <a:gd name="connsiteX13" fmla="*/ 3027 w 70997"/>
                  <a:gd name="connsiteY13" fmla="*/ 11267 h 102098"/>
                  <a:gd name="connsiteX14" fmla="*/ 0 w 70997"/>
                  <a:gd name="connsiteY14" fmla="*/ 5415 h 10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97" h="102098">
                    <a:moveTo>
                      <a:pt x="0" y="5415"/>
                    </a:moveTo>
                    <a:cubicBezTo>
                      <a:pt x="0" y="3195"/>
                      <a:pt x="403" y="1581"/>
                      <a:pt x="2219" y="572"/>
                    </a:cubicBezTo>
                    <a:cubicBezTo>
                      <a:pt x="4036" y="-437"/>
                      <a:pt x="5852" y="-34"/>
                      <a:pt x="7264" y="1177"/>
                    </a:cubicBezTo>
                    <a:cubicBezTo>
                      <a:pt x="8273" y="1984"/>
                      <a:pt x="9282" y="2993"/>
                      <a:pt x="10090" y="4002"/>
                    </a:cubicBezTo>
                    <a:cubicBezTo>
                      <a:pt x="18766" y="15101"/>
                      <a:pt x="27847" y="25796"/>
                      <a:pt x="33699" y="38711"/>
                    </a:cubicBezTo>
                    <a:cubicBezTo>
                      <a:pt x="38744" y="49608"/>
                      <a:pt x="46614" y="58891"/>
                      <a:pt x="53273" y="68779"/>
                    </a:cubicBezTo>
                    <a:cubicBezTo>
                      <a:pt x="58116" y="76043"/>
                      <a:pt x="63161" y="83308"/>
                      <a:pt x="68205" y="90774"/>
                    </a:cubicBezTo>
                    <a:cubicBezTo>
                      <a:pt x="69013" y="91985"/>
                      <a:pt x="69820" y="93398"/>
                      <a:pt x="70425" y="95012"/>
                    </a:cubicBezTo>
                    <a:cubicBezTo>
                      <a:pt x="71434" y="97434"/>
                      <a:pt x="71232" y="99855"/>
                      <a:pt x="68811" y="101268"/>
                    </a:cubicBezTo>
                    <a:cubicBezTo>
                      <a:pt x="66187" y="102882"/>
                      <a:pt x="63766" y="102075"/>
                      <a:pt x="62152" y="99451"/>
                    </a:cubicBezTo>
                    <a:cubicBezTo>
                      <a:pt x="59932" y="96223"/>
                      <a:pt x="57712" y="92994"/>
                      <a:pt x="55694" y="89765"/>
                    </a:cubicBezTo>
                    <a:cubicBezTo>
                      <a:pt x="50448" y="80483"/>
                      <a:pt x="43789" y="72007"/>
                      <a:pt x="37533" y="63330"/>
                    </a:cubicBezTo>
                    <a:cubicBezTo>
                      <a:pt x="32287" y="55864"/>
                      <a:pt x="27645" y="48196"/>
                      <a:pt x="23408" y="39922"/>
                    </a:cubicBezTo>
                    <a:cubicBezTo>
                      <a:pt x="18161" y="29429"/>
                      <a:pt x="10897" y="20146"/>
                      <a:pt x="3027" y="11267"/>
                    </a:cubicBezTo>
                    <a:cubicBezTo>
                      <a:pt x="1614" y="9451"/>
                      <a:pt x="0" y="7837"/>
                      <a:pt x="0" y="5415"/>
                    </a:cubicBezTo>
                    <a:close/>
                  </a:path>
                </a:pathLst>
              </a:custGeom>
              <a:solidFill>
                <a:srgbClr val="EAAB5E"/>
              </a:solidFill>
              <a:ln w="2018" cap="flat">
                <a:noFill/>
                <a:prstDash val="solid"/>
                <a:miter/>
              </a:ln>
            </p:spPr>
            <p:txBody>
              <a:bodyPr rtlCol="0" anchor="ctr"/>
              <a:lstStyle/>
              <a:p>
                <a:endParaRPr lang="en-US"/>
              </a:p>
            </p:txBody>
          </p:sp>
          <p:sp>
            <p:nvSpPr>
              <p:cNvPr id="71" name="Freeform 71">
                <a:extLst>
                  <a:ext uri="{FF2B5EF4-FFF2-40B4-BE49-F238E27FC236}">
                    <a16:creationId xmlns:a16="http://schemas.microsoft.com/office/drawing/2014/main" id="{C835D821-058E-0410-DA0E-5E6053C61B2F}"/>
                  </a:ext>
                </a:extLst>
              </p:cNvPr>
              <p:cNvSpPr/>
              <p:nvPr/>
            </p:nvSpPr>
            <p:spPr>
              <a:xfrm>
                <a:off x="8087747" y="2145876"/>
                <a:ext cx="45835" cy="62573"/>
              </a:xfrm>
              <a:custGeom>
                <a:avLst/>
                <a:gdLst>
                  <a:gd name="connsiteX0" fmla="*/ 8399 w 45835"/>
                  <a:gd name="connsiteY0" fmla="*/ 36 h 62573"/>
                  <a:gd name="connsiteX1" fmla="*/ 13646 w 45835"/>
                  <a:gd name="connsiteY1" fmla="*/ 2660 h 62573"/>
                  <a:gd name="connsiteX2" fmla="*/ 16875 w 45835"/>
                  <a:gd name="connsiteY2" fmla="*/ 8915 h 62573"/>
                  <a:gd name="connsiteX3" fmla="*/ 32413 w 45835"/>
                  <a:gd name="connsiteY3" fmla="*/ 38579 h 62573"/>
                  <a:gd name="connsiteX4" fmla="*/ 40283 w 45835"/>
                  <a:gd name="connsiteY4" fmla="*/ 48265 h 62573"/>
                  <a:gd name="connsiteX5" fmla="*/ 44318 w 45835"/>
                  <a:gd name="connsiteY5" fmla="*/ 54117 h 62573"/>
                  <a:gd name="connsiteX6" fmla="*/ 43713 w 45835"/>
                  <a:gd name="connsiteY6" fmla="*/ 61584 h 62573"/>
                  <a:gd name="connsiteX7" fmla="*/ 36045 w 45835"/>
                  <a:gd name="connsiteY7" fmla="*/ 60171 h 62573"/>
                  <a:gd name="connsiteX8" fmla="*/ 26561 w 45835"/>
                  <a:gd name="connsiteY8" fmla="*/ 48669 h 62573"/>
                  <a:gd name="connsiteX9" fmla="*/ 1741 w 45835"/>
                  <a:gd name="connsiteY9" fmla="*/ 10933 h 62573"/>
                  <a:gd name="connsiteX10" fmla="*/ 8399 w 45835"/>
                  <a:gd name="connsiteY10" fmla="*/ 36 h 6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35" h="62573">
                    <a:moveTo>
                      <a:pt x="8399" y="36"/>
                    </a:moveTo>
                    <a:cubicBezTo>
                      <a:pt x="10619" y="-165"/>
                      <a:pt x="12435" y="440"/>
                      <a:pt x="13646" y="2660"/>
                    </a:cubicBezTo>
                    <a:cubicBezTo>
                      <a:pt x="14655" y="4678"/>
                      <a:pt x="16068" y="6696"/>
                      <a:pt x="16875" y="8915"/>
                    </a:cubicBezTo>
                    <a:cubicBezTo>
                      <a:pt x="20305" y="19611"/>
                      <a:pt x="27974" y="28288"/>
                      <a:pt x="32413" y="38579"/>
                    </a:cubicBezTo>
                    <a:cubicBezTo>
                      <a:pt x="34027" y="42212"/>
                      <a:pt x="37659" y="45037"/>
                      <a:pt x="40283" y="48265"/>
                    </a:cubicBezTo>
                    <a:cubicBezTo>
                      <a:pt x="41695" y="50082"/>
                      <a:pt x="43108" y="52100"/>
                      <a:pt x="44318" y="54117"/>
                    </a:cubicBezTo>
                    <a:cubicBezTo>
                      <a:pt x="45933" y="56741"/>
                      <a:pt x="46942" y="59566"/>
                      <a:pt x="43713" y="61584"/>
                    </a:cubicBezTo>
                    <a:cubicBezTo>
                      <a:pt x="40888" y="63400"/>
                      <a:pt x="38063" y="62593"/>
                      <a:pt x="36045" y="60171"/>
                    </a:cubicBezTo>
                    <a:cubicBezTo>
                      <a:pt x="32816" y="56337"/>
                      <a:pt x="29588" y="52705"/>
                      <a:pt x="26561" y="48669"/>
                    </a:cubicBezTo>
                    <a:cubicBezTo>
                      <a:pt x="17480" y="36561"/>
                      <a:pt x="8399" y="24655"/>
                      <a:pt x="1741" y="10933"/>
                    </a:cubicBezTo>
                    <a:cubicBezTo>
                      <a:pt x="-2094" y="4072"/>
                      <a:pt x="530" y="36"/>
                      <a:pt x="8399" y="36"/>
                    </a:cubicBezTo>
                    <a:close/>
                  </a:path>
                </a:pathLst>
              </a:custGeom>
              <a:solidFill>
                <a:srgbClr val="EAAB5E"/>
              </a:solidFill>
              <a:ln w="2018" cap="flat">
                <a:noFill/>
                <a:prstDash val="solid"/>
                <a:miter/>
              </a:ln>
            </p:spPr>
            <p:txBody>
              <a:bodyPr rtlCol="0" anchor="ctr"/>
              <a:lstStyle/>
              <a:p>
                <a:endParaRPr lang="en-US"/>
              </a:p>
            </p:txBody>
          </p:sp>
          <p:sp>
            <p:nvSpPr>
              <p:cNvPr id="72" name="Freeform 72">
                <a:extLst>
                  <a:ext uri="{FF2B5EF4-FFF2-40B4-BE49-F238E27FC236}">
                    <a16:creationId xmlns:a16="http://schemas.microsoft.com/office/drawing/2014/main" id="{44B8C80B-5CFD-A38E-84A1-ECD5881C2FEE}"/>
                  </a:ext>
                </a:extLst>
              </p:cNvPr>
              <p:cNvSpPr/>
              <p:nvPr/>
            </p:nvSpPr>
            <p:spPr>
              <a:xfrm>
                <a:off x="8144851" y="1762726"/>
                <a:ext cx="48029" cy="67600"/>
              </a:xfrm>
              <a:custGeom>
                <a:avLst/>
                <a:gdLst>
                  <a:gd name="connsiteX0" fmla="*/ 43716 w 48029"/>
                  <a:gd name="connsiteY0" fmla="*/ 67579 h 67600"/>
                  <a:gd name="connsiteX1" fmla="*/ 38672 w 48029"/>
                  <a:gd name="connsiteY1" fmla="*/ 64552 h 67600"/>
                  <a:gd name="connsiteX2" fmla="*/ 19501 w 48029"/>
                  <a:gd name="connsiteY2" fmla="*/ 34484 h 67600"/>
                  <a:gd name="connsiteX3" fmla="*/ 16273 w 48029"/>
                  <a:gd name="connsiteY3" fmla="*/ 30045 h 67600"/>
                  <a:gd name="connsiteX4" fmla="*/ 1340 w 48029"/>
                  <a:gd name="connsiteY4" fmla="*/ 8251 h 67600"/>
                  <a:gd name="connsiteX5" fmla="*/ 2349 w 48029"/>
                  <a:gd name="connsiteY5" fmla="*/ 785 h 67600"/>
                  <a:gd name="connsiteX6" fmla="*/ 9008 w 48029"/>
                  <a:gd name="connsiteY6" fmla="*/ 2803 h 67600"/>
                  <a:gd name="connsiteX7" fmla="*/ 20107 w 48029"/>
                  <a:gd name="connsiteY7" fmla="*/ 16928 h 67600"/>
                  <a:gd name="connsiteX8" fmla="*/ 37865 w 48029"/>
                  <a:gd name="connsiteY8" fmla="*/ 38722 h 67600"/>
                  <a:gd name="connsiteX9" fmla="*/ 40690 w 48029"/>
                  <a:gd name="connsiteY9" fmla="*/ 42354 h 67600"/>
                  <a:gd name="connsiteX10" fmla="*/ 47349 w 48029"/>
                  <a:gd name="connsiteY10" fmla="*/ 58902 h 67600"/>
                  <a:gd name="connsiteX11" fmla="*/ 47954 w 48029"/>
                  <a:gd name="connsiteY11" fmla="*/ 63543 h 67600"/>
                  <a:gd name="connsiteX12" fmla="*/ 43716 w 48029"/>
                  <a:gd name="connsiteY12" fmla="*/ 67579 h 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29" h="67600">
                    <a:moveTo>
                      <a:pt x="43716" y="67579"/>
                    </a:moveTo>
                    <a:cubicBezTo>
                      <a:pt x="41295" y="67781"/>
                      <a:pt x="39681" y="66570"/>
                      <a:pt x="38672" y="64552"/>
                    </a:cubicBezTo>
                    <a:cubicBezTo>
                      <a:pt x="33021" y="54059"/>
                      <a:pt x="23739" y="45987"/>
                      <a:pt x="19501" y="34484"/>
                    </a:cubicBezTo>
                    <a:cubicBezTo>
                      <a:pt x="18896" y="32870"/>
                      <a:pt x="17483" y="31458"/>
                      <a:pt x="16273" y="30045"/>
                    </a:cubicBezTo>
                    <a:cubicBezTo>
                      <a:pt x="10421" y="23184"/>
                      <a:pt x="6183" y="15516"/>
                      <a:pt x="1340" y="8251"/>
                    </a:cubicBezTo>
                    <a:cubicBezTo>
                      <a:pt x="-678" y="5224"/>
                      <a:pt x="-476" y="2803"/>
                      <a:pt x="2349" y="785"/>
                    </a:cubicBezTo>
                    <a:cubicBezTo>
                      <a:pt x="5174" y="-1032"/>
                      <a:pt x="7394" y="583"/>
                      <a:pt x="9008" y="2803"/>
                    </a:cubicBezTo>
                    <a:cubicBezTo>
                      <a:pt x="12842" y="7444"/>
                      <a:pt x="16474" y="12085"/>
                      <a:pt x="20107" y="16928"/>
                    </a:cubicBezTo>
                    <a:cubicBezTo>
                      <a:pt x="25757" y="24395"/>
                      <a:pt x="31407" y="31861"/>
                      <a:pt x="37865" y="38722"/>
                    </a:cubicBezTo>
                    <a:cubicBezTo>
                      <a:pt x="38874" y="39933"/>
                      <a:pt x="40488" y="41144"/>
                      <a:pt x="40690" y="42354"/>
                    </a:cubicBezTo>
                    <a:cubicBezTo>
                      <a:pt x="41497" y="48610"/>
                      <a:pt x="45129" y="53453"/>
                      <a:pt x="47349" y="58902"/>
                    </a:cubicBezTo>
                    <a:cubicBezTo>
                      <a:pt x="47954" y="60314"/>
                      <a:pt x="48156" y="61929"/>
                      <a:pt x="47954" y="63543"/>
                    </a:cubicBezTo>
                    <a:cubicBezTo>
                      <a:pt x="47551" y="65964"/>
                      <a:pt x="46138" y="67377"/>
                      <a:pt x="43716" y="67579"/>
                    </a:cubicBezTo>
                    <a:close/>
                  </a:path>
                </a:pathLst>
              </a:custGeom>
              <a:solidFill>
                <a:srgbClr val="EAAB5E"/>
              </a:solidFill>
              <a:ln w="2018" cap="flat">
                <a:noFill/>
                <a:prstDash val="solid"/>
                <a:miter/>
              </a:ln>
            </p:spPr>
            <p:txBody>
              <a:bodyPr rtlCol="0" anchor="ctr"/>
              <a:lstStyle/>
              <a:p>
                <a:endParaRPr lang="en-US"/>
              </a:p>
            </p:txBody>
          </p:sp>
          <p:sp>
            <p:nvSpPr>
              <p:cNvPr id="73" name="Freeform 73">
                <a:extLst>
                  <a:ext uri="{FF2B5EF4-FFF2-40B4-BE49-F238E27FC236}">
                    <a16:creationId xmlns:a16="http://schemas.microsoft.com/office/drawing/2014/main" id="{DDDF624E-033B-8EAA-1829-16FE465448A1}"/>
                  </a:ext>
                </a:extLst>
              </p:cNvPr>
              <p:cNvSpPr/>
              <p:nvPr/>
            </p:nvSpPr>
            <p:spPr>
              <a:xfrm>
                <a:off x="8493046" y="1857723"/>
                <a:ext cx="44773" cy="57536"/>
              </a:xfrm>
              <a:custGeom>
                <a:avLst/>
                <a:gdLst>
                  <a:gd name="connsiteX0" fmla="*/ 26 w 44773"/>
                  <a:gd name="connsiteY0" fmla="*/ 6482 h 57536"/>
                  <a:gd name="connsiteX1" fmla="*/ 430 w 44773"/>
                  <a:gd name="connsiteY1" fmla="*/ 4061 h 57536"/>
                  <a:gd name="connsiteX2" fmla="*/ 4667 w 44773"/>
                  <a:gd name="connsiteY2" fmla="*/ 25 h 57536"/>
                  <a:gd name="connsiteX3" fmla="*/ 10116 w 44773"/>
                  <a:gd name="connsiteY3" fmla="*/ 3254 h 57536"/>
                  <a:gd name="connsiteX4" fmla="*/ 20810 w 44773"/>
                  <a:gd name="connsiteY4" fmla="*/ 21415 h 57536"/>
                  <a:gd name="connsiteX5" fmla="*/ 22223 w 44773"/>
                  <a:gd name="connsiteY5" fmla="*/ 23232 h 57536"/>
                  <a:gd name="connsiteX6" fmla="*/ 41999 w 44773"/>
                  <a:gd name="connsiteY6" fmla="*/ 47850 h 57536"/>
                  <a:gd name="connsiteX7" fmla="*/ 44219 w 44773"/>
                  <a:gd name="connsiteY7" fmla="*/ 50877 h 57536"/>
                  <a:gd name="connsiteX8" fmla="*/ 39577 w 44773"/>
                  <a:gd name="connsiteY8" fmla="*/ 57537 h 57536"/>
                  <a:gd name="connsiteX9" fmla="*/ 31102 w 44773"/>
                  <a:gd name="connsiteY9" fmla="*/ 52694 h 57536"/>
                  <a:gd name="connsiteX10" fmla="*/ 9712 w 44773"/>
                  <a:gd name="connsiteY10" fmla="*/ 27873 h 57536"/>
                  <a:gd name="connsiteX11" fmla="*/ 1439 w 44773"/>
                  <a:gd name="connsiteY11" fmla="*/ 14554 h 57536"/>
                  <a:gd name="connsiteX12" fmla="*/ 26 w 44773"/>
                  <a:gd name="connsiteY12" fmla="*/ 6482 h 5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73" h="57536">
                    <a:moveTo>
                      <a:pt x="26" y="6482"/>
                    </a:moveTo>
                    <a:cubicBezTo>
                      <a:pt x="26" y="6684"/>
                      <a:pt x="26" y="5272"/>
                      <a:pt x="430" y="4061"/>
                    </a:cubicBezTo>
                    <a:cubicBezTo>
                      <a:pt x="1237" y="2043"/>
                      <a:pt x="2246" y="227"/>
                      <a:pt x="4667" y="25"/>
                    </a:cubicBezTo>
                    <a:cubicBezTo>
                      <a:pt x="7291" y="-177"/>
                      <a:pt x="9308" y="832"/>
                      <a:pt x="10116" y="3254"/>
                    </a:cubicBezTo>
                    <a:cubicBezTo>
                      <a:pt x="12335" y="10115"/>
                      <a:pt x="16977" y="15563"/>
                      <a:pt x="20810" y="21415"/>
                    </a:cubicBezTo>
                    <a:cubicBezTo>
                      <a:pt x="21214" y="22021"/>
                      <a:pt x="21618" y="22828"/>
                      <a:pt x="22223" y="23232"/>
                    </a:cubicBezTo>
                    <a:cubicBezTo>
                      <a:pt x="31708" y="29084"/>
                      <a:pt x="34129" y="40586"/>
                      <a:pt x="41999" y="47850"/>
                    </a:cubicBezTo>
                    <a:cubicBezTo>
                      <a:pt x="43008" y="48658"/>
                      <a:pt x="43815" y="49868"/>
                      <a:pt x="44219" y="50877"/>
                    </a:cubicBezTo>
                    <a:cubicBezTo>
                      <a:pt x="45833" y="54712"/>
                      <a:pt x="43815" y="57537"/>
                      <a:pt x="39577" y="57537"/>
                    </a:cubicBezTo>
                    <a:cubicBezTo>
                      <a:pt x="35743" y="57537"/>
                      <a:pt x="33120" y="55317"/>
                      <a:pt x="31102" y="52694"/>
                    </a:cubicBezTo>
                    <a:cubicBezTo>
                      <a:pt x="24443" y="44016"/>
                      <a:pt x="16573" y="36348"/>
                      <a:pt x="9712" y="27873"/>
                    </a:cubicBezTo>
                    <a:cubicBezTo>
                      <a:pt x="6484" y="23837"/>
                      <a:pt x="3658" y="19397"/>
                      <a:pt x="1439" y="14554"/>
                    </a:cubicBezTo>
                    <a:cubicBezTo>
                      <a:pt x="833" y="12536"/>
                      <a:pt x="-176" y="10317"/>
                      <a:pt x="26" y="6482"/>
                    </a:cubicBezTo>
                    <a:close/>
                  </a:path>
                </a:pathLst>
              </a:custGeom>
              <a:solidFill>
                <a:srgbClr val="EAAB5E"/>
              </a:solidFill>
              <a:ln w="2018" cap="flat">
                <a:noFill/>
                <a:prstDash val="solid"/>
                <a:miter/>
              </a:ln>
            </p:spPr>
            <p:txBody>
              <a:bodyPr rtlCol="0" anchor="ctr"/>
              <a:lstStyle/>
              <a:p>
                <a:endParaRPr lang="en-US"/>
              </a:p>
            </p:txBody>
          </p:sp>
          <p:sp>
            <p:nvSpPr>
              <p:cNvPr id="74" name="Freeform 74">
                <a:extLst>
                  <a:ext uri="{FF2B5EF4-FFF2-40B4-BE49-F238E27FC236}">
                    <a16:creationId xmlns:a16="http://schemas.microsoft.com/office/drawing/2014/main" id="{AD2995E4-E061-2380-835A-5FFAE3FBEC6E}"/>
                  </a:ext>
                </a:extLst>
              </p:cNvPr>
              <p:cNvSpPr/>
              <p:nvPr/>
            </p:nvSpPr>
            <p:spPr>
              <a:xfrm>
                <a:off x="8355896" y="1695526"/>
                <a:ext cx="51456" cy="64352"/>
              </a:xfrm>
              <a:custGeom>
                <a:avLst/>
                <a:gdLst>
                  <a:gd name="connsiteX0" fmla="*/ 46369 w 51456"/>
                  <a:gd name="connsiteY0" fmla="*/ 64352 h 64352"/>
                  <a:gd name="connsiteX1" fmla="*/ 40316 w 51456"/>
                  <a:gd name="connsiteY1" fmla="*/ 60316 h 64352"/>
                  <a:gd name="connsiteX2" fmla="*/ 32849 w 51456"/>
                  <a:gd name="connsiteY2" fmla="*/ 48410 h 64352"/>
                  <a:gd name="connsiteX3" fmla="*/ 2984 w 51456"/>
                  <a:gd name="connsiteY3" fmla="*/ 10271 h 64352"/>
                  <a:gd name="connsiteX4" fmla="*/ 562 w 51456"/>
                  <a:gd name="connsiteY4" fmla="*/ 7244 h 64352"/>
                  <a:gd name="connsiteX5" fmla="*/ 1773 w 51456"/>
                  <a:gd name="connsiteY5" fmla="*/ 787 h 64352"/>
                  <a:gd name="connsiteX6" fmla="*/ 7423 w 51456"/>
                  <a:gd name="connsiteY6" fmla="*/ 1392 h 64352"/>
                  <a:gd name="connsiteX7" fmla="*/ 9845 w 51456"/>
                  <a:gd name="connsiteY7" fmla="*/ 3410 h 64352"/>
                  <a:gd name="connsiteX8" fmla="*/ 39912 w 51456"/>
                  <a:gd name="connsiteY8" fmla="*/ 40137 h 64352"/>
                  <a:gd name="connsiteX9" fmla="*/ 46369 w 51456"/>
                  <a:gd name="connsiteY9" fmla="*/ 49016 h 64352"/>
                  <a:gd name="connsiteX10" fmla="*/ 51212 w 51456"/>
                  <a:gd name="connsiteY10" fmla="*/ 57895 h 64352"/>
                  <a:gd name="connsiteX11" fmla="*/ 46369 w 51456"/>
                  <a:gd name="connsiteY11" fmla="*/ 64352 h 6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456" h="64352">
                    <a:moveTo>
                      <a:pt x="46369" y="64352"/>
                    </a:moveTo>
                    <a:cubicBezTo>
                      <a:pt x="43746" y="64150"/>
                      <a:pt x="41728" y="62536"/>
                      <a:pt x="40316" y="60316"/>
                    </a:cubicBezTo>
                    <a:cubicBezTo>
                      <a:pt x="37692" y="56280"/>
                      <a:pt x="35876" y="52043"/>
                      <a:pt x="32849" y="48410"/>
                    </a:cubicBezTo>
                    <a:cubicBezTo>
                      <a:pt x="22356" y="36101"/>
                      <a:pt x="14083" y="22177"/>
                      <a:pt x="2984" y="10271"/>
                    </a:cubicBezTo>
                    <a:cubicBezTo>
                      <a:pt x="2177" y="9262"/>
                      <a:pt x="966" y="8455"/>
                      <a:pt x="562" y="7244"/>
                    </a:cubicBezTo>
                    <a:cubicBezTo>
                      <a:pt x="-245" y="5024"/>
                      <a:pt x="-447" y="2603"/>
                      <a:pt x="1773" y="787"/>
                    </a:cubicBezTo>
                    <a:cubicBezTo>
                      <a:pt x="3791" y="-828"/>
                      <a:pt x="5809" y="383"/>
                      <a:pt x="7423" y="1392"/>
                    </a:cubicBezTo>
                    <a:cubicBezTo>
                      <a:pt x="8230" y="1997"/>
                      <a:pt x="9038" y="2603"/>
                      <a:pt x="9845" y="3410"/>
                    </a:cubicBezTo>
                    <a:cubicBezTo>
                      <a:pt x="19935" y="15518"/>
                      <a:pt x="32042" y="26011"/>
                      <a:pt x="39912" y="40137"/>
                    </a:cubicBezTo>
                    <a:cubicBezTo>
                      <a:pt x="41728" y="43365"/>
                      <a:pt x="44150" y="46191"/>
                      <a:pt x="46369" y="49016"/>
                    </a:cubicBezTo>
                    <a:cubicBezTo>
                      <a:pt x="48387" y="51639"/>
                      <a:pt x="50203" y="54666"/>
                      <a:pt x="51212" y="57895"/>
                    </a:cubicBezTo>
                    <a:cubicBezTo>
                      <a:pt x="52221" y="61527"/>
                      <a:pt x="50001" y="64352"/>
                      <a:pt x="46369" y="64352"/>
                    </a:cubicBezTo>
                    <a:close/>
                  </a:path>
                </a:pathLst>
              </a:custGeom>
              <a:solidFill>
                <a:srgbClr val="EAAB5E"/>
              </a:solidFill>
              <a:ln w="2018" cap="flat">
                <a:noFill/>
                <a:prstDash val="solid"/>
                <a:miter/>
              </a:ln>
            </p:spPr>
            <p:txBody>
              <a:bodyPr rtlCol="0" anchor="ctr"/>
              <a:lstStyle/>
              <a:p>
                <a:endParaRPr lang="en-US"/>
              </a:p>
            </p:txBody>
          </p:sp>
          <p:sp>
            <p:nvSpPr>
              <p:cNvPr id="75" name="Freeform 75">
                <a:extLst>
                  <a:ext uri="{FF2B5EF4-FFF2-40B4-BE49-F238E27FC236}">
                    <a16:creationId xmlns:a16="http://schemas.microsoft.com/office/drawing/2014/main" id="{FE3D9C21-35BC-3B22-6C04-BF430BB20628}"/>
                  </a:ext>
                </a:extLst>
              </p:cNvPr>
              <p:cNvSpPr/>
              <p:nvPr/>
            </p:nvSpPr>
            <p:spPr>
              <a:xfrm>
                <a:off x="7673362" y="1935630"/>
                <a:ext cx="49596" cy="62060"/>
              </a:xfrm>
              <a:custGeom>
                <a:avLst/>
                <a:gdLst>
                  <a:gd name="connsiteX0" fmla="*/ 30 w 49596"/>
                  <a:gd name="connsiteY0" fmla="*/ 5056 h 62060"/>
                  <a:gd name="connsiteX1" fmla="*/ 2250 w 49596"/>
                  <a:gd name="connsiteY1" fmla="*/ 617 h 62060"/>
                  <a:gd name="connsiteX2" fmla="*/ 8102 w 49596"/>
                  <a:gd name="connsiteY2" fmla="*/ 1424 h 62060"/>
                  <a:gd name="connsiteX3" fmla="*/ 18596 w 49596"/>
                  <a:gd name="connsiteY3" fmla="*/ 13935 h 62060"/>
                  <a:gd name="connsiteX4" fmla="*/ 44829 w 49596"/>
                  <a:gd name="connsiteY4" fmla="*/ 49451 h 62060"/>
                  <a:gd name="connsiteX5" fmla="*/ 48259 w 49596"/>
                  <a:gd name="connsiteY5" fmla="*/ 53689 h 62060"/>
                  <a:gd name="connsiteX6" fmla="*/ 48057 w 49596"/>
                  <a:gd name="connsiteY6" fmla="*/ 60752 h 62060"/>
                  <a:gd name="connsiteX7" fmla="*/ 40994 w 49596"/>
                  <a:gd name="connsiteY7" fmla="*/ 60146 h 62060"/>
                  <a:gd name="connsiteX8" fmla="*/ 29089 w 49596"/>
                  <a:gd name="connsiteY8" fmla="*/ 46626 h 62060"/>
                  <a:gd name="connsiteX9" fmla="*/ 6488 w 49596"/>
                  <a:gd name="connsiteY9" fmla="*/ 16760 h 62060"/>
                  <a:gd name="connsiteX10" fmla="*/ 30 w 49596"/>
                  <a:gd name="connsiteY10" fmla="*/ 5056 h 6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96" h="62060">
                    <a:moveTo>
                      <a:pt x="30" y="5056"/>
                    </a:moveTo>
                    <a:cubicBezTo>
                      <a:pt x="-171" y="2837"/>
                      <a:pt x="636" y="1424"/>
                      <a:pt x="2250" y="617"/>
                    </a:cubicBezTo>
                    <a:cubicBezTo>
                      <a:pt x="4268" y="-392"/>
                      <a:pt x="6286" y="-190"/>
                      <a:pt x="8102" y="1424"/>
                    </a:cubicBezTo>
                    <a:cubicBezTo>
                      <a:pt x="12138" y="5056"/>
                      <a:pt x="14963" y="9899"/>
                      <a:pt x="18596" y="13935"/>
                    </a:cubicBezTo>
                    <a:cubicBezTo>
                      <a:pt x="28685" y="24832"/>
                      <a:pt x="34335" y="38958"/>
                      <a:pt x="44829" y="49451"/>
                    </a:cubicBezTo>
                    <a:cubicBezTo>
                      <a:pt x="46039" y="50662"/>
                      <a:pt x="47048" y="52276"/>
                      <a:pt x="48259" y="53689"/>
                    </a:cubicBezTo>
                    <a:cubicBezTo>
                      <a:pt x="49873" y="56110"/>
                      <a:pt x="50277" y="58734"/>
                      <a:pt x="48057" y="60752"/>
                    </a:cubicBezTo>
                    <a:cubicBezTo>
                      <a:pt x="45636" y="62770"/>
                      <a:pt x="43012" y="62366"/>
                      <a:pt x="40994" y="60146"/>
                    </a:cubicBezTo>
                    <a:cubicBezTo>
                      <a:pt x="36958" y="55707"/>
                      <a:pt x="32721" y="51469"/>
                      <a:pt x="29089" y="46626"/>
                    </a:cubicBezTo>
                    <a:cubicBezTo>
                      <a:pt x="21421" y="36738"/>
                      <a:pt x="14358" y="26446"/>
                      <a:pt x="6488" y="16760"/>
                    </a:cubicBezTo>
                    <a:cubicBezTo>
                      <a:pt x="3663" y="13330"/>
                      <a:pt x="2048" y="8689"/>
                      <a:pt x="30" y="5056"/>
                    </a:cubicBezTo>
                    <a:close/>
                  </a:path>
                </a:pathLst>
              </a:custGeom>
              <a:solidFill>
                <a:srgbClr val="EAAB5E"/>
              </a:solidFill>
              <a:ln w="2018" cap="flat">
                <a:noFill/>
                <a:prstDash val="solid"/>
                <a:miter/>
              </a:ln>
            </p:spPr>
            <p:txBody>
              <a:bodyPr rtlCol="0" anchor="ctr"/>
              <a:lstStyle/>
              <a:p>
                <a:endParaRPr lang="en-US"/>
              </a:p>
            </p:txBody>
          </p:sp>
          <p:sp>
            <p:nvSpPr>
              <p:cNvPr id="76" name="Freeform 76">
                <a:extLst>
                  <a:ext uri="{FF2B5EF4-FFF2-40B4-BE49-F238E27FC236}">
                    <a16:creationId xmlns:a16="http://schemas.microsoft.com/office/drawing/2014/main" id="{6A14C0C6-F178-D5E9-9D0F-B8537639AF98}"/>
                  </a:ext>
                </a:extLst>
              </p:cNvPr>
              <p:cNvSpPr/>
              <p:nvPr/>
            </p:nvSpPr>
            <p:spPr>
              <a:xfrm>
                <a:off x="7658550" y="1708850"/>
                <a:ext cx="42787" cy="55265"/>
              </a:xfrm>
              <a:custGeom>
                <a:avLst/>
                <a:gdLst>
                  <a:gd name="connsiteX0" fmla="*/ 38251 w 42787"/>
                  <a:gd name="connsiteY0" fmla="*/ 55265 h 55265"/>
                  <a:gd name="connsiteX1" fmla="*/ 36435 w 42787"/>
                  <a:gd name="connsiteY1" fmla="*/ 54660 h 55265"/>
                  <a:gd name="connsiteX2" fmla="*/ 21300 w 42787"/>
                  <a:gd name="connsiteY2" fmla="*/ 40736 h 55265"/>
                  <a:gd name="connsiteX3" fmla="*/ 4350 w 42787"/>
                  <a:gd name="connsiteY3" fmla="*/ 13695 h 55265"/>
                  <a:gd name="connsiteX4" fmla="*/ 516 w 42787"/>
                  <a:gd name="connsiteY4" fmla="*/ 6834 h 55265"/>
                  <a:gd name="connsiteX5" fmla="*/ 2332 w 42787"/>
                  <a:gd name="connsiteY5" fmla="*/ 780 h 55265"/>
                  <a:gd name="connsiteX6" fmla="*/ 8789 w 42787"/>
                  <a:gd name="connsiteY6" fmla="*/ 1789 h 55265"/>
                  <a:gd name="connsiteX7" fmla="*/ 10403 w 42787"/>
                  <a:gd name="connsiteY7" fmla="*/ 3606 h 55265"/>
                  <a:gd name="connsiteX8" fmla="*/ 41278 w 42787"/>
                  <a:gd name="connsiteY8" fmla="*/ 45781 h 55265"/>
                  <a:gd name="connsiteX9" fmla="*/ 38251 w 42787"/>
                  <a:gd name="connsiteY9" fmla="*/ 55265 h 5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87" h="55265">
                    <a:moveTo>
                      <a:pt x="38251" y="55265"/>
                    </a:moveTo>
                    <a:cubicBezTo>
                      <a:pt x="37847" y="55063"/>
                      <a:pt x="36838" y="55265"/>
                      <a:pt x="36435" y="54660"/>
                    </a:cubicBezTo>
                    <a:cubicBezTo>
                      <a:pt x="31591" y="49817"/>
                      <a:pt x="24731" y="47597"/>
                      <a:pt x="21300" y="40736"/>
                    </a:cubicBezTo>
                    <a:cubicBezTo>
                      <a:pt x="16659" y="31050"/>
                      <a:pt x="10807" y="22171"/>
                      <a:pt x="4350" y="13695"/>
                    </a:cubicBezTo>
                    <a:cubicBezTo>
                      <a:pt x="2735" y="11677"/>
                      <a:pt x="1525" y="9256"/>
                      <a:pt x="516" y="6834"/>
                    </a:cubicBezTo>
                    <a:cubicBezTo>
                      <a:pt x="-493" y="4413"/>
                      <a:pt x="-90" y="2193"/>
                      <a:pt x="2332" y="780"/>
                    </a:cubicBezTo>
                    <a:cubicBezTo>
                      <a:pt x="4552" y="-632"/>
                      <a:pt x="6771" y="-27"/>
                      <a:pt x="8789" y="1789"/>
                    </a:cubicBezTo>
                    <a:cubicBezTo>
                      <a:pt x="9394" y="2395"/>
                      <a:pt x="9798" y="3000"/>
                      <a:pt x="10403" y="3606"/>
                    </a:cubicBezTo>
                    <a:cubicBezTo>
                      <a:pt x="21300" y="17328"/>
                      <a:pt x="31591" y="31251"/>
                      <a:pt x="41278" y="45781"/>
                    </a:cubicBezTo>
                    <a:cubicBezTo>
                      <a:pt x="44102" y="50220"/>
                      <a:pt x="42892" y="54862"/>
                      <a:pt x="38251" y="55265"/>
                    </a:cubicBezTo>
                    <a:close/>
                  </a:path>
                </a:pathLst>
              </a:custGeom>
              <a:solidFill>
                <a:srgbClr val="EAAB5E"/>
              </a:solidFill>
              <a:ln w="2018" cap="flat">
                <a:noFill/>
                <a:prstDash val="solid"/>
                <a:miter/>
              </a:ln>
            </p:spPr>
            <p:txBody>
              <a:bodyPr rtlCol="0" anchor="ctr"/>
              <a:lstStyle/>
              <a:p>
                <a:endParaRPr lang="en-US"/>
              </a:p>
            </p:txBody>
          </p:sp>
          <p:sp>
            <p:nvSpPr>
              <p:cNvPr id="77" name="Freeform 77">
                <a:extLst>
                  <a:ext uri="{FF2B5EF4-FFF2-40B4-BE49-F238E27FC236}">
                    <a16:creationId xmlns:a16="http://schemas.microsoft.com/office/drawing/2014/main" id="{01AA5981-CCAC-9161-6E41-BA32FD977011}"/>
                  </a:ext>
                </a:extLst>
              </p:cNvPr>
              <p:cNvSpPr/>
              <p:nvPr/>
            </p:nvSpPr>
            <p:spPr>
              <a:xfrm>
                <a:off x="8316832" y="1890081"/>
                <a:ext cx="51197" cy="61300"/>
              </a:xfrm>
              <a:custGeom>
                <a:avLst/>
                <a:gdLst>
                  <a:gd name="connsiteX0" fmla="*/ 47295 w 51197"/>
                  <a:gd name="connsiteY0" fmla="*/ 61301 h 61300"/>
                  <a:gd name="connsiteX1" fmla="*/ 43461 w 51197"/>
                  <a:gd name="connsiteY1" fmla="*/ 59081 h 61300"/>
                  <a:gd name="connsiteX2" fmla="*/ 5322 w 51197"/>
                  <a:gd name="connsiteY2" fmla="*/ 13677 h 61300"/>
                  <a:gd name="connsiteX3" fmla="*/ 681 w 51197"/>
                  <a:gd name="connsiteY3" fmla="*/ 6412 h 61300"/>
                  <a:gd name="connsiteX4" fmla="*/ 1892 w 51197"/>
                  <a:gd name="connsiteY4" fmla="*/ 964 h 61300"/>
                  <a:gd name="connsiteX5" fmla="*/ 7744 w 51197"/>
                  <a:gd name="connsiteY5" fmla="*/ 1166 h 61300"/>
                  <a:gd name="connsiteX6" fmla="*/ 9358 w 51197"/>
                  <a:gd name="connsiteY6" fmla="*/ 2780 h 61300"/>
                  <a:gd name="connsiteX7" fmla="*/ 35591 w 51197"/>
                  <a:gd name="connsiteY7" fmla="*/ 32646 h 61300"/>
                  <a:gd name="connsiteX8" fmla="*/ 47900 w 51197"/>
                  <a:gd name="connsiteY8" fmla="*/ 47780 h 61300"/>
                  <a:gd name="connsiteX9" fmla="*/ 51129 w 51197"/>
                  <a:gd name="connsiteY9" fmla="*/ 57063 h 61300"/>
                  <a:gd name="connsiteX10" fmla="*/ 47295 w 51197"/>
                  <a:gd name="connsiteY10" fmla="*/ 61301 h 6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97" h="61300">
                    <a:moveTo>
                      <a:pt x="47295" y="61301"/>
                    </a:moveTo>
                    <a:cubicBezTo>
                      <a:pt x="45479" y="61301"/>
                      <a:pt x="44268" y="60292"/>
                      <a:pt x="43461" y="59081"/>
                    </a:cubicBezTo>
                    <a:cubicBezTo>
                      <a:pt x="32766" y="42332"/>
                      <a:pt x="18035" y="28812"/>
                      <a:pt x="5322" y="13677"/>
                    </a:cubicBezTo>
                    <a:cubicBezTo>
                      <a:pt x="3506" y="11457"/>
                      <a:pt x="2094" y="9036"/>
                      <a:pt x="681" y="6412"/>
                    </a:cubicBezTo>
                    <a:cubicBezTo>
                      <a:pt x="-530" y="4394"/>
                      <a:pt x="-126" y="2376"/>
                      <a:pt x="1892" y="964"/>
                    </a:cubicBezTo>
                    <a:cubicBezTo>
                      <a:pt x="3708" y="-449"/>
                      <a:pt x="5726" y="-247"/>
                      <a:pt x="7744" y="1166"/>
                    </a:cubicBezTo>
                    <a:cubicBezTo>
                      <a:pt x="8349" y="1569"/>
                      <a:pt x="8954" y="2175"/>
                      <a:pt x="9358" y="2780"/>
                    </a:cubicBezTo>
                    <a:cubicBezTo>
                      <a:pt x="16825" y="13879"/>
                      <a:pt x="27318" y="22152"/>
                      <a:pt x="35591" y="32646"/>
                    </a:cubicBezTo>
                    <a:cubicBezTo>
                      <a:pt x="39627" y="37691"/>
                      <a:pt x="43865" y="42735"/>
                      <a:pt x="47900" y="47780"/>
                    </a:cubicBezTo>
                    <a:cubicBezTo>
                      <a:pt x="50120" y="50404"/>
                      <a:pt x="51533" y="53431"/>
                      <a:pt x="51129" y="57063"/>
                    </a:cubicBezTo>
                    <a:cubicBezTo>
                      <a:pt x="50927" y="59485"/>
                      <a:pt x="49515" y="60897"/>
                      <a:pt x="47295" y="61301"/>
                    </a:cubicBezTo>
                    <a:close/>
                  </a:path>
                </a:pathLst>
              </a:custGeom>
              <a:solidFill>
                <a:srgbClr val="EAAB5E"/>
              </a:solidFill>
              <a:ln w="2018" cap="flat">
                <a:noFill/>
                <a:prstDash val="solid"/>
                <a:miter/>
              </a:ln>
            </p:spPr>
            <p:txBody>
              <a:bodyPr rtlCol="0" anchor="ctr"/>
              <a:lstStyle/>
              <a:p>
                <a:endParaRPr lang="en-US"/>
              </a:p>
            </p:txBody>
          </p:sp>
          <p:sp>
            <p:nvSpPr>
              <p:cNvPr id="78" name="Freeform 78">
                <a:extLst>
                  <a:ext uri="{FF2B5EF4-FFF2-40B4-BE49-F238E27FC236}">
                    <a16:creationId xmlns:a16="http://schemas.microsoft.com/office/drawing/2014/main" id="{C36A511E-C450-489F-1CCF-8E8647432277}"/>
                  </a:ext>
                </a:extLst>
              </p:cNvPr>
              <p:cNvSpPr/>
              <p:nvPr/>
            </p:nvSpPr>
            <p:spPr>
              <a:xfrm>
                <a:off x="8128114" y="1350171"/>
                <a:ext cx="44023" cy="58804"/>
              </a:xfrm>
              <a:custGeom>
                <a:avLst/>
                <a:gdLst>
                  <a:gd name="connsiteX0" fmla="*/ 39871 w 44023"/>
                  <a:gd name="connsiteY0" fmla="*/ 58786 h 58804"/>
                  <a:gd name="connsiteX1" fmla="*/ 34826 w 44023"/>
                  <a:gd name="connsiteY1" fmla="*/ 55759 h 58804"/>
                  <a:gd name="connsiteX2" fmla="*/ 15858 w 44023"/>
                  <a:gd name="connsiteY2" fmla="*/ 28920 h 58804"/>
                  <a:gd name="connsiteX3" fmla="*/ 1733 w 44023"/>
                  <a:gd name="connsiteY3" fmla="*/ 8337 h 58804"/>
                  <a:gd name="connsiteX4" fmla="*/ 1531 w 44023"/>
                  <a:gd name="connsiteY4" fmla="*/ 1476 h 58804"/>
                  <a:gd name="connsiteX5" fmla="*/ 8997 w 44023"/>
                  <a:gd name="connsiteY5" fmla="*/ 2485 h 58804"/>
                  <a:gd name="connsiteX6" fmla="*/ 21508 w 44023"/>
                  <a:gd name="connsiteY6" fmla="*/ 19435 h 58804"/>
                  <a:gd name="connsiteX7" fmla="*/ 40275 w 44023"/>
                  <a:gd name="connsiteY7" fmla="*/ 46274 h 58804"/>
                  <a:gd name="connsiteX8" fmla="*/ 43907 w 44023"/>
                  <a:gd name="connsiteY8" fmla="*/ 53135 h 58804"/>
                  <a:gd name="connsiteX9" fmla="*/ 39871 w 44023"/>
                  <a:gd name="connsiteY9" fmla="*/ 58786 h 5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23" h="58804">
                    <a:moveTo>
                      <a:pt x="39871" y="58786"/>
                    </a:moveTo>
                    <a:cubicBezTo>
                      <a:pt x="37450" y="58987"/>
                      <a:pt x="36037" y="57575"/>
                      <a:pt x="34826" y="55759"/>
                    </a:cubicBezTo>
                    <a:cubicBezTo>
                      <a:pt x="28772" y="46678"/>
                      <a:pt x="21306" y="38606"/>
                      <a:pt x="15858" y="28920"/>
                    </a:cubicBezTo>
                    <a:cubicBezTo>
                      <a:pt x="11822" y="21655"/>
                      <a:pt x="6575" y="15198"/>
                      <a:pt x="1733" y="8337"/>
                    </a:cubicBezTo>
                    <a:cubicBezTo>
                      <a:pt x="118" y="5915"/>
                      <a:pt x="-1093" y="3897"/>
                      <a:pt x="1531" y="1476"/>
                    </a:cubicBezTo>
                    <a:cubicBezTo>
                      <a:pt x="4355" y="-1148"/>
                      <a:pt x="6979" y="63"/>
                      <a:pt x="8997" y="2485"/>
                    </a:cubicBezTo>
                    <a:cubicBezTo>
                      <a:pt x="13436" y="7933"/>
                      <a:pt x="17674" y="13583"/>
                      <a:pt x="21508" y="19435"/>
                    </a:cubicBezTo>
                    <a:cubicBezTo>
                      <a:pt x="27562" y="28516"/>
                      <a:pt x="33010" y="38001"/>
                      <a:pt x="40275" y="46274"/>
                    </a:cubicBezTo>
                    <a:cubicBezTo>
                      <a:pt x="41889" y="48292"/>
                      <a:pt x="43503" y="50512"/>
                      <a:pt x="43907" y="53135"/>
                    </a:cubicBezTo>
                    <a:cubicBezTo>
                      <a:pt x="44512" y="56162"/>
                      <a:pt x="42696" y="58584"/>
                      <a:pt x="39871" y="58786"/>
                    </a:cubicBezTo>
                    <a:close/>
                  </a:path>
                </a:pathLst>
              </a:custGeom>
              <a:solidFill>
                <a:srgbClr val="EAAB5E"/>
              </a:solidFill>
              <a:ln w="2018" cap="flat">
                <a:noFill/>
                <a:prstDash val="solid"/>
                <a:miter/>
              </a:ln>
            </p:spPr>
            <p:txBody>
              <a:bodyPr rtlCol="0" anchor="ctr"/>
              <a:lstStyle/>
              <a:p>
                <a:endParaRPr lang="en-US"/>
              </a:p>
            </p:txBody>
          </p:sp>
          <p:sp>
            <p:nvSpPr>
              <p:cNvPr id="79" name="Freeform 79">
                <a:extLst>
                  <a:ext uri="{FF2B5EF4-FFF2-40B4-BE49-F238E27FC236}">
                    <a16:creationId xmlns:a16="http://schemas.microsoft.com/office/drawing/2014/main" id="{395D44C5-56F4-93FE-65F7-CFCB28287F10}"/>
                  </a:ext>
                </a:extLst>
              </p:cNvPr>
              <p:cNvSpPr/>
              <p:nvPr/>
            </p:nvSpPr>
            <p:spPr>
              <a:xfrm>
                <a:off x="8196034" y="2082858"/>
                <a:ext cx="42166" cy="56660"/>
              </a:xfrm>
              <a:custGeom>
                <a:avLst/>
                <a:gdLst>
                  <a:gd name="connsiteX0" fmla="*/ 0 w 42166"/>
                  <a:gd name="connsiteY0" fmla="*/ 4938 h 56660"/>
                  <a:gd name="connsiteX1" fmla="*/ 2825 w 42166"/>
                  <a:gd name="connsiteY1" fmla="*/ 498 h 56660"/>
                  <a:gd name="connsiteX2" fmla="*/ 7265 w 42166"/>
                  <a:gd name="connsiteY2" fmla="*/ 902 h 56660"/>
                  <a:gd name="connsiteX3" fmla="*/ 10695 w 42166"/>
                  <a:gd name="connsiteY3" fmla="*/ 5139 h 56660"/>
                  <a:gd name="connsiteX4" fmla="*/ 33498 w 42166"/>
                  <a:gd name="connsiteY4" fmla="*/ 36619 h 56660"/>
                  <a:gd name="connsiteX5" fmla="*/ 41166 w 42166"/>
                  <a:gd name="connsiteY5" fmla="*/ 48324 h 56660"/>
                  <a:gd name="connsiteX6" fmla="*/ 39551 w 42166"/>
                  <a:gd name="connsiteY6" fmla="*/ 55790 h 56660"/>
                  <a:gd name="connsiteX7" fmla="*/ 32691 w 42166"/>
                  <a:gd name="connsiteY7" fmla="*/ 52965 h 56660"/>
                  <a:gd name="connsiteX8" fmla="*/ 13520 w 42166"/>
                  <a:gd name="connsiteY8" fmla="*/ 28346 h 56660"/>
                  <a:gd name="connsiteX9" fmla="*/ 605 w 42166"/>
                  <a:gd name="connsiteY9" fmla="*/ 6956 h 56660"/>
                  <a:gd name="connsiteX10" fmla="*/ 0 w 42166"/>
                  <a:gd name="connsiteY10" fmla="*/ 4938 h 5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66" h="56660">
                    <a:moveTo>
                      <a:pt x="0" y="4938"/>
                    </a:moveTo>
                    <a:cubicBezTo>
                      <a:pt x="0" y="2718"/>
                      <a:pt x="1211" y="1305"/>
                      <a:pt x="2825" y="498"/>
                    </a:cubicBezTo>
                    <a:cubicBezTo>
                      <a:pt x="4440" y="-309"/>
                      <a:pt x="5852" y="-107"/>
                      <a:pt x="7265" y="902"/>
                    </a:cubicBezTo>
                    <a:cubicBezTo>
                      <a:pt x="8879" y="1911"/>
                      <a:pt x="9888" y="3525"/>
                      <a:pt x="10695" y="5139"/>
                    </a:cubicBezTo>
                    <a:cubicBezTo>
                      <a:pt x="15740" y="17449"/>
                      <a:pt x="25628" y="26328"/>
                      <a:pt x="33498" y="36619"/>
                    </a:cubicBezTo>
                    <a:cubicBezTo>
                      <a:pt x="36323" y="40454"/>
                      <a:pt x="39148" y="44086"/>
                      <a:pt x="41166" y="48324"/>
                    </a:cubicBezTo>
                    <a:cubicBezTo>
                      <a:pt x="42780" y="51350"/>
                      <a:pt x="42578" y="53974"/>
                      <a:pt x="39551" y="55790"/>
                    </a:cubicBezTo>
                    <a:cubicBezTo>
                      <a:pt x="36121" y="58010"/>
                      <a:pt x="34305" y="55588"/>
                      <a:pt x="32691" y="52965"/>
                    </a:cubicBezTo>
                    <a:cubicBezTo>
                      <a:pt x="27242" y="44086"/>
                      <a:pt x="20785" y="35812"/>
                      <a:pt x="13520" y="28346"/>
                    </a:cubicBezTo>
                    <a:cubicBezTo>
                      <a:pt x="7668" y="22090"/>
                      <a:pt x="4440" y="14422"/>
                      <a:pt x="605" y="6956"/>
                    </a:cubicBezTo>
                    <a:cubicBezTo>
                      <a:pt x="404" y="6350"/>
                      <a:pt x="202" y="5543"/>
                      <a:pt x="0" y="4938"/>
                    </a:cubicBezTo>
                    <a:close/>
                  </a:path>
                </a:pathLst>
              </a:custGeom>
              <a:solidFill>
                <a:srgbClr val="EAAB5E"/>
              </a:solidFill>
              <a:ln w="2018" cap="flat">
                <a:noFill/>
                <a:prstDash val="solid"/>
                <a:miter/>
              </a:ln>
            </p:spPr>
            <p:txBody>
              <a:bodyPr rtlCol="0" anchor="ctr"/>
              <a:lstStyle/>
              <a:p>
                <a:endParaRPr lang="en-US"/>
              </a:p>
            </p:txBody>
          </p:sp>
          <p:sp>
            <p:nvSpPr>
              <p:cNvPr id="80" name="Freeform 80">
                <a:extLst>
                  <a:ext uri="{FF2B5EF4-FFF2-40B4-BE49-F238E27FC236}">
                    <a16:creationId xmlns:a16="http://schemas.microsoft.com/office/drawing/2014/main" id="{AC4BFA94-D2B0-EBF7-FD84-CCBB3332D5C1}"/>
                  </a:ext>
                </a:extLst>
              </p:cNvPr>
              <p:cNvSpPr/>
              <p:nvPr/>
            </p:nvSpPr>
            <p:spPr>
              <a:xfrm>
                <a:off x="7955899" y="1524963"/>
                <a:ext cx="31427" cy="46236"/>
              </a:xfrm>
              <a:custGeom>
                <a:avLst/>
                <a:gdLst>
                  <a:gd name="connsiteX0" fmla="*/ 26034 w 31427"/>
                  <a:gd name="connsiteY0" fmla="*/ 46237 h 46236"/>
                  <a:gd name="connsiteX1" fmla="*/ 17760 w 31427"/>
                  <a:gd name="connsiteY1" fmla="*/ 41394 h 46236"/>
                  <a:gd name="connsiteX2" fmla="*/ 8680 w 31427"/>
                  <a:gd name="connsiteY2" fmla="*/ 29286 h 46236"/>
                  <a:gd name="connsiteX3" fmla="*/ 2020 w 31427"/>
                  <a:gd name="connsiteY3" fmla="*/ 10317 h 46236"/>
                  <a:gd name="connsiteX4" fmla="*/ 2222 w 31427"/>
                  <a:gd name="connsiteY4" fmla="*/ 631 h 46236"/>
                  <a:gd name="connsiteX5" fmla="*/ 10496 w 31427"/>
                  <a:gd name="connsiteY5" fmla="*/ 5676 h 46236"/>
                  <a:gd name="connsiteX6" fmla="*/ 28455 w 31427"/>
                  <a:gd name="connsiteY6" fmla="*/ 34129 h 46236"/>
                  <a:gd name="connsiteX7" fmla="*/ 31280 w 31427"/>
                  <a:gd name="connsiteY7" fmla="*/ 39779 h 46236"/>
                  <a:gd name="connsiteX8" fmla="*/ 26034 w 31427"/>
                  <a:gd name="connsiteY8" fmla="*/ 46237 h 4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27" h="46236">
                    <a:moveTo>
                      <a:pt x="26034" y="46237"/>
                    </a:moveTo>
                    <a:cubicBezTo>
                      <a:pt x="22805" y="45833"/>
                      <a:pt x="20586" y="43008"/>
                      <a:pt x="17760" y="41394"/>
                    </a:cubicBezTo>
                    <a:cubicBezTo>
                      <a:pt x="13321" y="38972"/>
                      <a:pt x="9083" y="34735"/>
                      <a:pt x="8680" y="29286"/>
                    </a:cubicBezTo>
                    <a:cubicBezTo>
                      <a:pt x="8074" y="22223"/>
                      <a:pt x="5249" y="16371"/>
                      <a:pt x="2020" y="10317"/>
                    </a:cubicBezTo>
                    <a:cubicBezTo>
                      <a:pt x="-805" y="5071"/>
                      <a:pt x="-603" y="2246"/>
                      <a:pt x="2222" y="631"/>
                    </a:cubicBezTo>
                    <a:cubicBezTo>
                      <a:pt x="5047" y="-983"/>
                      <a:pt x="7267" y="429"/>
                      <a:pt x="10496" y="5676"/>
                    </a:cubicBezTo>
                    <a:cubicBezTo>
                      <a:pt x="16348" y="15160"/>
                      <a:pt x="22402" y="24645"/>
                      <a:pt x="28455" y="34129"/>
                    </a:cubicBezTo>
                    <a:cubicBezTo>
                      <a:pt x="29464" y="35945"/>
                      <a:pt x="30675" y="37762"/>
                      <a:pt x="31280" y="39779"/>
                    </a:cubicBezTo>
                    <a:cubicBezTo>
                      <a:pt x="32088" y="42806"/>
                      <a:pt x="29464" y="46237"/>
                      <a:pt x="26034" y="46237"/>
                    </a:cubicBezTo>
                    <a:close/>
                  </a:path>
                </a:pathLst>
              </a:custGeom>
              <a:solidFill>
                <a:srgbClr val="EAAB5E"/>
              </a:solidFill>
              <a:ln w="2018" cap="flat">
                <a:noFill/>
                <a:prstDash val="solid"/>
                <a:miter/>
              </a:ln>
            </p:spPr>
            <p:txBody>
              <a:bodyPr rtlCol="0" anchor="ctr"/>
              <a:lstStyle/>
              <a:p>
                <a:endParaRPr lang="en-US"/>
              </a:p>
            </p:txBody>
          </p:sp>
          <p:sp>
            <p:nvSpPr>
              <p:cNvPr id="81" name="Freeform 81">
                <a:extLst>
                  <a:ext uri="{FF2B5EF4-FFF2-40B4-BE49-F238E27FC236}">
                    <a16:creationId xmlns:a16="http://schemas.microsoft.com/office/drawing/2014/main" id="{D44EB93E-78C1-FFB3-126C-365B76C2A2E6}"/>
                  </a:ext>
                </a:extLst>
              </p:cNvPr>
              <p:cNvSpPr/>
              <p:nvPr/>
            </p:nvSpPr>
            <p:spPr>
              <a:xfrm>
                <a:off x="7715761" y="1802155"/>
                <a:ext cx="36280" cy="45803"/>
              </a:xfrm>
              <a:custGeom>
                <a:avLst/>
                <a:gdLst>
                  <a:gd name="connsiteX0" fmla="*/ 8 w 36280"/>
                  <a:gd name="connsiteY0" fmla="*/ 5549 h 45803"/>
                  <a:gd name="connsiteX1" fmla="*/ 6869 w 36280"/>
                  <a:gd name="connsiteY1" fmla="*/ 504 h 45803"/>
                  <a:gd name="connsiteX2" fmla="*/ 12923 w 36280"/>
                  <a:gd name="connsiteY2" fmla="*/ 5347 h 45803"/>
                  <a:gd name="connsiteX3" fmla="*/ 28663 w 36280"/>
                  <a:gd name="connsiteY3" fmla="*/ 27544 h 45803"/>
                  <a:gd name="connsiteX4" fmla="*/ 35120 w 36280"/>
                  <a:gd name="connsiteY4" fmla="*/ 38239 h 45803"/>
                  <a:gd name="connsiteX5" fmla="*/ 34717 w 36280"/>
                  <a:gd name="connsiteY5" fmla="*/ 44495 h 45803"/>
                  <a:gd name="connsiteX6" fmla="*/ 27048 w 36280"/>
                  <a:gd name="connsiteY6" fmla="*/ 43890 h 45803"/>
                  <a:gd name="connsiteX7" fmla="*/ 26039 w 36280"/>
                  <a:gd name="connsiteY7" fmla="*/ 42679 h 45803"/>
                  <a:gd name="connsiteX8" fmla="*/ 2430 w 36280"/>
                  <a:gd name="connsiteY8" fmla="*/ 9786 h 45803"/>
                  <a:gd name="connsiteX9" fmla="*/ 8 w 36280"/>
                  <a:gd name="connsiteY9" fmla="*/ 5549 h 4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80" h="45803">
                    <a:moveTo>
                      <a:pt x="8" y="5549"/>
                    </a:moveTo>
                    <a:cubicBezTo>
                      <a:pt x="-193" y="1311"/>
                      <a:pt x="3439" y="-1111"/>
                      <a:pt x="6869" y="504"/>
                    </a:cubicBezTo>
                    <a:cubicBezTo>
                      <a:pt x="9291" y="1715"/>
                      <a:pt x="11309" y="3329"/>
                      <a:pt x="12923" y="5347"/>
                    </a:cubicBezTo>
                    <a:cubicBezTo>
                      <a:pt x="18371" y="12611"/>
                      <a:pt x="24425" y="19472"/>
                      <a:pt x="28663" y="27544"/>
                    </a:cubicBezTo>
                    <a:cubicBezTo>
                      <a:pt x="30479" y="31177"/>
                      <a:pt x="32900" y="34607"/>
                      <a:pt x="35120" y="38239"/>
                    </a:cubicBezTo>
                    <a:cubicBezTo>
                      <a:pt x="36533" y="40459"/>
                      <a:pt x="36936" y="42881"/>
                      <a:pt x="34717" y="44495"/>
                    </a:cubicBezTo>
                    <a:cubicBezTo>
                      <a:pt x="32093" y="46513"/>
                      <a:pt x="29470" y="46109"/>
                      <a:pt x="27048" y="43890"/>
                    </a:cubicBezTo>
                    <a:cubicBezTo>
                      <a:pt x="26645" y="43486"/>
                      <a:pt x="26443" y="43083"/>
                      <a:pt x="26039" y="42679"/>
                    </a:cubicBezTo>
                    <a:cubicBezTo>
                      <a:pt x="19178" y="30975"/>
                      <a:pt x="9896" y="21087"/>
                      <a:pt x="2430" y="9786"/>
                    </a:cubicBezTo>
                    <a:cubicBezTo>
                      <a:pt x="1421" y="8576"/>
                      <a:pt x="613" y="6759"/>
                      <a:pt x="8" y="5549"/>
                    </a:cubicBezTo>
                    <a:close/>
                  </a:path>
                </a:pathLst>
              </a:custGeom>
              <a:solidFill>
                <a:srgbClr val="EAAB5E"/>
              </a:solidFill>
              <a:ln w="2018" cap="flat">
                <a:noFill/>
                <a:prstDash val="solid"/>
                <a:miter/>
              </a:ln>
            </p:spPr>
            <p:txBody>
              <a:bodyPr rtlCol="0" anchor="ctr"/>
              <a:lstStyle/>
              <a:p>
                <a:endParaRPr lang="en-US"/>
              </a:p>
            </p:txBody>
          </p:sp>
          <p:sp>
            <p:nvSpPr>
              <p:cNvPr id="82" name="Freeform 82">
                <a:extLst>
                  <a:ext uri="{FF2B5EF4-FFF2-40B4-BE49-F238E27FC236}">
                    <a16:creationId xmlns:a16="http://schemas.microsoft.com/office/drawing/2014/main" id="{3B6ADE09-548A-151D-8FE7-9888C00A344C}"/>
                  </a:ext>
                </a:extLst>
              </p:cNvPr>
              <p:cNvSpPr/>
              <p:nvPr/>
            </p:nvSpPr>
            <p:spPr>
              <a:xfrm>
                <a:off x="7896261" y="1388604"/>
                <a:ext cx="27039" cy="39522"/>
              </a:xfrm>
              <a:custGeom>
                <a:avLst/>
                <a:gdLst>
                  <a:gd name="connsiteX0" fmla="*/ 22914 w 27039"/>
                  <a:gd name="connsiteY0" fmla="*/ 39522 h 39522"/>
                  <a:gd name="connsiteX1" fmla="*/ 18475 w 27039"/>
                  <a:gd name="connsiteY1" fmla="*/ 36697 h 39522"/>
                  <a:gd name="connsiteX2" fmla="*/ 15044 w 27039"/>
                  <a:gd name="connsiteY2" fmla="*/ 30643 h 39522"/>
                  <a:gd name="connsiteX3" fmla="*/ 10201 w 27039"/>
                  <a:gd name="connsiteY3" fmla="*/ 28222 h 39522"/>
                  <a:gd name="connsiteX4" fmla="*/ 2533 w 27039"/>
                  <a:gd name="connsiteY4" fmla="*/ 24589 h 39522"/>
                  <a:gd name="connsiteX5" fmla="*/ 3340 w 27039"/>
                  <a:gd name="connsiteY5" fmla="*/ 16921 h 39522"/>
                  <a:gd name="connsiteX6" fmla="*/ 3542 w 27039"/>
                  <a:gd name="connsiteY6" fmla="*/ 10666 h 39522"/>
                  <a:gd name="connsiteX7" fmla="*/ 717 w 27039"/>
                  <a:gd name="connsiteY7" fmla="*/ 7033 h 39522"/>
                  <a:gd name="connsiteX8" fmla="*/ 1322 w 27039"/>
                  <a:gd name="connsiteY8" fmla="*/ 1988 h 39522"/>
                  <a:gd name="connsiteX9" fmla="*/ 6770 w 27039"/>
                  <a:gd name="connsiteY9" fmla="*/ 576 h 39522"/>
                  <a:gd name="connsiteX10" fmla="*/ 10806 w 27039"/>
                  <a:gd name="connsiteY10" fmla="*/ 4006 h 39522"/>
                  <a:gd name="connsiteX11" fmla="*/ 26143 w 27039"/>
                  <a:gd name="connsiteY11" fmla="*/ 31249 h 39522"/>
                  <a:gd name="connsiteX12" fmla="*/ 26748 w 27039"/>
                  <a:gd name="connsiteY12" fmla="*/ 36495 h 39522"/>
                  <a:gd name="connsiteX13" fmla="*/ 22914 w 27039"/>
                  <a:gd name="connsiteY13" fmla="*/ 39522 h 3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039" h="39522">
                    <a:moveTo>
                      <a:pt x="22914" y="39522"/>
                    </a:moveTo>
                    <a:cubicBezTo>
                      <a:pt x="20896" y="39320"/>
                      <a:pt x="19483" y="38110"/>
                      <a:pt x="18475" y="36697"/>
                    </a:cubicBezTo>
                    <a:cubicBezTo>
                      <a:pt x="17264" y="34679"/>
                      <a:pt x="16255" y="32661"/>
                      <a:pt x="15044" y="30643"/>
                    </a:cubicBezTo>
                    <a:cubicBezTo>
                      <a:pt x="14035" y="28827"/>
                      <a:pt x="13026" y="27011"/>
                      <a:pt x="10201" y="28222"/>
                    </a:cubicBezTo>
                    <a:cubicBezTo>
                      <a:pt x="6367" y="30038"/>
                      <a:pt x="4349" y="27213"/>
                      <a:pt x="2533" y="24589"/>
                    </a:cubicBezTo>
                    <a:cubicBezTo>
                      <a:pt x="717" y="21966"/>
                      <a:pt x="515" y="19141"/>
                      <a:pt x="3340" y="16921"/>
                    </a:cubicBezTo>
                    <a:cubicBezTo>
                      <a:pt x="5762" y="14903"/>
                      <a:pt x="4955" y="12885"/>
                      <a:pt x="3542" y="10666"/>
                    </a:cubicBezTo>
                    <a:cubicBezTo>
                      <a:pt x="2735" y="9455"/>
                      <a:pt x="1524" y="8244"/>
                      <a:pt x="717" y="7033"/>
                    </a:cubicBezTo>
                    <a:cubicBezTo>
                      <a:pt x="-494" y="5217"/>
                      <a:pt x="-90" y="3603"/>
                      <a:pt x="1322" y="1988"/>
                    </a:cubicBezTo>
                    <a:cubicBezTo>
                      <a:pt x="2735" y="172"/>
                      <a:pt x="4753" y="-635"/>
                      <a:pt x="6770" y="576"/>
                    </a:cubicBezTo>
                    <a:cubicBezTo>
                      <a:pt x="8385" y="1585"/>
                      <a:pt x="9999" y="2594"/>
                      <a:pt x="10806" y="4006"/>
                    </a:cubicBezTo>
                    <a:cubicBezTo>
                      <a:pt x="16659" y="12683"/>
                      <a:pt x="21299" y="21966"/>
                      <a:pt x="26143" y="31249"/>
                    </a:cubicBezTo>
                    <a:cubicBezTo>
                      <a:pt x="26950" y="32863"/>
                      <a:pt x="27353" y="34679"/>
                      <a:pt x="26748" y="36495"/>
                    </a:cubicBezTo>
                    <a:cubicBezTo>
                      <a:pt x="26344" y="38311"/>
                      <a:pt x="25134" y="39522"/>
                      <a:pt x="22914" y="39522"/>
                    </a:cubicBezTo>
                    <a:close/>
                  </a:path>
                </a:pathLst>
              </a:custGeom>
              <a:solidFill>
                <a:srgbClr val="EAAB5E"/>
              </a:solidFill>
              <a:ln w="2018" cap="flat">
                <a:noFill/>
                <a:prstDash val="solid"/>
                <a:miter/>
              </a:ln>
            </p:spPr>
            <p:txBody>
              <a:bodyPr rtlCol="0" anchor="ctr"/>
              <a:lstStyle/>
              <a:p>
                <a:endParaRPr lang="en-US"/>
              </a:p>
            </p:txBody>
          </p:sp>
          <p:sp>
            <p:nvSpPr>
              <p:cNvPr id="83" name="Freeform 83">
                <a:extLst>
                  <a:ext uri="{FF2B5EF4-FFF2-40B4-BE49-F238E27FC236}">
                    <a16:creationId xmlns:a16="http://schemas.microsoft.com/office/drawing/2014/main" id="{91537B45-7F37-7AD8-5ABC-C77F5A767863}"/>
                  </a:ext>
                </a:extLst>
              </p:cNvPr>
              <p:cNvSpPr/>
              <p:nvPr/>
            </p:nvSpPr>
            <p:spPr>
              <a:xfrm>
                <a:off x="8243455" y="1713017"/>
                <a:ext cx="31923" cy="37162"/>
              </a:xfrm>
              <a:custGeom>
                <a:avLst/>
                <a:gdLst>
                  <a:gd name="connsiteX0" fmla="*/ 0 w 31923"/>
                  <a:gd name="connsiteY0" fmla="*/ 4484 h 37162"/>
                  <a:gd name="connsiteX1" fmla="*/ 6659 w 31923"/>
                  <a:gd name="connsiteY1" fmla="*/ 650 h 37162"/>
                  <a:gd name="connsiteX2" fmla="*/ 15538 w 31923"/>
                  <a:gd name="connsiteY2" fmla="*/ 7107 h 37162"/>
                  <a:gd name="connsiteX3" fmla="*/ 29865 w 31923"/>
                  <a:gd name="connsiteY3" fmla="*/ 24461 h 37162"/>
                  <a:gd name="connsiteX4" fmla="*/ 29260 w 31923"/>
                  <a:gd name="connsiteY4" fmla="*/ 34148 h 37162"/>
                  <a:gd name="connsiteX5" fmla="*/ 19372 w 31923"/>
                  <a:gd name="connsiteY5" fmla="*/ 32533 h 37162"/>
                  <a:gd name="connsiteX6" fmla="*/ 3027 w 31923"/>
                  <a:gd name="connsiteY6" fmla="*/ 9730 h 37162"/>
                  <a:gd name="connsiteX7" fmla="*/ 0 w 31923"/>
                  <a:gd name="connsiteY7" fmla="*/ 4484 h 3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23" h="37162">
                    <a:moveTo>
                      <a:pt x="0" y="4484"/>
                    </a:moveTo>
                    <a:cubicBezTo>
                      <a:pt x="0" y="1053"/>
                      <a:pt x="3229" y="-1167"/>
                      <a:pt x="6659" y="650"/>
                    </a:cubicBezTo>
                    <a:cubicBezTo>
                      <a:pt x="9888" y="2264"/>
                      <a:pt x="13116" y="4484"/>
                      <a:pt x="15538" y="7107"/>
                    </a:cubicBezTo>
                    <a:cubicBezTo>
                      <a:pt x="20583" y="12556"/>
                      <a:pt x="25426" y="18408"/>
                      <a:pt x="29865" y="24461"/>
                    </a:cubicBezTo>
                    <a:cubicBezTo>
                      <a:pt x="32892" y="28497"/>
                      <a:pt x="32489" y="30717"/>
                      <a:pt x="29260" y="34148"/>
                    </a:cubicBezTo>
                    <a:cubicBezTo>
                      <a:pt x="25023" y="38587"/>
                      <a:pt x="22399" y="38184"/>
                      <a:pt x="19372" y="32533"/>
                    </a:cubicBezTo>
                    <a:cubicBezTo>
                      <a:pt x="14933" y="24260"/>
                      <a:pt x="9888" y="16390"/>
                      <a:pt x="3027" y="9730"/>
                    </a:cubicBezTo>
                    <a:cubicBezTo>
                      <a:pt x="1413" y="8116"/>
                      <a:pt x="0" y="6905"/>
                      <a:pt x="0" y="4484"/>
                    </a:cubicBezTo>
                    <a:close/>
                  </a:path>
                </a:pathLst>
              </a:custGeom>
              <a:solidFill>
                <a:srgbClr val="EAAB5E"/>
              </a:solidFill>
              <a:ln w="2018" cap="flat">
                <a:noFill/>
                <a:prstDash val="solid"/>
                <a:miter/>
              </a:ln>
            </p:spPr>
            <p:txBody>
              <a:bodyPr rtlCol="0" anchor="ctr"/>
              <a:lstStyle/>
              <a:p>
                <a:endParaRPr lang="en-US"/>
              </a:p>
            </p:txBody>
          </p:sp>
          <p:sp>
            <p:nvSpPr>
              <p:cNvPr id="84" name="Freeform 84">
                <a:extLst>
                  <a:ext uri="{FF2B5EF4-FFF2-40B4-BE49-F238E27FC236}">
                    <a16:creationId xmlns:a16="http://schemas.microsoft.com/office/drawing/2014/main" id="{350EC29B-C0C1-B88A-5496-EB17997D76BB}"/>
                  </a:ext>
                </a:extLst>
              </p:cNvPr>
              <p:cNvSpPr/>
              <p:nvPr/>
            </p:nvSpPr>
            <p:spPr>
              <a:xfrm>
                <a:off x="8107772" y="1987507"/>
                <a:ext cx="24820" cy="23215"/>
              </a:xfrm>
              <a:custGeom>
                <a:avLst/>
                <a:gdLst>
                  <a:gd name="connsiteX0" fmla="*/ 12388 w 24820"/>
                  <a:gd name="connsiteY0" fmla="*/ 23202 h 23215"/>
                  <a:gd name="connsiteX1" fmla="*/ 5729 w 24820"/>
                  <a:gd name="connsiteY1" fmla="*/ 19368 h 23215"/>
                  <a:gd name="connsiteX2" fmla="*/ 10168 w 24820"/>
                  <a:gd name="connsiteY2" fmla="*/ 1005 h 23215"/>
                  <a:gd name="connsiteX3" fmla="*/ 19854 w 24820"/>
                  <a:gd name="connsiteY3" fmla="*/ 4233 h 23215"/>
                  <a:gd name="connsiteX4" fmla="*/ 22679 w 24820"/>
                  <a:gd name="connsiteY4" fmla="*/ 9884 h 23215"/>
                  <a:gd name="connsiteX5" fmla="*/ 18442 w 24820"/>
                  <a:gd name="connsiteY5" fmla="*/ 20175 h 23215"/>
                  <a:gd name="connsiteX6" fmla="*/ 12388 w 24820"/>
                  <a:gd name="connsiteY6" fmla="*/ 23202 h 2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0" h="23215">
                    <a:moveTo>
                      <a:pt x="12388" y="23202"/>
                    </a:moveTo>
                    <a:cubicBezTo>
                      <a:pt x="9159" y="23404"/>
                      <a:pt x="7545" y="21184"/>
                      <a:pt x="5729" y="19368"/>
                    </a:cubicBezTo>
                    <a:cubicBezTo>
                      <a:pt x="-3150" y="10691"/>
                      <a:pt x="-1737" y="5242"/>
                      <a:pt x="10168" y="1005"/>
                    </a:cubicBezTo>
                    <a:cubicBezTo>
                      <a:pt x="15415" y="-811"/>
                      <a:pt x="17029" y="-408"/>
                      <a:pt x="19854" y="4233"/>
                    </a:cubicBezTo>
                    <a:cubicBezTo>
                      <a:pt x="21065" y="6050"/>
                      <a:pt x="21670" y="7866"/>
                      <a:pt x="22679" y="9884"/>
                    </a:cubicBezTo>
                    <a:cubicBezTo>
                      <a:pt x="26110" y="17148"/>
                      <a:pt x="25908" y="17552"/>
                      <a:pt x="18442" y="20175"/>
                    </a:cubicBezTo>
                    <a:cubicBezTo>
                      <a:pt x="16222" y="20781"/>
                      <a:pt x="15012" y="23404"/>
                      <a:pt x="12388" y="23202"/>
                    </a:cubicBezTo>
                    <a:close/>
                  </a:path>
                </a:pathLst>
              </a:custGeom>
              <a:solidFill>
                <a:srgbClr val="EAAB5E"/>
              </a:solidFill>
              <a:ln w="2018" cap="flat">
                <a:noFill/>
                <a:prstDash val="solid"/>
                <a:miter/>
              </a:ln>
            </p:spPr>
            <p:txBody>
              <a:bodyPr rtlCol="0" anchor="ctr"/>
              <a:lstStyle/>
              <a:p>
                <a:endParaRPr lang="en-US"/>
              </a:p>
            </p:txBody>
          </p:sp>
          <p:sp>
            <p:nvSpPr>
              <p:cNvPr id="85" name="Freeform 85">
                <a:extLst>
                  <a:ext uri="{FF2B5EF4-FFF2-40B4-BE49-F238E27FC236}">
                    <a16:creationId xmlns:a16="http://schemas.microsoft.com/office/drawing/2014/main" id="{48EA5814-1D44-1FB8-16B9-40CFFDAB16CA}"/>
                  </a:ext>
                </a:extLst>
              </p:cNvPr>
              <p:cNvSpPr/>
              <p:nvPr/>
            </p:nvSpPr>
            <p:spPr>
              <a:xfrm>
                <a:off x="7932410" y="1448505"/>
                <a:ext cx="20137" cy="23234"/>
              </a:xfrm>
              <a:custGeom>
                <a:avLst/>
                <a:gdLst>
                  <a:gd name="connsiteX0" fmla="*/ 15824 w 20137"/>
                  <a:gd name="connsiteY0" fmla="*/ 23209 h 23234"/>
                  <a:gd name="connsiteX1" fmla="*/ 11182 w 20137"/>
                  <a:gd name="connsiteY1" fmla="*/ 20989 h 23234"/>
                  <a:gd name="connsiteX2" fmla="*/ 1496 w 20137"/>
                  <a:gd name="connsiteY2" fmla="*/ 7873 h 23234"/>
                  <a:gd name="connsiteX3" fmla="*/ 1698 w 20137"/>
                  <a:gd name="connsiteY3" fmla="*/ 1012 h 23234"/>
                  <a:gd name="connsiteX4" fmla="*/ 8761 w 20137"/>
                  <a:gd name="connsiteY4" fmla="*/ 2021 h 23234"/>
                  <a:gd name="connsiteX5" fmla="*/ 19455 w 20137"/>
                  <a:gd name="connsiteY5" fmla="*/ 16348 h 23234"/>
                  <a:gd name="connsiteX6" fmla="*/ 15824 w 20137"/>
                  <a:gd name="connsiteY6" fmla="*/ 23209 h 2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7" h="23234">
                    <a:moveTo>
                      <a:pt x="15824" y="23209"/>
                    </a:moveTo>
                    <a:cubicBezTo>
                      <a:pt x="13806" y="23411"/>
                      <a:pt x="12191" y="22402"/>
                      <a:pt x="11182" y="20989"/>
                    </a:cubicBezTo>
                    <a:cubicBezTo>
                      <a:pt x="7953" y="16752"/>
                      <a:pt x="4523" y="12312"/>
                      <a:pt x="1496" y="7873"/>
                    </a:cubicBezTo>
                    <a:cubicBezTo>
                      <a:pt x="-118" y="5653"/>
                      <a:pt x="-925" y="3030"/>
                      <a:pt x="1698" y="1012"/>
                    </a:cubicBezTo>
                    <a:cubicBezTo>
                      <a:pt x="4120" y="-804"/>
                      <a:pt x="6743" y="3"/>
                      <a:pt x="8761" y="2021"/>
                    </a:cubicBezTo>
                    <a:cubicBezTo>
                      <a:pt x="12998" y="6258"/>
                      <a:pt x="16429" y="11101"/>
                      <a:pt x="19455" y="16348"/>
                    </a:cubicBezTo>
                    <a:cubicBezTo>
                      <a:pt x="21272" y="19577"/>
                      <a:pt x="19254" y="23007"/>
                      <a:pt x="15824" y="23209"/>
                    </a:cubicBezTo>
                    <a:close/>
                  </a:path>
                </a:pathLst>
              </a:custGeom>
              <a:solidFill>
                <a:srgbClr val="EAAB5E"/>
              </a:solidFill>
              <a:ln w="2018" cap="flat">
                <a:noFill/>
                <a:prstDash val="solid"/>
                <a:miter/>
              </a:ln>
            </p:spPr>
            <p:txBody>
              <a:bodyPr rtlCol="0" anchor="ctr"/>
              <a:lstStyle/>
              <a:p>
                <a:endParaRPr lang="en-US"/>
              </a:p>
            </p:txBody>
          </p:sp>
          <p:sp>
            <p:nvSpPr>
              <p:cNvPr id="86" name="Freeform 86">
                <a:extLst>
                  <a:ext uri="{FF2B5EF4-FFF2-40B4-BE49-F238E27FC236}">
                    <a16:creationId xmlns:a16="http://schemas.microsoft.com/office/drawing/2014/main" id="{4E88DFF4-9BFE-5490-AAC8-0E481AD3A1C0}"/>
                  </a:ext>
                </a:extLst>
              </p:cNvPr>
              <p:cNvSpPr/>
              <p:nvPr/>
            </p:nvSpPr>
            <p:spPr>
              <a:xfrm>
                <a:off x="7654828" y="1864811"/>
                <a:ext cx="1008" cy="1008"/>
              </a:xfrm>
              <a:custGeom>
                <a:avLst/>
                <a:gdLst>
                  <a:gd name="connsiteX0" fmla="*/ 605 w 1008"/>
                  <a:gd name="connsiteY0" fmla="*/ 1009 h 1008"/>
                  <a:gd name="connsiteX1" fmla="*/ 0 w 1008"/>
                  <a:gd name="connsiteY1" fmla="*/ 0 h 1008"/>
                  <a:gd name="connsiteX2" fmla="*/ 1009 w 1008"/>
                  <a:gd name="connsiteY2" fmla="*/ 605 h 1008"/>
                  <a:gd name="connsiteX3" fmla="*/ 605 w 1008"/>
                  <a:gd name="connsiteY3" fmla="*/ 1009 h 1008"/>
                </a:gdLst>
                <a:ahLst/>
                <a:cxnLst>
                  <a:cxn ang="0">
                    <a:pos x="connsiteX0" y="connsiteY0"/>
                  </a:cxn>
                  <a:cxn ang="0">
                    <a:pos x="connsiteX1" y="connsiteY1"/>
                  </a:cxn>
                  <a:cxn ang="0">
                    <a:pos x="connsiteX2" y="connsiteY2"/>
                  </a:cxn>
                  <a:cxn ang="0">
                    <a:pos x="connsiteX3" y="connsiteY3"/>
                  </a:cxn>
                </a:cxnLst>
                <a:rect l="l" t="t" r="r" b="b"/>
                <a:pathLst>
                  <a:path w="1008" h="1008">
                    <a:moveTo>
                      <a:pt x="605" y="1009"/>
                    </a:moveTo>
                    <a:cubicBezTo>
                      <a:pt x="403" y="605"/>
                      <a:pt x="202" y="403"/>
                      <a:pt x="0" y="0"/>
                    </a:cubicBezTo>
                    <a:cubicBezTo>
                      <a:pt x="403" y="202"/>
                      <a:pt x="605" y="403"/>
                      <a:pt x="1009" y="605"/>
                    </a:cubicBezTo>
                    <a:cubicBezTo>
                      <a:pt x="1009" y="605"/>
                      <a:pt x="605" y="1009"/>
                      <a:pt x="605" y="1009"/>
                    </a:cubicBezTo>
                    <a:close/>
                  </a:path>
                </a:pathLst>
              </a:custGeom>
              <a:solidFill>
                <a:srgbClr val="C09C74"/>
              </a:solidFill>
              <a:ln w="2018" cap="flat">
                <a:noFill/>
                <a:prstDash val="solid"/>
                <a:miter/>
              </a:ln>
            </p:spPr>
            <p:txBody>
              <a:bodyPr rtlCol="0" anchor="ctr"/>
              <a:lstStyle/>
              <a:p>
                <a:endParaRPr lang="en-US"/>
              </a:p>
            </p:txBody>
          </p:sp>
          <p:sp>
            <p:nvSpPr>
              <p:cNvPr id="87" name="Freeform 87">
                <a:extLst>
                  <a:ext uri="{FF2B5EF4-FFF2-40B4-BE49-F238E27FC236}">
                    <a16:creationId xmlns:a16="http://schemas.microsoft.com/office/drawing/2014/main" id="{A75F1D61-C009-7920-50DB-CE1CB874A125}"/>
                  </a:ext>
                </a:extLst>
              </p:cNvPr>
              <p:cNvSpPr/>
              <p:nvPr/>
            </p:nvSpPr>
            <p:spPr>
              <a:xfrm>
                <a:off x="7642922" y="1887211"/>
                <a:ext cx="605" cy="695"/>
              </a:xfrm>
              <a:custGeom>
                <a:avLst/>
                <a:gdLst>
                  <a:gd name="connsiteX0" fmla="*/ 605 w 605"/>
                  <a:gd name="connsiteY0" fmla="*/ 605 h 695"/>
                  <a:gd name="connsiteX1" fmla="*/ 0 w 605"/>
                  <a:gd name="connsiteY1" fmla="*/ 404 h 695"/>
                  <a:gd name="connsiteX2" fmla="*/ 0 w 605"/>
                  <a:gd name="connsiteY2" fmla="*/ 0 h 695"/>
                  <a:gd name="connsiteX3" fmla="*/ 605 w 605"/>
                  <a:gd name="connsiteY3" fmla="*/ 605 h 695"/>
                  <a:gd name="connsiteX4" fmla="*/ 605 w 605"/>
                  <a:gd name="connsiteY4" fmla="*/ 605 h 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 h="695">
                    <a:moveTo>
                      <a:pt x="605" y="605"/>
                    </a:moveTo>
                    <a:cubicBezTo>
                      <a:pt x="403" y="605"/>
                      <a:pt x="201" y="404"/>
                      <a:pt x="0" y="404"/>
                    </a:cubicBezTo>
                    <a:cubicBezTo>
                      <a:pt x="0" y="404"/>
                      <a:pt x="0" y="202"/>
                      <a:pt x="0" y="0"/>
                    </a:cubicBezTo>
                    <a:cubicBezTo>
                      <a:pt x="201" y="202"/>
                      <a:pt x="403" y="404"/>
                      <a:pt x="605" y="605"/>
                    </a:cubicBezTo>
                    <a:cubicBezTo>
                      <a:pt x="605" y="807"/>
                      <a:pt x="605" y="605"/>
                      <a:pt x="605" y="605"/>
                    </a:cubicBezTo>
                    <a:close/>
                  </a:path>
                </a:pathLst>
              </a:custGeom>
              <a:solidFill>
                <a:srgbClr val="C09C74"/>
              </a:solidFill>
              <a:ln w="201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35582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601957"/>
            <a:ext cx="6990296" cy="1085053"/>
          </a:xfrm>
        </p:spPr>
        <p:txBody>
          <a:bodyPr/>
          <a:lstStyle/>
          <a:p>
            <a:r>
              <a:rPr lang="en-US" dirty="0"/>
              <a:t>EMPERICAL DATA ON VISUAL PERCEPTION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3" name="Picture 2" descr="Diagram&#10;&#10;Description automatically generated">
            <a:extLst>
              <a:ext uri="{FF2B5EF4-FFF2-40B4-BE49-F238E27FC236}">
                <a16:creationId xmlns:a16="http://schemas.microsoft.com/office/drawing/2014/main" id="{E8139BFA-9BA6-CAE3-1882-385892C13509}"/>
              </a:ext>
            </a:extLst>
          </p:cNvPr>
          <p:cNvPicPr>
            <a:picLocks noChangeAspect="1"/>
          </p:cNvPicPr>
          <p:nvPr/>
        </p:nvPicPr>
        <p:blipFill>
          <a:blip r:embed="rId2"/>
          <a:stretch>
            <a:fillRect/>
          </a:stretch>
        </p:blipFill>
        <p:spPr>
          <a:xfrm>
            <a:off x="2665380" y="1910732"/>
            <a:ext cx="7315028" cy="4947268"/>
          </a:xfrm>
          <a:prstGeom prst="rect">
            <a:avLst/>
          </a:prstGeom>
        </p:spPr>
      </p:pic>
      <p:pic>
        <p:nvPicPr>
          <p:cNvPr id="6" name="Picture 5">
            <a:extLst>
              <a:ext uri="{FF2B5EF4-FFF2-40B4-BE49-F238E27FC236}">
                <a16:creationId xmlns:a16="http://schemas.microsoft.com/office/drawing/2014/main" id="{C9742B61-60A3-45C6-8590-555BA655E9E1}"/>
              </a:ext>
            </a:extLst>
          </p:cNvPr>
          <p:cNvPicPr>
            <a:picLocks noChangeAspect="1"/>
          </p:cNvPicPr>
          <p:nvPr/>
        </p:nvPicPr>
        <p:blipFill>
          <a:blip r:embed="rId3"/>
          <a:stretch>
            <a:fillRect/>
          </a:stretch>
        </p:blipFill>
        <p:spPr>
          <a:xfrm>
            <a:off x="0" y="823209"/>
            <a:ext cx="2362368" cy="1953105"/>
          </a:xfrm>
          <a:prstGeom prst="rect">
            <a:avLst/>
          </a:prstGeom>
        </p:spPr>
      </p:pic>
      <p:pic>
        <p:nvPicPr>
          <p:cNvPr id="8" name="Picture 7">
            <a:extLst>
              <a:ext uri="{FF2B5EF4-FFF2-40B4-BE49-F238E27FC236}">
                <a16:creationId xmlns:a16="http://schemas.microsoft.com/office/drawing/2014/main" id="{9866A188-391D-F7A6-0E88-53189AA4D2D9}"/>
              </a:ext>
            </a:extLst>
          </p:cNvPr>
          <p:cNvPicPr>
            <a:picLocks noChangeAspect="1"/>
          </p:cNvPicPr>
          <p:nvPr/>
        </p:nvPicPr>
        <p:blipFill>
          <a:blip r:embed="rId4"/>
          <a:stretch>
            <a:fillRect/>
          </a:stretch>
        </p:blipFill>
        <p:spPr>
          <a:xfrm>
            <a:off x="9404907" y="690251"/>
            <a:ext cx="2787093" cy="1914613"/>
          </a:xfrm>
          <a:prstGeom prst="rect">
            <a:avLst/>
          </a:prstGeom>
        </p:spPr>
      </p:pic>
      <p:pic>
        <p:nvPicPr>
          <p:cNvPr id="1026" name="Picture 2" descr="5: Ranking of visual variables according to their representational efficiency for different data types ">
            <a:extLst>
              <a:ext uri="{FF2B5EF4-FFF2-40B4-BE49-F238E27FC236}">
                <a16:creationId xmlns:a16="http://schemas.microsoft.com/office/drawing/2014/main" id="{0AF1AD3B-268A-F758-9617-467B455D6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368" y="2193456"/>
            <a:ext cx="6214151"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5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8209111" cy="485335"/>
          </a:xfrm>
        </p:spPr>
        <p:txBody>
          <a:bodyPr/>
          <a:lstStyle/>
          <a:p>
            <a:r>
              <a:rPr lang="en-US" dirty="0"/>
              <a:t>Mackinlay – (WARM UP not </a:t>
            </a:r>
            <a:r>
              <a:rPr lang="en-US" dirty="0" err="1"/>
              <a:t>mentimeter</a:t>
            </a:r>
            <a:r>
              <a:rPr lang="en-US" dirty="0"/>
              <a:t>)</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TextBox 4">
            <a:extLst>
              <a:ext uri="{FF2B5EF4-FFF2-40B4-BE49-F238E27FC236}">
                <a16:creationId xmlns:a16="http://schemas.microsoft.com/office/drawing/2014/main" id="{96523285-AFC9-DE9F-5E49-DFF2E66541E5}"/>
              </a:ext>
            </a:extLst>
          </p:cNvPr>
          <p:cNvSpPr txBox="1"/>
          <p:nvPr/>
        </p:nvSpPr>
        <p:spPr>
          <a:xfrm>
            <a:off x="408562" y="868390"/>
            <a:ext cx="11522918" cy="369651"/>
          </a:xfrm>
          <a:prstGeom prst="rect">
            <a:avLst/>
          </a:prstGeom>
          <a:noFill/>
        </p:spPr>
        <p:txBody>
          <a:bodyPr wrap="square" lIns="0" tIns="0" rIns="0" bIns="0" rtlCol="0">
            <a:noAutofit/>
          </a:bodyPr>
          <a:lstStyle/>
          <a:p>
            <a:pPr algn="l">
              <a:lnSpc>
                <a:spcPct val="90000"/>
              </a:lnSpc>
            </a:pPr>
            <a:r>
              <a:rPr lang="en-US" sz="2400" b="1" dirty="0">
                <a:solidFill>
                  <a:schemeClr val="tx2">
                    <a:lumMod val="75000"/>
                    <a:lumOff val="25000"/>
                  </a:schemeClr>
                </a:solidFill>
              </a:rPr>
              <a:t>Which Visual helps us perceive most accurately the difference in value 120 and 100?</a:t>
            </a:r>
          </a:p>
        </p:txBody>
      </p:sp>
      <p:sp>
        <p:nvSpPr>
          <p:cNvPr id="6" name="Rectangle 5">
            <a:extLst>
              <a:ext uri="{FF2B5EF4-FFF2-40B4-BE49-F238E27FC236}">
                <a16:creationId xmlns:a16="http://schemas.microsoft.com/office/drawing/2014/main" id="{513FFD5B-1C23-E05F-219B-76243EB68D56}"/>
              </a:ext>
            </a:extLst>
          </p:cNvPr>
          <p:cNvSpPr/>
          <p:nvPr/>
        </p:nvSpPr>
        <p:spPr>
          <a:xfrm>
            <a:off x="3235064" y="1447163"/>
            <a:ext cx="535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7" name="Rectangle 6">
            <a:extLst>
              <a:ext uri="{FF2B5EF4-FFF2-40B4-BE49-F238E27FC236}">
                <a16:creationId xmlns:a16="http://schemas.microsoft.com/office/drawing/2014/main" id="{120AC682-AE6D-F45C-1058-D60641CDA7F0}"/>
              </a:ext>
            </a:extLst>
          </p:cNvPr>
          <p:cNvSpPr/>
          <p:nvPr/>
        </p:nvSpPr>
        <p:spPr>
          <a:xfrm>
            <a:off x="5165690" y="1464525"/>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80BA7410-9598-6398-9651-1C700120DD76}"/>
              </a:ext>
            </a:extLst>
          </p:cNvPr>
          <p:cNvSpPr/>
          <p:nvPr/>
        </p:nvSpPr>
        <p:spPr>
          <a:xfrm>
            <a:off x="7026311" y="1495801"/>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Rectangle 9">
            <a:extLst>
              <a:ext uri="{FF2B5EF4-FFF2-40B4-BE49-F238E27FC236}">
                <a16:creationId xmlns:a16="http://schemas.microsoft.com/office/drawing/2014/main" id="{02C6B50B-02C7-6659-F282-96F334162715}"/>
              </a:ext>
            </a:extLst>
          </p:cNvPr>
          <p:cNvSpPr/>
          <p:nvPr/>
        </p:nvSpPr>
        <p:spPr>
          <a:xfrm>
            <a:off x="8744998" y="1495801"/>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6" name="Picture 15">
            <a:extLst>
              <a:ext uri="{FF2B5EF4-FFF2-40B4-BE49-F238E27FC236}">
                <a16:creationId xmlns:a16="http://schemas.microsoft.com/office/drawing/2014/main" id="{2834D76D-70F5-09F4-567A-7A280556CF7D}"/>
              </a:ext>
            </a:extLst>
          </p:cNvPr>
          <p:cNvPicPr>
            <a:picLocks noChangeAspect="1"/>
          </p:cNvPicPr>
          <p:nvPr/>
        </p:nvPicPr>
        <p:blipFill>
          <a:blip r:embed="rId2"/>
          <a:stretch>
            <a:fillRect/>
          </a:stretch>
        </p:blipFill>
        <p:spPr>
          <a:xfrm>
            <a:off x="2514600" y="2309812"/>
            <a:ext cx="7162800" cy="2238375"/>
          </a:xfrm>
          <a:prstGeom prst="rect">
            <a:avLst/>
          </a:prstGeom>
        </p:spPr>
      </p:pic>
    </p:spTree>
    <p:extLst>
      <p:ext uri="{BB962C8B-B14F-4D97-AF65-F5344CB8AC3E}">
        <p14:creationId xmlns:p14="http://schemas.microsoft.com/office/powerpoint/2010/main" val="3420115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6083719" cy="485335"/>
          </a:xfrm>
        </p:spPr>
        <p:txBody>
          <a:bodyPr/>
          <a:lstStyle/>
          <a:p>
            <a:r>
              <a:rPr lang="en-US" dirty="0"/>
              <a:t>Mackinlay – MENTIMETER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10186A42-B179-1B8C-3E0F-BE514921BA20}"/>
              </a:ext>
            </a:extLst>
          </p:cNvPr>
          <p:cNvPicPr>
            <a:picLocks noChangeAspect="1"/>
          </p:cNvPicPr>
          <p:nvPr/>
        </p:nvPicPr>
        <p:blipFill>
          <a:blip r:embed="rId3"/>
          <a:stretch>
            <a:fillRect/>
          </a:stretch>
        </p:blipFill>
        <p:spPr>
          <a:xfrm>
            <a:off x="12903" y="2461098"/>
            <a:ext cx="10599806" cy="4396902"/>
          </a:xfrm>
          <a:prstGeom prst="rect">
            <a:avLst/>
          </a:prstGeom>
        </p:spPr>
      </p:pic>
      <p:sp>
        <p:nvSpPr>
          <p:cNvPr id="5" name="TextBox 4">
            <a:extLst>
              <a:ext uri="{FF2B5EF4-FFF2-40B4-BE49-F238E27FC236}">
                <a16:creationId xmlns:a16="http://schemas.microsoft.com/office/drawing/2014/main" id="{96523285-AFC9-DE9F-5E49-DFF2E66541E5}"/>
              </a:ext>
            </a:extLst>
          </p:cNvPr>
          <p:cNvSpPr txBox="1"/>
          <p:nvPr/>
        </p:nvSpPr>
        <p:spPr>
          <a:xfrm>
            <a:off x="408562" y="868390"/>
            <a:ext cx="11522918" cy="369651"/>
          </a:xfrm>
          <a:prstGeom prst="rect">
            <a:avLst/>
          </a:prstGeom>
          <a:noFill/>
        </p:spPr>
        <p:txBody>
          <a:bodyPr wrap="square" lIns="0" tIns="0" rIns="0" bIns="0" rtlCol="0">
            <a:noAutofit/>
          </a:bodyPr>
          <a:lstStyle/>
          <a:p>
            <a:pPr algn="l">
              <a:lnSpc>
                <a:spcPct val="90000"/>
              </a:lnSpc>
            </a:pPr>
            <a:r>
              <a:rPr lang="en-US" sz="2400" b="1" dirty="0">
                <a:solidFill>
                  <a:schemeClr val="tx2">
                    <a:lumMod val="75000"/>
                    <a:lumOff val="25000"/>
                  </a:schemeClr>
                </a:solidFill>
              </a:rPr>
              <a:t>Which Visual helps us perceive most accurately the change in magnitude of product likeability magnitude from 2015 to 2020?</a:t>
            </a:r>
          </a:p>
        </p:txBody>
      </p:sp>
      <p:sp>
        <p:nvSpPr>
          <p:cNvPr id="6" name="Rectangle 5">
            <a:extLst>
              <a:ext uri="{FF2B5EF4-FFF2-40B4-BE49-F238E27FC236}">
                <a16:creationId xmlns:a16="http://schemas.microsoft.com/office/drawing/2014/main" id="{513FFD5B-1C23-E05F-219B-76243EB68D56}"/>
              </a:ext>
            </a:extLst>
          </p:cNvPr>
          <p:cNvSpPr/>
          <p:nvPr/>
        </p:nvSpPr>
        <p:spPr>
          <a:xfrm>
            <a:off x="1173401" y="1722593"/>
            <a:ext cx="535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7" name="Rectangle 6">
            <a:extLst>
              <a:ext uri="{FF2B5EF4-FFF2-40B4-BE49-F238E27FC236}">
                <a16:creationId xmlns:a16="http://schemas.microsoft.com/office/drawing/2014/main" id="{120AC682-AE6D-F45C-1058-D60641CDA7F0}"/>
              </a:ext>
            </a:extLst>
          </p:cNvPr>
          <p:cNvSpPr/>
          <p:nvPr/>
        </p:nvSpPr>
        <p:spPr>
          <a:xfrm>
            <a:off x="3832298" y="1707249"/>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80BA7410-9598-6398-9651-1C700120DD76}"/>
              </a:ext>
            </a:extLst>
          </p:cNvPr>
          <p:cNvSpPr/>
          <p:nvPr/>
        </p:nvSpPr>
        <p:spPr>
          <a:xfrm>
            <a:off x="6491195" y="1722593"/>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Rectangle 9">
            <a:extLst>
              <a:ext uri="{FF2B5EF4-FFF2-40B4-BE49-F238E27FC236}">
                <a16:creationId xmlns:a16="http://schemas.microsoft.com/office/drawing/2014/main" id="{02C6B50B-02C7-6659-F282-96F334162715}"/>
              </a:ext>
            </a:extLst>
          </p:cNvPr>
          <p:cNvSpPr/>
          <p:nvPr/>
        </p:nvSpPr>
        <p:spPr>
          <a:xfrm>
            <a:off x="8865320" y="1669536"/>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65221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ASK</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F07950D3-77D6-347F-EF1A-29817A8C554A}"/>
              </a:ext>
            </a:extLst>
          </p:cNvPr>
          <p:cNvPicPr>
            <a:picLocks noChangeAspect="1"/>
          </p:cNvPicPr>
          <p:nvPr/>
        </p:nvPicPr>
        <p:blipFill>
          <a:blip r:embed="rId2"/>
          <a:stretch>
            <a:fillRect/>
          </a:stretch>
        </p:blipFill>
        <p:spPr>
          <a:xfrm>
            <a:off x="1313640" y="0"/>
            <a:ext cx="9143595" cy="4975731"/>
          </a:xfrm>
          <a:prstGeom prst="rect">
            <a:avLst/>
          </a:prstGeom>
        </p:spPr>
      </p:pic>
      <p:pic>
        <p:nvPicPr>
          <p:cNvPr id="7" name="Picture 6">
            <a:extLst>
              <a:ext uri="{FF2B5EF4-FFF2-40B4-BE49-F238E27FC236}">
                <a16:creationId xmlns:a16="http://schemas.microsoft.com/office/drawing/2014/main" id="{3CF91BF8-BB76-D745-598F-E7BDA7120B79}"/>
              </a:ext>
            </a:extLst>
          </p:cNvPr>
          <p:cNvPicPr>
            <a:picLocks noChangeAspect="1"/>
          </p:cNvPicPr>
          <p:nvPr/>
        </p:nvPicPr>
        <p:blipFill>
          <a:blip r:embed="rId3"/>
          <a:stretch>
            <a:fillRect/>
          </a:stretch>
        </p:blipFill>
        <p:spPr>
          <a:xfrm>
            <a:off x="1995081" y="4947731"/>
            <a:ext cx="7248525" cy="1885950"/>
          </a:xfrm>
          <a:prstGeom prst="rect">
            <a:avLst/>
          </a:prstGeom>
        </p:spPr>
      </p:pic>
    </p:spTree>
    <p:extLst>
      <p:ext uri="{BB962C8B-B14F-4D97-AF65-F5344CB8AC3E}">
        <p14:creationId xmlns:p14="http://schemas.microsoft.com/office/powerpoint/2010/main" val="199288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IMPLEMENT</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B4969B36-58C2-A1AA-DC9F-712C2D4206DD}"/>
              </a:ext>
            </a:extLst>
          </p:cNvPr>
          <p:cNvPicPr>
            <a:picLocks noChangeAspect="1"/>
          </p:cNvPicPr>
          <p:nvPr/>
        </p:nvPicPr>
        <p:blipFill>
          <a:blip r:embed="rId2"/>
          <a:stretch>
            <a:fillRect/>
          </a:stretch>
        </p:blipFill>
        <p:spPr>
          <a:xfrm>
            <a:off x="147785" y="857838"/>
            <a:ext cx="5420663" cy="3913351"/>
          </a:xfrm>
          <a:prstGeom prst="rect">
            <a:avLst/>
          </a:prstGeom>
        </p:spPr>
      </p:pic>
      <p:pic>
        <p:nvPicPr>
          <p:cNvPr id="11" name="Picture 10">
            <a:extLst>
              <a:ext uri="{FF2B5EF4-FFF2-40B4-BE49-F238E27FC236}">
                <a16:creationId xmlns:a16="http://schemas.microsoft.com/office/drawing/2014/main" id="{C18E540B-992A-2128-4B89-8ACC2EE69ECB}"/>
              </a:ext>
            </a:extLst>
          </p:cNvPr>
          <p:cNvPicPr>
            <a:picLocks noChangeAspect="1"/>
          </p:cNvPicPr>
          <p:nvPr/>
        </p:nvPicPr>
        <p:blipFill>
          <a:blip r:embed="rId3"/>
          <a:stretch>
            <a:fillRect/>
          </a:stretch>
        </p:blipFill>
        <p:spPr>
          <a:xfrm>
            <a:off x="5816339" y="909062"/>
            <a:ext cx="5806911" cy="3913351"/>
          </a:xfrm>
          <a:prstGeom prst="rect">
            <a:avLst/>
          </a:prstGeom>
        </p:spPr>
      </p:pic>
    </p:spTree>
    <p:extLst>
      <p:ext uri="{BB962C8B-B14F-4D97-AF65-F5344CB8AC3E}">
        <p14:creationId xmlns:p14="http://schemas.microsoft.com/office/powerpoint/2010/main" val="3090492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EMPIRICAL EVIDENCE</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7C854EFE-98BC-D9BB-8A64-25EB280208F9}"/>
              </a:ext>
            </a:extLst>
          </p:cNvPr>
          <p:cNvPicPr>
            <a:picLocks noChangeAspect="1"/>
          </p:cNvPicPr>
          <p:nvPr/>
        </p:nvPicPr>
        <p:blipFill>
          <a:blip r:embed="rId2"/>
          <a:stretch>
            <a:fillRect/>
          </a:stretch>
        </p:blipFill>
        <p:spPr>
          <a:xfrm>
            <a:off x="1953993" y="702778"/>
            <a:ext cx="7435104" cy="6155222"/>
          </a:xfrm>
          <a:prstGeom prst="rect">
            <a:avLst/>
          </a:prstGeom>
        </p:spPr>
      </p:pic>
    </p:spTree>
    <p:extLst>
      <p:ext uri="{BB962C8B-B14F-4D97-AF65-F5344CB8AC3E}">
        <p14:creationId xmlns:p14="http://schemas.microsoft.com/office/powerpoint/2010/main" val="173869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sp>
        <p:nvSpPr>
          <p:cNvPr id="5" name="TextBox 4">
            <a:extLst>
              <a:ext uri="{FF2B5EF4-FFF2-40B4-BE49-F238E27FC236}">
                <a16:creationId xmlns:a16="http://schemas.microsoft.com/office/drawing/2014/main" id="{27B7FB52-E4F0-DEF2-79CF-C1D0AB8CB97F}"/>
              </a:ext>
            </a:extLst>
          </p:cNvPr>
          <p:cNvSpPr txBox="1"/>
          <p:nvPr/>
        </p:nvSpPr>
        <p:spPr>
          <a:xfrm>
            <a:off x="449903" y="830368"/>
            <a:ext cx="11430001" cy="3693319"/>
          </a:xfrm>
          <a:prstGeom prst="rect">
            <a:avLst/>
          </a:prstGeom>
          <a:noFill/>
        </p:spPr>
        <p:txBody>
          <a:bodyPr wrap="square">
            <a:spAutoFit/>
          </a:bodyPr>
          <a:lstStyle/>
          <a:p>
            <a:pPr algn="l"/>
            <a:r>
              <a:rPr lang="en-US" dirty="0">
                <a:solidFill>
                  <a:srgbClr val="3D3B49"/>
                </a:solidFill>
                <a:latin typeface="Noto serif" panose="02020600060500020200" pitchFamily="18" charset="0"/>
              </a:rPr>
              <a:t>A core </a:t>
            </a:r>
            <a:r>
              <a:rPr lang="en-US" b="0" i="0" dirty="0">
                <a:solidFill>
                  <a:srgbClr val="3D3B49"/>
                </a:solidFill>
                <a:effectLst/>
                <a:latin typeface="Noto serif" panose="02020600060500020200" pitchFamily="18" charset="0"/>
              </a:rPr>
              <a:t>principle introduced </a:t>
            </a:r>
            <a:r>
              <a:rPr lang="en-US" b="0" i="0" dirty="0">
                <a:solidFill>
                  <a:schemeClr val="accent1">
                    <a:lumMod val="60000"/>
                    <a:lumOff val="40000"/>
                  </a:schemeClr>
                </a:solidFill>
                <a:effectLst/>
                <a:latin typeface="Noto serif" panose="02020600060500020200" pitchFamily="18" charset="0"/>
              </a:rPr>
              <a:t>by Edward R. Tufte </a:t>
            </a:r>
            <a:r>
              <a:rPr lang="en-US" b="0" i="0" dirty="0">
                <a:solidFill>
                  <a:srgbClr val="3D3B49"/>
                </a:solidFill>
                <a:effectLst/>
                <a:latin typeface="Noto serif" panose="02020600060500020200" pitchFamily="18" charset="0"/>
              </a:rPr>
              <a:t>in his book, </a:t>
            </a:r>
            <a:r>
              <a:rPr lang="en-US" b="0" i="1" dirty="0">
                <a:solidFill>
                  <a:srgbClr val="3D3B49"/>
                </a:solidFill>
                <a:effectLst/>
                <a:latin typeface="Noto serif" panose="02020600060500020200" pitchFamily="18" charset="0"/>
              </a:rPr>
              <a:t>The Visual Display of Quantitative Information.</a:t>
            </a:r>
            <a:endParaRPr lang="en-US" b="1" dirty="0"/>
          </a:p>
          <a:p>
            <a:pPr algn="l">
              <a:buFont typeface="Arial" panose="020B0604020202020204" pitchFamily="34" charset="0"/>
              <a:buChar char="•"/>
            </a:pPr>
            <a:endParaRPr lang="en-US" b="1" i="0" dirty="0">
              <a:effectLst/>
            </a:endParaRPr>
          </a:p>
          <a:p>
            <a:pPr algn="l">
              <a:buFont typeface="Arial" panose="020B0604020202020204" pitchFamily="34" charset="0"/>
              <a:buChar char="•"/>
            </a:pPr>
            <a:r>
              <a:rPr lang="en-US" b="1" i="0" dirty="0">
                <a:effectLst/>
              </a:rPr>
              <a:t>Data-Ink</a:t>
            </a:r>
            <a:r>
              <a:rPr lang="en-US" b="0" i="0" dirty="0">
                <a:effectLst/>
              </a:rPr>
              <a:t>: This includes all the nonerasable portions of the graphic that are used to represent the actual data. These pixels are the core of the visualization and cannot be removed without losing some of its content.</a:t>
            </a:r>
          </a:p>
          <a:p>
            <a:pPr algn="l">
              <a:buFont typeface="Arial" panose="020B0604020202020204" pitchFamily="34" charset="0"/>
              <a:buChar char="•"/>
            </a:pPr>
            <a:endParaRPr lang="en-US" b="0" i="0" dirty="0">
              <a:effectLst/>
            </a:endParaRPr>
          </a:p>
          <a:p>
            <a:pPr algn="l">
              <a:buFont typeface="Arial" panose="020B0604020202020204" pitchFamily="34" charset="0"/>
              <a:buChar char="•"/>
            </a:pPr>
            <a:r>
              <a:rPr lang="en-US" b="1" i="0" dirty="0">
                <a:effectLst/>
              </a:rPr>
              <a:t>Non-Data-Ink</a:t>
            </a:r>
            <a:r>
              <a:rPr lang="en-US" b="0" i="0" dirty="0">
                <a:effectLst/>
              </a:rPr>
              <a:t>: This includes any other elements that's not directly related to the data or that don't convey anything meaningful to the reader.</a:t>
            </a:r>
          </a:p>
          <a:p>
            <a:pPr algn="l">
              <a:buFont typeface="Arial" panose="020B0604020202020204" pitchFamily="34" charset="0"/>
              <a:buChar char="•"/>
            </a:pPr>
            <a:endParaRPr lang="en-US" b="0" i="0" dirty="0">
              <a:effectLst/>
            </a:endParaRPr>
          </a:p>
          <a:p>
            <a:pPr algn="l"/>
            <a:r>
              <a:rPr lang="en-US" dirty="0">
                <a:solidFill>
                  <a:srgbClr val="3D3B49"/>
                </a:solidFill>
                <a:latin typeface="Noto serif" panose="02020600060500020200" pitchFamily="18" charset="0"/>
              </a:rPr>
              <a:t>Defined as the </a:t>
            </a:r>
            <a:r>
              <a:rPr lang="en-US" b="0" i="0" dirty="0">
                <a:solidFill>
                  <a:srgbClr val="3D3B49"/>
                </a:solidFill>
                <a:effectLst/>
                <a:latin typeface="Noto serif" panose="02020600060500020200" pitchFamily="18" charset="0"/>
              </a:rPr>
              <a:t>proportion of a graphic's ink devoted to the nonredundant display of information</a:t>
            </a:r>
          </a:p>
          <a:p>
            <a:pPr algn="l"/>
            <a:endParaRPr lang="en-US" b="1" i="1" dirty="0">
              <a:solidFill>
                <a:schemeClr val="accent1">
                  <a:lumMod val="75000"/>
                </a:schemeClr>
              </a:solidFill>
              <a:effectLst/>
              <a:latin typeface="Noto serif" panose="02020600060500020200" pitchFamily="18" charset="0"/>
            </a:endParaRPr>
          </a:p>
          <a:p>
            <a:pPr algn="l"/>
            <a:r>
              <a:rPr lang="en-US" b="1" dirty="0">
                <a:solidFill>
                  <a:schemeClr val="accent1">
                    <a:lumMod val="75000"/>
                  </a:schemeClr>
                </a:solidFill>
                <a:effectLst/>
                <a:latin typeface="Noto serif" panose="02020600060500020200" pitchFamily="18" charset="0"/>
              </a:rPr>
              <a:t>Data Ink Ratio = Data Ink / Total Ink  🔼</a:t>
            </a:r>
          </a:p>
          <a:p>
            <a:pPr algn="l">
              <a:buFont typeface="Arial" panose="020B0604020202020204" pitchFamily="34" charset="0"/>
              <a:buChar char="•"/>
            </a:pPr>
            <a:endParaRPr lang="en-US" b="0" i="0" dirty="0">
              <a:effectLst/>
            </a:endParaRPr>
          </a:p>
        </p:txBody>
      </p:sp>
      <p:pic>
        <p:nvPicPr>
          <p:cNvPr id="7" name="Picture 6">
            <a:extLst>
              <a:ext uri="{FF2B5EF4-FFF2-40B4-BE49-F238E27FC236}">
                <a16:creationId xmlns:a16="http://schemas.microsoft.com/office/drawing/2014/main" id="{60AE9970-30EE-0AD5-06EE-8E64F2B4B151}"/>
              </a:ext>
            </a:extLst>
          </p:cNvPr>
          <p:cNvPicPr>
            <a:picLocks noChangeAspect="1"/>
          </p:cNvPicPr>
          <p:nvPr/>
        </p:nvPicPr>
        <p:blipFill>
          <a:blip r:embed="rId2"/>
          <a:stretch>
            <a:fillRect/>
          </a:stretch>
        </p:blipFill>
        <p:spPr>
          <a:xfrm>
            <a:off x="2238984" y="4226469"/>
            <a:ext cx="6554113" cy="1952625"/>
          </a:xfrm>
          <a:prstGeom prst="rect">
            <a:avLst/>
          </a:prstGeom>
        </p:spPr>
      </p:pic>
      <p:sp>
        <p:nvSpPr>
          <p:cNvPr id="4" name="TextBox 3">
            <a:extLst>
              <a:ext uri="{FF2B5EF4-FFF2-40B4-BE49-F238E27FC236}">
                <a16:creationId xmlns:a16="http://schemas.microsoft.com/office/drawing/2014/main" id="{093256D3-93C9-2671-5F05-90051D1071DF}"/>
              </a:ext>
            </a:extLst>
          </p:cNvPr>
          <p:cNvSpPr txBox="1"/>
          <p:nvPr/>
        </p:nvSpPr>
        <p:spPr>
          <a:xfrm>
            <a:off x="225743" y="6488668"/>
            <a:ext cx="6097904" cy="369332"/>
          </a:xfrm>
          <a:prstGeom prst="rect">
            <a:avLst/>
          </a:prstGeom>
          <a:noFill/>
        </p:spPr>
        <p:txBody>
          <a:bodyPr wrap="square">
            <a:spAutoFit/>
          </a:bodyPr>
          <a:lstStyle/>
          <a:p>
            <a:r>
              <a:rPr lang="en-US" dirty="0">
                <a:hlinkClick r:id="rId3"/>
              </a:rPr>
              <a:t>Portfolio — Darkhorse Analytics | Edmonton, AB</a:t>
            </a:r>
            <a:endParaRPr lang="en-US" dirty="0"/>
          </a:p>
        </p:txBody>
      </p:sp>
    </p:spTree>
    <p:extLst>
      <p:ext uri="{BB962C8B-B14F-4D97-AF65-F5344CB8AC3E}">
        <p14:creationId xmlns:p14="http://schemas.microsoft.com/office/powerpoint/2010/main" val="3788170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4" name="Picture 3">
            <a:extLst>
              <a:ext uri="{FF2B5EF4-FFF2-40B4-BE49-F238E27FC236}">
                <a16:creationId xmlns:a16="http://schemas.microsoft.com/office/drawing/2014/main" id="{90F19A0A-AE15-2BAC-C150-837B3D7E1B23}"/>
              </a:ext>
            </a:extLst>
          </p:cNvPr>
          <p:cNvPicPr>
            <a:picLocks noChangeAspect="1"/>
          </p:cNvPicPr>
          <p:nvPr/>
        </p:nvPicPr>
        <p:blipFill>
          <a:blip r:embed="rId2"/>
          <a:stretch>
            <a:fillRect/>
          </a:stretch>
        </p:blipFill>
        <p:spPr>
          <a:xfrm>
            <a:off x="381000" y="907733"/>
            <a:ext cx="8271510" cy="5525594"/>
          </a:xfrm>
          <a:prstGeom prst="rect">
            <a:avLst/>
          </a:prstGeom>
        </p:spPr>
      </p:pic>
    </p:spTree>
    <p:extLst>
      <p:ext uri="{BB962C8B-B14F-4D97-AF65-F5344CB8AC3E}">
        <p14:creationId xmlns:p14="http://schemas.microsoft.com/office/powerpoint/2010/main" val="179622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6166"/>
            <a:ext cx="11430001" cy="485335"/>
          </a:xfrm>
        </p:spPr>
        <p:txBody>
          <a:bodyPr/>
          <a:lstStyle/>
          <a:p>
            <a:r>
              <a:rPr lang="en-US" dirty="0"/>
              <a:t>DATA INK RATIO</a:t>
            </a:r>
          </a:p>
        </p:txBody>
      </p:sp>
      <p:pic>
        <p:nvPicPr>
          <p:cNvPr id="8" name="Picture 7">
            <a:extLst>
              <a:ext uri="{FF2B5EF4-FFF2-40B4-BE49-F238E27FC236}">
                <a16:creationId xmlns:a16="http://schemas.microsoft.com/office/drawing/2014/main" id="{25D821C3-BE35-72CF-F1BB-F81E82646189}"/>
              </a:ext>
            </a:extLst>
          </p:cNvPr>
          <p:cNvPicPr>
            <a:picLocks noChangeAspect="1"/>
          </p:cNvPicPr>
          <p:nvPr/>
        </p:nvPicPr>
        <p:blipFill>
          <a:blip r:embed="rId2"/>
          <a:stretch>
            <a:fillRect/>
          </a:stretch>
        </p:blipFill>
        <p:spPr>
          <a:xfrm>
            <a:off x="669048" y="883044"/>
            <a:ext cx="8600682" cy="5726122"/>
          </a:xfrm>
          <a:prstGeom prst="rect">
            <a:avLst/>
          </a:prstGeom>
        </p:spPr>
      </p:pic>
      <p:pic>
        <p:nvPicPr>
          <p:cNvPr id="5" name="Graphic 4" descr="Lightbulb and gear with solid fill">
            <a:extLst>
              <a:ext uri="{FF2B5EF4-FFF2-40B4-BE49-F238E27FC236}">
                <a16:creationId xmlns:a16="http://schemas.microsoft.com/office/drawing/2014/main" id="{45632D2B-810F-CA59-41B7-F4F4F4867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sp>
        <p:nvSpPr>
          <p:cNvPr id="6" name="TextBox 5">
            <a:extLst>
              <a:ext uri="{FF2B5EF4-FFF2-40B4-BE49-F238E27FC236}">
                <a16:creationId xmlns:a16="http://schemas.microsoft.com/office/drawing/2014/main" id="{57427450-151D-A917-32BC-CA36FE8EA5F9}"/>
              </a:ext>
            </a:extLst>
          </p:cNvPr>
          <p:cNvSpPr txBox="1"/>
          <p:nvPr/>
        </p:nvSpPr>
        <p:spPr>
          <a:xfrm>
            <a:off x="10801350" y="954847"/>
            <a:ext cx="1245870" cy="233874"/>
          </a:xfrm>
          <a:prstGeom prst="rect">
            <a:avLst/>
          </a:prstGeom>
          <a:noFill/>
        </p:spPr>
        <p:txBody>
          <a:bodyPr wrap="square" lIns="0" tIns="0" rIns="0" bIns="0" rtlCol="0">
            <a:noAutofit/>
          </a:bodyPr>
          <a:lstStyle/>
          <a:p>
            <a:pPr algn="l">
              <a:lnSpc>
                <a:spcPct val="90000"/>
              </a:lnSpc>
            </a:pPr>
            <a:r>
              <a:rPr lang="en-US" dirty="0"/>
              <a:t>Series Labels</a:t>
            </a:r>
          </a:p>
        </p:txBody>
      </p:sp>
    </p:spTree>
    <p:extLst>
      <p:ext uri="{BB962C8B-B14F-4D97-AF65-F5344CB8AC3E}">
        <p14:creationId xmlns:p14="http://schemas.microsoft.com/office/powerpoint/2010/main" val="153945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10" name="Picture 9">
            <a:extLst>
              <a:ext uri="{FF2B5EF4-FFF2-40B4-BE49-F238E27FC236}">
                <a16:creationId xmlns:a16="http://schemas.microsoft.com/office/drawing/2014/main" id="{82DFA114-AE71-1082-C9B2-F2B16D88BDA5}"/>
              </a:ext>
            </a:extLst>
          </p:cNvPr>
          <p:cNvPicPr>
            <a:picLocks noChangeAspect="1"/>
          </p:cNvPicPr>
          <p:nvPr/>
        </p:nvPicPr>
        <p:blipFill>
          <a:blip r:embed="rId2"/>
          <a:stretch>
            <a:fillRect/>
          </a:stretch>
        </p:blipFill>
        <p:spPr>
          <a:xfrm>
            <a:off x="506639" y="637735"/>
            <a:ext cx="8648791" cy="6117120"/>
          </a:xfrm>
          <a:prstGeom prst="rect">
            <a:avLst/>
          </a:prstGeom>
        </p:spPr>
      </p:pic>
    </p:spTree>
    <p:extLst>
      <p:ext uri="{BB962C8B-B14F-4D97-AF65-F5344CB8AC3E}">
        <p14:creationId xmlns:p14="http://schemas.microsoft.com/office/powerpoint/2010/main" val="369720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2B3A-310F-FBCE-D146-1D1E8BCB7FEC}"/>
              </a:ext>
            </a:extLst>
          </p:cNvPr>
          <p:cNvSpPr>
            <a:spLocks noGrp="1"/>
          </p:cNvSpPr>
          <p:nvPr>
            <p:ph type="title"/>
          </p:nvPr>
        </p:nvSpPr>
        <p:spPr/>
        <p:txBody>
          <a:bodyPr/>
          <a:lstStyle/>
          <a:p>
            <a:r>
              <a:rPr lang="en-US" dirty="0"/>
              <a:t>Agenda</a:t>
            </a:r>
          </a:p>
        </p:txBody>
      </p:sp>
      <p:grpSp>
        <p:nvGrpSpPr>
          <p:cNvPr id="51" name="Group 50">
            <a:extLst>
              <a:ext uri="{FF2B5EF4-FFF2-40B4-BE49-F238E27FC236}">
                <a16:creationId xmlns:a16="http://schemas.microsoft.com/office/drawing/2014/main" id="{6396D5F2-54D1-096B-8FB7-4669933D6376}"/>
              </a:ext>
            </a:extLst>
          </p:cNvPr>
          <p:cNvGrpSpPr/>
          <p:nvPr/>
        </p:nvGrpSpPr>
        <p:grpSpPr>
          <a:xfrm>
            <a:off x="1135117" y="1272024"/>
            <a:ext cx="9023613" cy="509349"/>
            <a:chOff x="1200159" y="1272024"/>
            <a:chExt cx="9023613" cy="509349"/>
          </a:xfrm>
        </p:grpSpPr>
        <p:sp>
          <p:nvSpPr>
            <p:cNvPr id="3" name="Freeform 174">
              <a:extLst>
                <a:ext uri="{FF2B5EF4-FFF2-40B4-BE49-F238E27FC236}">
                  <a16:creationId xmlns:a16="http://schemas.microsoft.com/office/drawing/2014/main" id="{0CC441E4-ED88-1FB1-1736-CA9ADFAFD999}"/>
                </a:ext>
              </a:extLst>
            </p:cNvPr>
            <p:cNvSpPr>
              <a:spLocks noChangeAspect="1"/>
            </p:cNvSpPr>
            <p:nvPr/>
          </p:nvSpPr>
          <p:spPr>
            <a:xfrm>
              <a:off x="1346561" y="1285629"/>
              <a:ext cx="8877211"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82" h="536265">
                  <a:moveTo>
                    <a:pt x="66" y="17596"/>
                  </a:moveTo>
                  <a:lnTo>
                    <a:pt x="191250" y="962"/>
                  </a:lnTo>
                  <a:lnTo>
                    <a:pt x="479882" y="458"/>
                  </a:lnTo>
                  <a:lnTo>
                    <a:pt x="549545" y="2160"/>
                  </a:lnTo>
                  <a:cubicBezTo>
                    <a:pt x="593369" y="3373"/>
                    <a:pt x="626767" y="3987"/>
                    <a:pt x="645055" y="2426"/>
                  </a:cubicBezTo>
                  <a:lnTo>
                    <a:pt x="1832826" y="351"/>
                  </a:lnTo>
                  <a:lnTo>
                    <a:pt x="2157054" y="641"/>
                  </a:lnTo>
                  <a:lnTo>
                    <a:pt x="2908557" y="158"/>
                  </a:lnTo>
                  <a:lnTo>
                    <a:pt x="3448925" y="641"/>
                  </a:lnTo>
                  <a:lnTo>
                    <a:pt x="4009504" y="281"/>
                  </a:lnTo>
                  <a:lnTo>
                    <a:pt x="4278467" y="641"/>
                  </a:lnTo>
                  <a:lnTo>
                    <a:pt x="4316657" y="84"/>
                  </a:lnTo>
                  <a:lnTo>
                    <a:pt x="4446697" y="0"/>
                  </a:lnTo>
                  <a:lnTo>
                    <a:pt x="4493462" y="1532"/>
                  </a:lnTo>
                  <a:cubicBezTo>
                    <a:pt x="4535393" y="5102"/>
                    <a:pt x="4571077" y="13134"/>
                    <a:pt x="4629063" y="31874"/>
                  </a:cubicBezTo>
                  <a:cubicBezTo>
                    <a:pt x="4758417" y="100589"/>
                    <a:pt x="4819078" y="308515"/>
                    <a:pt x="4737899" y="437019"/>
                  </a:cubicBezTo>
                  <a:cubicBezTo>
                    <a:pt x="4684373" y="512873"/>
                    <a:pt x="4587134" y="530720"/>
                    <a:pt x="4496140" y="533398"/>
                  </a:cubicBezTo>
                  <a:cubicBezTo>
                    <a:pt x="4472945" y="534289"/>
                    <a:pt x="4448858" y="533398"/>
                    <a:pt x="4426555" y="533398"/>
                  </a:cubicBezTo>
                  <a:lnTo>
                    <a:pt x="3292697" y="536074"/>
                  </a:lnTo>
                  <a:lnTo>
                    <a:pt x="3204209" y="536193"/>
                  </a:lnTo>
                  <a:lnTo>
                    <a:pt x="2771821" y="535183"/>
                  </a:lnTo>
                  <a:lnTo>
                    <a:pt x="1943078" y="536265"/>
                  </a:lnTo>
                  <a:lnTo>
                    <a:pt x="1479950" y="535183"/>
                  </a:lnTo>
                  <a:lnTo>
                    <a:pt x="1191430" y="535560"/>
                  </a:lnTo>
                  <a:lnTo>
                    <a:pt x="0" y="533293"/>
                  </a:lnTo>
                </a:path>
              </a:pathLst>
            </a:custGeom>
            <a:noFill/>
            <a:ln w="25400" cap="flat">
              <a:solidFill>
                <a:srgbClr val="957AA9">
                  <a:alpha val="2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Design for your audience</a:t>
              </a:r>
            </a:p>
          </p:txBody>
        </p:sp>
        <p:sp>
          <p:nvSpPr>
            <p:cNvPr id="34" name="[T2O] TextBox 26">
              <a:extLst>
                <a:ext uri="{FF2B5EF4-FFF2-40B4-BE49-F238E27FC236}">
                  <a16:creationId xmlns:a16="http://schemas.microsoft.com/office/drawing/2014/main" id="{29218AD9-3153-B922-CCB7-86C789F20018}"/>
                </a:ext>
              </a:extLst>
            </p:cNvPr>
            <p:cNvSpPr/>
            <p:nvPr/>
          </p:nvSpPr>
          <p:spPr>
            <a:xfrm>
              <a:off x="1200159" y="1272024"/>
              <a:ext cx="180022" cy="509349"/>
            </a:xfrm>
            <a:custGeom>
              <a:avLst/>
              <a:gdLst/>
              <a:ahLst/>
              <a:cxnLst/>
              <a:rect l="l" t="t" r="r" b="b"/>
              <a:pathLst>
                <a:path w="180022" h="509349">
                  <a:moveTo>
                    <a:pt x="80010" y="0"/>
                  </a:moveTo>
                  <a:lnTo>
                    <a:pt x="92869" y="714"/>
                  </a:lnTo>
                  <a:cubicBezTo>
                    <a:pt x="97155" y="1190"/>
                    <a:pt x="103822" y="1428"/>
                    <a:pt x="112871" y="1428"/>
                  </a:cubicBezTo>
                  <a:lnTo>
                    <a:pt x="145018" y="714"/>
                  </a:lnTo>
                  <a:cubicBezTo>
                    <a:pt x="150257" y="238"/>
                    <a:pt x="156924" y="0"/>
                    <a:pt x="165020" y="0"/>
                  </a:cubicBezTo>
                  <a:cubicBezTo>
                    <a:pt x="171688" y="0"/>
                    <a:pt x="175022" y="476"/>
                    <a:pt x="175022" y="1428"/>
                  </a:cubicBezTo>
                  <a:cubicBezTo>
                    <a:pt x="178355" y="17621"/>
                    <a:pt x="180022" y="33575"/>
                    <a:pt x="180022" y="49292"/>
                  </a:cubicBezTo>
                  <a:cubicBezTo>
                    <a:pt x="180022" y="53578"/>
                    <a:pt x="179546" y="67627"/>
                    <a:pt x="178594" y="91440"/>
                  </a:cubicBezTo>
                  <a:lnTo>
                    <a:pt x="175736" y="195738"/>
                  </a:lnTo>
                  <a:lnTo>
                    <a:pt x="176450" y="312896"/>
                  </a:lnTo>
                  <a:lnTo>
                    <a:pt x="176450" y="440769"/>
                  </a:lnTo>
                  <a:lnTo>
                    <a:pt x="179308" y="487203"/>
                  </a:lnTo>
                  <a:cubicBezTo>
                    <a:pt x="179308" y="501967"/>
                    <a:pt x="167878" y="509349"/>
                    <a:pt x="145018" y="509349"/>
                  </a:cubicBezTo>
                  <a:lnTo>
                    <a:pt x="98584" y="509349"/>
                  </a:lnTo>
                  <a:cubicBezTo>
                    <a:pt x="91916" y="508873"/>
                    <a:pt x="86439" y="506373"/>
                    <a:pt x="82153" y="501848"/>
                  </a:cubicBezTo>
                  <a:cubicBezTo>
                    <a:pt x="77867" y="497324"/>
                    <a:pt x="75724" y="492204"/>
                    <a:pt x="75724" y="486489"/>
                  </a:cubicBezTo>
                  <a:cubicBezTo>
                    <a:pt x="76676" y="469820"/>
                    <a:pt x="77152" y="448627"/>
                    <a:pt x="77152" y="422910"/>
                  </a:cubicBezTo>
                  <a:cubicBezTo>
                    <a:pt x="77152" y="411956"/>
                    <a:pt x="76676" y="387429"/>
                    <a:pt x="75724" y="349329"/>
                  </a:cubicBezTo>
                  <a:lnTo>
                    <a:pt x="77867" y="249317"/>
                  </a:lnTo>
                  <a:cubicBezTo>
                    <a:pt x="78343" y="226457"/>
                    <a:pt x="78581" y="201215"/>
                    <a:pt x="78581" y="173593"/>
                  </a:cubicBezTo>
                  <a:lnTo>
                    <a:pt x="77152" y="102155"/>
                  </a:lnTo>
                  <a:lnTo>
                    <a:pt x="64294" y="102870"/>
                  </a:lnTo>
                  <a:lnTo>
                    <a:pt x="32861" y="102870"/>
                  </a:lnTo>
                  <a:cubicBezTo>
                    <a:pt x="17621" y="102870"/>
                    <a:pt x="8334" y="102155"/>
                    <a:pt x="5000" y="100727"/>
                  </a:cubicBezTo>
                  <a:cubicBezTo>
                    <a:pt x="1667" y="96440"/>
                    <a:pt x="0" y="91678"/>
                    <a:pt x="0" y="86439"/>
                  </a:cubicBezTo>
                  <a:cubicBezTo>
                    <a:pt x="0" y="83105"/>
                    <a:pt x="714" y="79772"/>
                    <a:pt x="2143" y="76438"/>
                  </a:cubicBezTo>
                  <a:cubicBezTo>
                    <a:pt x="10239" y="57864"/>
                    <a:pt x="18574" y="42624"/>
                    <a:pt x="27146" y="30718"/>
                  </a:cubicBezTo>
                  <a:cubicBezTo>
                    <a:pt x="29051" y="27860"/>
                    <a:pt x="30837" y="25241"/>
                    <a:pt x="32504" y="22860"/>
                  </a:cubicBezTo>
                  <a:cubicBezTo>
                    <a:pt x="34171" y="20478"/>
                    <a:pt x="35480" y="18573"/>
                    <a:pt x="36433" y="17145"/>
                  </a:cubicBezTo>
                  <a:cubicBezTo>
                    <a:pt x="43577" y="5715"/>
                    <a:pt x="58102" y="0"/>
                    <a:pt x="800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F75C6EE-01D9-8B19-95D9-16A6F55C2042}"/>
              </a:ext>
            </a:extLst>
          </p:cNvPr>
          <p:cNvGrpSpPr/>
          <p:nvPr/>
        </p:nvGrpSpPr>
        <p:grpSpPr>
          <a:xfrm>
            <a:off x="1076895" y="2062952"/>
            <a:ext cx="9015987" cy="512207"/>
            <a:chOff x="1141937" y="2062952"/>
            <a:chExt cx="9015987" cy="512207"/>
          </a:xfrm>
        </p:grpSpPr>
        <p:sp>
          <p:nvSpPr>
            <p:cNvPr id="16" name="Freeform 175">
              <a:extLst>
                <a:ext uri="{FF2B5EF4-FFF2-40B4-BE49-F238E27FC236}">
                  <a16:creationId xmlns:a16="http://schemas.microsoft.com/office/drawing/2014/main" id="{39604925-F1D2-F262-6BD6-F52B653D63C3}"/>
                </a:ext>
              </a:extLst>
            </p:cNvPr>
            <p:cNvSpPr>
              <a:spLocks noChangeAspect="1"/>
            </p:cNvSpPr>
            <p:nvPr/>
          </p:nvSpPr>
          <p:spPr>
            <a:xfrm>
              <a:off x="1346620" y="2074644"/>
              <a:ext cx="8811304" cy="486522"/>
            </a:xfrm>
            <a:custGeom>
              <a:avLst/>
              <a:gdLst>
                <a:gd name="connsiteX0" fmla="*/ 4624358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2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6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7602 w 4955588"/>
                <a:gd name="connsiteY0" fmla="*/ 0 h 536265"/>
                <a:gd name="connsiteX1" fmla="*/ 4674368 w 4955588"/>
                <a:gd name="connsiteY1" fmla="*/ 1532 h 536265"/>
                <a:gd name="connsiteX2" fmla="*/ 4809969 w 4955588"/>
                <a:gd name="connsiteY2" fmla="*/ 31874 h 536265"/>
                <a:gd name="connsiteX3" fmla="*/ 4918805 w 4955588"/>
                <a:gd name="connsiteY3" fmla="*/ 437019 h 536265"/>
                <a:gd name="connsiteX4" fmla="*/ 4677046 w 4955588"/>
                <a:gd name="connsiteY4" fmla="*/ 533398 h 536265"/>
                <a:gd name="connsiteX5" fmla="*/ 4607461 w 4955588"/>
                <a:gd name="connsiteY5" fmla="*/ 533398 h 536265"/>
                <a:gd name="connsiteX6" fmla="*/ 3473603 w 4955588"/>
                <a:gd name="connsiteY6" fmla="*/ 536074 h 536265"/>
                <a:gd name="connsiteX7" fmla="*/ 3385116 w 4955588"/>
                <a:gd name="connsiteY7" fmla="*/ 536194 h 536265"/>
                <a:gd name="connsiteX8" fmla="*/ 2952727 w 4955588"/>
                <a:gd name="connsiteY8" fmla="*/ 535183 h 536265"/>
                <a:gd name="connsiteX9" fmla="*/ 2123992 w 4955588"/>
                <a:gd name="connsiteY9" fmla="*/ 536265 h 536265"/>
                <a:gd name="connsiteX10" fmla="*/ 1660856 w 4955588"/>
                <a:gd name="connsiteY10" fmla="*/ 535183 h 536265"/>
                <a:gd name="connsiteX11" fmla="*/ 1372331 w 4955588"/>
                <a:gd name="connsiteY11" fmla="*/ 535560 h 536265"/>
                <a:gd name="connsiteX12" fmla="*/ 222901 w 4955588"/>
                <a:gd name="connsiteY12" fmla="*/ 528044 h 536265"/>
                <a:gd name="connsiteX13" fmla="*/ 279 w 4955588"/>
                <a:gd name="connsiteY13" fmla="*/ 302958 h 536265"/>
                <a:gd name="connsiteX14" fmla="*/ 180972 w 4955588"/>
                <a:gd name="connsiteY14" fmla="*/ 17596 h 536265"/>
                <a:gd name="connsiteX15" fmla="*/ 372156 w 4955588"/>
                <a:gd name="connsiteY15" fmla="*/ 962 h 536265"/>
                <a:gd name="connsiteX16" fmla="*/ 660788 w 4955588"/>
                <a:gd name="connsiteY16" fmla="*/ 458 h 536265"/>
                <a:gd name="connsiteX17" fmla="*/ 730451 w 4955588"/>
                <a:gd name="connsiteY17" fmla="*/ 2160 h 536265"/>
                <a:gd name="connsiteX18" fmla="*/ 825961 w 4955588"/>
                <a:gd name="connsiteY18" fmla="*/ 2426 h 536265"/>
                <a:gd name="connsiteX19" fmla="*/ 2013730 w 4955588"/>
                <a:gd name="connsiteY19" fmla="*/ 351 h 536265"/>
                <a:gd name="connsiteX20" fmla="*/ 2337960 w 4955588"/>
                <a:gd name="connsiteY20" fmla="*/ 641 h 536265"/>
                <a:gd name="connsiteX21" fmla="*/ 3089463 w 4955588"/>
                <a:gd name="connsiteY21" fmla="*/ 158 h 536265"/>
                <a:gd name="connsiteX22" fmla="*/ 3629831 w 4955588"/>
                <a:gd name="connsiteY22" fmla="*/ 641 h 536265"/>
                <a:gd name="connsiteX23" fmla="*/ 4190410 w 4955588"/>
                <a:gd name="connsiteY23" fmla="*/ 281 h 536265"/>
                <a:gd name="connsiteX24" fmla="*/ 4459373 w 4955588"/>
                <a:gd name="connsiteY24" fmla="*/ 641 h 536265"/>
                <a:gd name="connsiteX25" fmla="*/ 4497563 w 4955588"/>
                <a:gd name="connsiteY25" fmla="*/ 84 h 536265"/>
                <a:gd name="connsiteX26" fmla="*/ 4627602 w 4955588"/>
                <a:gd name="connsiteY26" fmla="*/ 0 h 536265"/>
                <a:gd name="connsiteX0" fmla="*/ 279 w 4955588"/>
                <a:gd name="connsiteY0" fmla="*/ 302958 h 536265"/>
                <a:gd name="connsiteX1" fmla="*/ 180972 w 4955588"/>
                <a:gd name="connsiteY1" fmla="*/ 17596 h 536265"/>
                <a:gd name="connsiteX2" fmla="*/ 372156 w 4955588"/>
                <a:gd name="connsiteY2" fmla="*/ 962 h 536265"/>
                <a:gd name="connsiteX3" fmla="*/ 660788 w 4955588"/>
                <a:gd name="connsiteY3" fmla="*/ 458 h 536265"/>
                <a:gd name="connsiteX4" fmla="*/ 730451 w 4955588"/>
                <a:gd name="connsiteY4" fmla="*/ 2160 h 536265"/>
                <a:gd name="connsiteX5" fmla="*/ 825961 w 4955588"/>
                <a:gd name="connsiteY5" fmla="*/ 2426 h 536265"/>
                <a:gd name="connsiteX6" fmla="*/ 2013730 w 4955588"/>
                <a:gd name="connsiteY6" fmla="*/ 351 h 536265"/>
                <a:gd name="connsiteX7" fmla="*/ 2337960 w 4955588"/>
                <a:gd name="connsiteY7" fmla="*/ 641 h 536265"/>
                <a:gd name="connsiteX8" fmla="*/ 3089463 w 4955588"/>
                <a:gd name="connsiteY8" fmla="*/ 158 h 536265"/>
                <a:gd name="connsiteX9" fmla="*/ 3629831 w 4955588"/>
                <a:gd name="connsiteY9" fmla="*/ 641 h 536265"/>
                <a:gd name="connsiteX10" fmla="*/ 4190410 w 4955588"/>
                <a:gd name="connsiteY10" fmla="*/ 281 h 536265"/>
                <a:gd name="connsiteX11" fmla="*/ 4459373 w 4955588"/>
                <a:gd name="connsiteY11" fmla="*/ 641 h 536265"/>
                <a:gd name="connsiteX12" fmla="*/ 4497563 w 4955588"/>
                <a:gd name="connsiteY12" fmla="*/ 84 h 536265"/>
                <a:gd name="connsiteX13" fmla="*/ 4627602 w 4955588"/>
                <a:gd name="connsiteY13" fmla="*/ 0 h 536265"/>
                <a:gd name="connsiteX14" fmla="*/ 4674368 w 4955588"/>
                <a:gd name="connsiteY14" fmla="*/ 1532 h 536265"/>
                <a:gd name="connsiteX15" fmla="*/ 4809969 w 4955588"/>
                <a:gd name="connsiteY15" fmla="*/ 31874 h 536265"/>
                <a:gd name="connsiteX16" fmla="*/ 4918805 w 4955588"/>
                <a:gd name="connsiteY16" fmla="*/ 437019 h 536265"/>
                <a:gd name="connsiteX17" fmla="*/ 4677046 w 4955588"/>
                <a:gd name="connsiteY17" fmla="*/ 533398 h 536265"/>
                <a:gd name="connsiteX18" fmla="*/ 4607461 w 4955588"/>
                <a:gd name="connsiteY18" fmla="*/ 533398 h 536265"/>
                <a:gd name="connsiteX19" fmla="*/ 3473603 w 4955588"/>
                <a:gd name="connsiteY19" fmla="*/ 536074 h 536265"/>
                <a:gd name="connsiteX20" fmla="*/ 3385116 w 4955588"/>
                <a:gd name="connsiteY20" fmla="*/ 536194 h 536265"/>
                <a:gd name="connsiteX21" fmla="*/ 2952727 w 4955588"/>
                <a:gd name="connsiteY21" fmla="*/ 535183 h 536265"/>
                <a:gd name="connsiteX22" fmla="*/ 2123992 w 4955588"/>
                <a:gd name="connsiteY22" fmla="*/ 536265 h 536265"/>
                <a:gd name="connsiteX23" fmla="*/ 1660856 w 4955588"/>
                <a:gd name="connsiteY23" fmla="*/ 535183 h 536265"/>
                <a:gd name="connsiteX24" fmla="*/ 1372331 w 4955588"/>
                <a:gd name="connsiteY24" fmla="*/ 535560 h 536265"/>
                <a:gd name="connsiteX25" fmla="*/ 222901 w 4955588"/>
                <a:gd name="connsiteY25" fmla="*/ 528044 h 536265"/>
                <a:gd name="connsiteX26" fmla="*/ 101068 w 4955588"/>
                <a:gd name="connsiteY26" fmla="*/ 403747 h 536265"/>
                <a:gd name="connsiteX0" fmla="*/ 143460 w 4918076"/>
                <a:gd name="connsiteY0" fmla="*/ 17596 h 536265"/>
                <a:gd name="connsiteX1" fmla="*/ 334644 w 4918076"/>
                <a:gd name="connsiteY1" fmla="*/ 962 h 536265"/>
                <a:gd name="connsiteX2" fmla="*/ 623276 w 4918076"/>
                <a:gd name="connsiteY2" fmla="*/ 458 h 536265"/>
                <a:gd name="connsiteX3" fmla="*/ 692939 w 4918076"/>
                <a:gd name="connsiteY3" fmla="*/ 2160 h 536265"/>
                <a:gd name="connsiteX4" fmla="*/ 788449 w 4918076"/>
                <a:gd name="connsiteY4" fmla="*/ 2426 h 536265"/>
                <a:gd name="connsiteX5" fmla="*/ 1976218 w 4918076"/>
                <a:gd name="connsiteY5" fmla="*/ 351 h 536265"/>
                <a:gd name="connsiteX6" fmla="*/ 2300448 w 4918076"/>
                <a:gd name="connsiteY6" fmla="*/ 641 h 536265"/>
                <a:gd name="connsiteX7" fmla="*/ 3051951 w 4918076"/>
                <a:gd name="connsiteY7" fmla="*/ 158 h 536265"/>
                <a:gd name="connsiteX8" fmla="*/ 3592319 w 4918076"/>
                <a:gd name="connsiteY8" fmla="*/ 641 h 536265"/>
                <a:gd name="connsiteX9" fmla="*/ 4152898 w 4918076"/>
                <a:gd name="connsiteY9" fmla="*/ 281 h 536265"/>
                <a:gd name="connsiteX10" fmla="*/ 4421861 w 4918076"/>
                <a:gd name="connsiteY10" fmla="*/ 641 h 536265"/>
                <a:gd name="connsiteX11" fmla="*/ 4460051 w 4918076"/>
                <a:gd name="connsiteY11" fmla="*/ 84 h 536265"/>
                <a:gd name="connsiteX12" fmla="*/ 4590090 w 4918076"/>
                <a:gd name="connsiteY12" fmla="*/ 0 h 536265"/>
                <a:gd name="connsiteX13" fmla="*/ 4636856 w 4918076"/>
                <a:gd name="connsiteY13" fmla="*/ 1532 h 536265"/>
                <a:gd name="connsiteX14" fmla="*/ 4772457 w 4918076"/>
                <a:gd name="connsiteY14" fmla="*/ 31874 h 536265"/>
                <a:gd name="connsiteX15" fmla="*/ 4881293 w 4918076"/>
                <a:gd name="connsiteY15" fmla="*/ 437019 h 536265"/>
                <a:gd name="connsiteX16" fmla="*/ 4639534 w 4918076"/>
                <a:gd name="connsiteY16" fmla="*/ 533398 h 536265"/>
                <a:gd name="connsiteX17" fmla="*/ 4569949 w 4918076"/>
                <a:gd name="connsiteY17" fmla="*/ 533398 h 536265"/>
                <a:gd name="connsiteX18" fmla="*/ 3436091 w 4918076"/>
                <a:gd name="connsiteY18" fmla="*/ 536074 h 536265"/>
                <a:gd name="connsiteX19" fmla="*/ 3347604 w 4918076"/>
                <a:gd name="connsiteY19" fmla="*/ 536194 h 536265"/>
                <a:gd name="connsiteX20" fmla="*/ 2915215 w 4918076"/>
                <a:gd name="connsiteY20" fmla="*/ 535183 h 536265"/>
                <a:gd name="connsiteX21" fmla="*/ 2086480 w 4918076"/>
                <a:gd name="connsiteY21" fmla="*/ 536265 h 536265"/>
                <a:gd name="connsiteX22" fmla="*/ 1623344 w 4918076"/>
                <a:gd name="connsiteY22" fmla="*/ 535183 h 536265"/>
                <a:gd name="connsiteX23" fmla="*/ 1334819 w 4918076"/>
                <a:gd name="connsiteY23" fmla="*/ 535560 h 536265"/>
                <a:gd name="connsiteX24" fmla="*/ 185389 w 4918076"/>
                <a:gd name="connsiteY24" fmla="*/ 528044 h 536265"/>
                <a:gd name="connsiteX25" fmla="*/ 63556 w 4918076"/>
                <a:gd name="connsiteY25" fmla="*/ 403747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58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0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4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59 w 4774616"/>
                <a:gd name="connsiteY23" fmla="*/ 535560 h 536265"/>
                <a:gd name="connsiteX24" fmla="*/ 41929 w 4774616"/>
                <a:gd name="connsiteY24" fmla="*/ 5280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16" h="536265">
                  <a:moveTo>
                    <a:pt x="0" y="17596"/>
                  </a:moveTo>
                  <a:lnTo>
                    <a:pt x="191184" y="962"/>
                  </a:lnTo>
                  <a:lnTo>
                    <a:pt x="479816" y="458"/>
                  </a:lnTo>
                  <a:lnTo>
                    <a:pt x="549479" y="2160"/>
                  </a:lnTo>
                  <a:cubicBezTo>
                    <a:pt x="593303" y="3373"/>
                    <a:pt x="626701" y="3987"/>
                    <a:pt x="644989" y="2426"/>
                  </a:cubicBezTo>
                  <a:lnTo>
                    <a:pt x="1832758" y="351"/>
                  </a:lnTo>
                  <a:lnTo>
                    <a:pt x="2156988" y="641"/>
                  </a:lnTo>
                  <a:lnTo>
                    <a:pt x="2908491" y="158"/>
                  </a:lnTo>
                  <a:lnTo>
                    <a:pt x="3448859" y="641"/>
                  </a:lnTo>
                  <a:lnTo>
                    <a:pt x="4009438" y="281"/>
                  </a:lnTo>
                  <a:lnTo>
                    <a:pt x="4278401" y="641"/>
                  </a:lnTo>
                  <a:lnTo>
                    <a:pt x="4316591" y="84"/>
                  </a:lnTo>
                  <a:lnTo>
                    <a:pt x="4446630" y="0"/>
                  </a:lnTo>
                  <a:lnTo>
                    <a:pt x="4493396" y="1532"/>
                  </a:lnTo>
                  <a:cubicBezTo>
                    <a:pt x="4535327" y="5102"/>
                    <a:pt x="4571011" y="13134"/>
                    <a:pt x="4628997" y="31874"/>
                  </a:cubicBezTo>
                  <a:cubicBezTo>
                    <a:pt x="4758351" y="100589"/>
                    <a:pt x="4819012" y="308515"/>
                    <a:pt x="4737833" y="437019"/>
                  </a:cubicBezTo>
                  <a:cubicBezTo>
                    <a:pt x="4684307" y="512873"/>
                    <a:pt x="4587068" y="530720"/>
                    <a:pt x="4496074" y="533398"/>
                  </a:cubicBezTo>
                  <a:cubicBezTo>
                    <a:pt x="4472879" y="534289"/>
                    <a:pt x="4448792" y="533398"/>
                    <a:pt x="4426489" y="533398"/>
                  </a:cubicBezTo>
                  <a:lnTo>
                    <a:pt x="3292631" y="536074"/>
                  </a:lnTo>
                  <a:lnTo>
                    <a:pt x="3204144" y="536194"/>
                  </a:lnTo>
                  <a:lnTo>
                    <a:pt x="2771755" y="535183"/>
                  </a:lnTo>
                  <a:lnTo>
                    <a:pt x="1943020" y="536265"/>
                  </a:lnTo>
                  <a:lnTo>
                    <a:pt x="1479884" y="535183"/>
                  </a:lnTo>
                  <a:lnTo>
                    <a:pt x="1191359" y="535560"/>
                  </a:lnTo>
                  <a:lnTo>
                    <a:pt x="41929" y="528044"/>
                  </a:lnTo>
                </a:path>
              </a:pathLst>
            </a:custGeom>
            <a:noFill/>
            <a:ln w="25400" cap="flat">
              <a:solidFill>
                <a:srgbClr val="F3CFA3">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endParaRPr lang="en-US" sz="2200" dirty="0">
                <a:solidFill>
                  <a:srgbClr val="4F2170"/>
                </a:solidFill>
              </a:endParaRPr>
            </a:p>
            <a:p>
              <a:r>
                <a:rPr lang="en-US" sz="2200" dirty="0">
                  <a:solidFill>
                    <a:srgbClr val="4F2170"/>
                  </a:solidFill>
                </a:rPr>
                <a:t>Choose to display metrics based on why they matter.</a:t>
              </a:r>
            </a:p>
            <a:p>
              <a:endParaRPr lang="en-US" sz="2200" dirty="0">
                <a:solidFill>
                  <a:schemeClr val="accent1"/>
                </a:solidFill>
              </a:endParaRPr>
            </a:p>
          </p:txBody>
        </p:sp>
        <p:sp>
          <p:nvSpPr>
            <p:cNvPr id="37" name="[T2O] TextBox 27">
              <a:extLst>
                <a:ext uri="{FF2B5EF4-FFF2-40B4-BE49-F238E27FC236}">
                  <a16:creationId xmlns:a16="http://schemas.microsoft.com/office/drawing/2014/main" id="{BB9F1579-289A-4F2A-6B77-71E4B3930239}"/>
                </a:ext>
              </a:extLst>
            </p:cNvPr>
            <p:cNvSpPr/>
            <p:nvPr/>
          </p:nvSpPr>
          <p:spPr>
            <a:xfrm>
              <a:off x="1141937" y="2062952"/>
              <a:ext cx="296466" cy="512207"/>
            </a:xfrm>
            <a:custGeom>
              <a:avLst/>
              <a:gdLst/>
              <a:ahLst/>
              <a:cxnLst/>
              <a:rect l="l" t="t" r="r" b="b"/>
              <a:pathLst>
                <a:path w="296466" h="512207">
                  <a:moveTo>
                    <a:pt x="148590" y="0"/>
                  </a:moveTo>
                  <a:cubicBezTo>
                    <a:pt x="172403" y="0"/>
                    <a:pt x="192525" y="4167"/>
                    <a:pt x="208955" y="12502"/>
                  </a:cubicBezTo>
                  <a:cubicBezTo>
                    <a:pt x="225386" y="20836"/>
                    <a:pt x="240030" y="32861"/>
                    <a:pt x="252889" y="48578"/>
                  </a:cubicBezTo>
                  <a:cubicBezTo>
                    <a:pt x="262414" y="60008"/>
                    <a:pt x="270630" y="74891"/>
                    <a:pt x="277535" y="93226"/>
                  </a:cubicBezTo>
                  <a:cubicBezTo>
                    <a:pt x="284441" y="111562"/>
                    <a:pt x="287894" y="129064"/>
                    <a:pt x="287894" y="145733"/>
                  </a:cubicBezTo>
                  <a:cubicBezTo>
                    <a:pt x="287894" y="170022"/>
                    <a:pt x="285155" y="191453"/>
                    <a:pt x="279678" y="210027"/>
                  </a:cubicBezTo>
                  <a:cubicBezTo>
                    <a:pt x="274201" y="228600"/>
                    <a:pt x="264081" y="247888"/>
                    <a:pt x="249317" y="267891"/>
                  </a:cubicBezTo>
                  <a:lnTo>
                    <a:pt x="237887" y="283607"/>
                  </a:lnTo>
                  <a:cubicBezTo>
                    <a:pt x="233601" y="289798"/>
                    <a:pt x="228124" y="297418"/>
                    <a:pt x="221457" y="306467"/>
                  </a:cubicBezTo>
                  <a:cubicBezTo>
                    <a:pt x="214789" y="315516"/>
                    <a:pt x="206455" y="326708"/>
                    <a:pt x="196454" y="340043"/>
                  </a:cubicBezTo>
                  <a:lnTo>
                    <a:pt x="185024" y="354330"/>
                  </a:lnTo>
                  <a:cubicBezTo>
                    <a:pt x="161211" y="384810"/>
                    <a:pt x="144542" y="405289"/>
                    <a:pt x="135017" y="415767"/>
                  </a:cubicBezTo>
                  <a:cubicBezTo>
                    <a:pt x="136446" y="416243"/>
                    <a:pt x="138589" y="416600"/>
                    <a:pt x="141447" y="416838"/>
                  </a:cubicBezTo>
                  <a:cubicBezTo>
                    <a:pt x="144304" y="417076"/>
                    <a:pt x="146685" y="417195"/>
                    <a:pt x="148590" y="417195"/>
                  </a:cubicBezTo>
                  <a:cubicBezTo>
                    <a:pt x="149067" y="417195"/>
                    <a:pt x="152043" y="417433"/>
                    <a:pt x="157520" y="417910"/>
                  </a:cubicBezTo>
                  <a:cubicBezTo>
                    <a:pt x="162997" y="418386"/>
                    <a:pt x="170498" y="418624"/>
                    <a:pt x="180023" y="418624"/>
                  </a:cubicBezTo>
                  <a:lnTo>
                    <a:pt x="274320" y="416481"/>
                  </a:lnTo>
                  <a:cubicBezTo>
                    <a:pt x="284798" y="416481"/>
                    <a:pt x="291108" y="419219"/>
                    <a:pt x="293251" y="424696"/>
                  </a:cubicBezTo>
                  <a:cubicBezTo>
                    <a:pt x="295395" y="430173"/>
                    <a:pt x="296466" y="441960"/>
                    <a:pt x="296466" y="460058"/>
                  </a:cubicBezTo>
                  <a:cubicBezTo>
                    <a:pt x="296466" y="479108"/>
                    <a:pt x="294561" y="492562"/>
                    <a:pt x="290751" y="500420"/>
                  </a:cubicBezTo>
                  <a:cubicBezTo>
                    <a:pt x="286941" y="508278"/>
                    <a:pt x="282417" y="512207"/>
                    <a:pt x="277178" y="512207"/>
                  </a:cubicBezTo>
                  <a:cubicBezTo>
                    <a:pt x="239078" y="512207"/>
                    <a:pt x="210503" y="511493"/>
                    <a:pt x="191453" y="510064"/>
                  </a:cubicBezTo>
                  <a:cubicBezTo>
                    <a:pt x="185262" y="509588"/>
                    <a:pt x="173594" y="509350"/>
                    <a:pt x="156449" y="509350"/>
                  </a:cubicBezTo>
                  <a:cubicBezTo>
                    <a:pt x="126445" y="509350"/>
                    <a:pt x="102156" y="510064"/>
                    <a:pt x="83582" y="511493"/>
                  </a:cubicBezTo>
                  <a:cubicBezTo>
                    <a:pt x="78820" y="511969"/>
                    <a:pt x="72152" y="512207"/>
                    <a:pt x="63580" y="512207"/>
                  </a:cubicBezTo>
                  <a:lnTo>
                    <a:pt x="41434" y="511493"/>
                  </a:lnTo>
                  <a:cubicBezTo>
                    <a:pt x="37624" y="511017"/>
                    <a:pt x="31909" y="510778"/>
                    <a:pt x="24289" y="510778"/>
                  </a:cubicBezTo>
                  <a:cubicBezTo>
                    <a:pt x="18098" y="510778"/>
                    <a:pt x="13574" y="509350"/>
                    <a:pt x="10716" y="506492"/>
                  </a:cubicBezTo>
                  <a:cubicBezTo>
                    <a:pt x="7859" y="503635"/>
                    <a:pt x="6430" y="498396"/>
                    <a:pt x="6430" y="490776"/>
                  </a:cubicBezTo>
                  <a:lnTo>
                    <a:pt x="6430" y="488633"/>
                  </a:lnTo>
                  <a:lnTo>
                    <a:pt x="7859" y="432912"/>
                  </a:lnTo>
                  <a:cubicBezTo>
                    <a:pt x="7859" y="428625"/>
                    <a:pt x="8335" y="425292"/>
                    <a:pt x="9287" y="422910"/>
                  </a:cubicBezTo>
                  <a:cubicBezTo>
                    <a:pt x="18812" y="414814"/>
                    <a:pt x="38577" y="391002"/>
                    <a:pt x="68580" y="351473"/>
                  </a:cubicBezTo>
                  <a:cubicBezTo>
                    <a:pt x="72867" y="346234"/>
                    <a:pt x="77629" y="340162"/>
                    <a:pt x="82868" y="333256"/>
                  </a:cubicBezTo>
                  <a:cubicBezTo>
                    <a:pt x="88107" y="326351"/>
                    <a:pt x="91679" y="321945"/>
                    <a:pt x="93584" y="320040"/>
                  </a:cubicBezTo>
                  <a:cubicBezTo>
                    <a:pt x="100727" y="311944"/>
                    <a:pt x="107157" y="304086"/>
                    <a:pt x="112872" y="296466"/>
                  </a:cubicBezTo>
                  <a:lnTo>
                    <a:pt x="125730" y="280035"/>
                  </a:lnTo>
                  <a:cubicBezTo>
                    <a:pt x="147638" y="254794"/>
                    <a:pt x="164307" y="232291"/>
                    <a:pt x="175737" y="212527"/>
                  </a:cubicBezTo>
                  <a:cubicBezTo>
                    <a:pt x="187167" y="192762"/>
                    <a:pt x="192882" y="173117"/>
                    <a:pt x="192882" y="153591"/>
                  </a:cubicBezTo>
                  <a:cubicBezTo>
                    <a:pt x="192882" y="145018"/>
                    <a:pt x="191691" y="137041"/>
                    <a:pt x="189310" y="129659"/>
                  </a:cubicBezTo>
                  <a:cubicBezTo>
                    <a:pt x="186929" y="122277"/>
                    <a:pt x="183357" y="116682"/>
                    <a:pt x="178594" y="112872"/>
                  </a:cubicBezTo>
                  <a:cubicBezTo>
                    <a:pt x="166688" y="103347"/>
                    <a:pt x="155972" y="98584"/>
                    <a:pt x="146447" y="98584"/>
                  </a:cubicBezTo>
                  <a:cubicBezTo>
                    <a:pt x="135970" y="98584"/>
                    <a:pt x="128826" y="99298"/>
                    <a:pt x="125016" y="100727"/>
                  </a:cubicBezTo>
                  <a:cubicBezTo>
                    <a:pt x="121206" y="102156"/>
                    <a:pt x="115491" y="106204"/>
                    <a:pt x="107871" y="112872"/>
                  </a:cubicBezTo>
                  <a:cubicBezTo>
                    <a:pt x="100727" y="119539"/>
                    <a:pt x="96441" y="128112"/>
                    <a:pt x="95012" y="138589"/>
                  </a:cubicBezTo>
                  <a:cubicBezTo>
                    <a:pt x="93584" y="150972"/>
                    <a:pt x="84297" y="156448"/>
                    <a:pt x="67152" y="155020"/>
                  </a:cubicBezTo>
                  <a:lnTo>
                    <a:pt x="22146" y="153591"/>
                  </a:lnTo>
                  <a:cubicBezTo>
                    <a:pt x="11192" y="153115"/>
                    <a:pt x="3810" y="150972"/>
                    <a:pt x="0" y="147162"/>
                  </a:cubicBezTo>
                  <a:lnTo>
                    <a:pt x="715" y="132160"/>
                  </a:lnTo>
                  <a:lnTo>
                    <a:pt x="715" y="127159"/>
                  </a:lnTo>
                  <a:cubicBezTo>
                    <a:pt x="2620" y="114777"/>
                    <a:pt x="4287" y="105966"/>
                    <a:pt x="5715" y="100727"/>
                  </a:cubicBezTo>
                  <a:cubicBezTo>
                    <a:pt x="7144" y="95488"/>
                    <a:pt x="9764" y="88583"/>
                    <a:pt x="13574" y="80010"/>
                  </a:cubicBezTo>
                  <a:cubicBezTo>
                    <a:pt x="16907" y="71914"/>
                    <a:pt x="22384" y="62984"/>
                    <a:pt x="30004" y="53221"/>
                  </a:cubicBezTo>
                  <a:cubicBezTo>
                    <a:pt x="37624" y="43458"/>
                    <a:pt x="45959" y="35005"/>
                    <a:pt x="55007" y="27861"/>
                  </a:cubicBezTo>
                  <a:cubicBezTo>
                    <a:pt x="68819" y="17860"/>
                    <a:pt x="82868" y="10716"/>
                    <a:pt x="97155" y="6430"/>
                  </a:cubicBezTo>
                  <a:cubicBezTo>
                    <a:pt x="111443" y="2143"/>
                    <a:pt x="128588" y="0"/>
                    <a:pt x="1485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9D127C9F-6401-697B-3E8A-415C053D1F44}"/>
              </a:ext>
            </a:extLst>
          </p:cNvPr>
          <p:cNvGrpSpPr/>
          <p:nvPr/>
        </p:nvGrpSpPr>
        <p:grpSpPr>
          <a:xfrm>
            <a:off x="1083682" y="2847223"/>
            <a:ext cx="9043298" cy="516643"/>
            <a:chOff x="1148724" y="2847223"/>
            <a:chExt cx="9043298" cy="516643"/>
          </a:xfrm>
        </p:grpSpPr>
        <p:sp>
          <p:nvSpPr>
            <p:cNvPr id="17" name="Freeform 176">
              <a:extLst>
                <a:ext uri="{FF2B5EF4-FFF2-40B4-BE49-F238E27FC236}">
                  <a16:creationId xmlns:a16="http://schemas.microsoft.com/office/drawing/2014/main" id="{856BC2E6-226F-5A94-9304-18521959D638}"/>
                </a:ext>
              </a:extLst>
            </p:cNvPr>
            <p:cNvSpPr>
              <a:spLocks noChangeAspect="1"/>
            </p:cNvSpPr>
            <p:nvPr/>
          </p:nvSpPr>
          <p:spPr>
            <a:xfrm>
              <a:off x="1314811" y="2847223"/>
              <a:ext cx="8877211" cy="502958"/>
            </a:xfrm>
            <a:custGeom>
              <a:avLst/>
              <a:gdLst>
                <a:gd name="connsiteX0" fmla="*/ 4624357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97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2363 w 4950350"/>
                <a:gd name="connsiteY0" fmla="*/ 0 h 536265"/>
                <a:gd name="connsiteX1" fmla="*/ 4669130 w 4950350"/>
                <a:gd name="connsiteY1" fmla="*/ 1532 h 536265"/>
                <a:gd name="connsiteX2" fmla="*/ 4804731 w 4950350"/>
                <a:gd name="connsiteY2" fmla="*/ 31874 h 536265"/>
                <a:gd name="connsiteX3" fmla="*/ 4913567 w 4950350"/>
                <a:gd name="connsiteY3" fmla="*/ 437019 h 536265"/>
                <a:gd name="connsiteX4" fmla="*/ 4671808 w 4950350"/>
                <a:gd name="connsiteY4" fmla="*/ 533398 h 536265"/>
                <a:gd name="connsiteX5" fmla="*/ 4602223 w 4950350"/>
                <a:gd name="connsiteY5" fmla="*/ 533398 h 536265"/>
                <a:gd name="connsiteX6" fmla="*/ 3468365 w 4950350"/>
                <a:gd name="connsiteY6" fmla="*/ 536074 h 536265"/>
                <a:gd name="connsiteX7" fmla="*/ 3379877 w 4950350"/>
                <a:gd name="connsiteY7" fmla="*/ 536194 h 536265"/>
                <a:gd name="connsiteX8" fmla="*/ 2947489 w 4950350"/>
                <a:gd name="connsiteY8" fmla="*/ 535183 h 536265"/>
                <a:gd name="connsiteX9" fmla="*/ 2118754 w 4950350"/>
                <a:gd name="connsiteY9" fmla="*/ 536265 h 536265"/>
                <a:gd name="connsiteX10" fmla="*/ 1655618 w 4950350"/>
                <a:gd name="connsiteY10" fmla="*/ 535183 h 536265"/>
                <a:gd name="connsiteX11" fmla="*/ 1367094 w 4950350"/>
                <a:gd name="connsiteY11" fmla="*/ 535560 h 536265"/>
                <a:gd name="connsiteX12" fmla="*/ 217663 w 4950350"/>
                <a:gd name="connsiteY12" fmla="*/ 528044 h 536265"/>
                <a:gd name="connsiteX13" fmla="*/ 290 w 4950350"/>
                <a:gd name="connsiteY13" fmla="*/ 285430 h 536265"/>
                <a:gd name="connsiteX14" fmla="*/ 175734 w 4950350"/>
                <a:gd name="connsiteY14" fmla="*/ 17597 h 536265"/>
                <a:gd name="connsiteX15" fmla="*/ 366918 w 4950350"/>
                <a:gd name="connsiteY15" fmla="*/ 962 h 536265"/>
                <a:gd name="connsiteX16" fmla="*/ 655550 w 4950350"/>
                <a:gd name="connsiteY16" fmla="*/ 458 h 536265"/>
                <a:gd name="connsiteX17" fmla="*/ 725213 w 4950350"/>
                <a:gd name="connsiteY17" fmla="*/ 2160 h 536265"/>
                <a:gd name="connsiteX18" fmla="*/ 820723 w 4950350"/>
                <a:gd name="connsiteY18" fmla="*/ 2426 h 536265"/>
                <a:gd name="connsiteX19" fmla="*/ 2008503 w 4950350"/>
                <a:gd name="connsiteY19" fmla="*/ 351 h 536265"/>
                <a:gd name="connsiteX20" fmla="*/ 2332722 w 4950350"/>
                <a:gd name="connsiteY20" fmla="*/ 641 h 536265"/>
                <a:gd name="connsiteX21" fmla="*/ 3084225 w 4950350"/>
                <a:gd name="connsiteY21" fmla="*/ 158 h 536265"/>
                <a:gd name="connsiteX22" fmla="*/ 3624593 w 4950350"/>
                <a:gd name="connsiteY22" fmla="*/ 641 h 536265"/>
                <a:gd name="connsiteX23" fmla="*/ 4185172 w 4950350"/>
                <a:gd name="connsiteY23" fmla="*/ 281 h 536265"/>
                <a:gd name="connsiteX24" fmla="*/ 4454135 w 4950350"/>
                <a:gd name="connsiteY24" fmla="*/ 641 h 536265"/>
                <a:gd name="connsiteX25" fmla="*/ 4492325 w 4950350"/>
                <a:gd name="connsiteY25" fmla="*/ 84 h 536265"/>
                <a:gd name="connsiteX26" fmla="*/ 4622363 w 4950350"/>
                <a:gd name="connsiteY26" fmla="*/ 0 h 536265"/>
                <a:gd name="connsiteX0" fmla="*/ 290 w 4950350"/>
                <a:gd name="connsiteY0" fmla="*/ 285430 h 536265"/>
                <a:gd name="connsiteX1" fmla="*/ 175734 w 4950350"/>
                <a:gd name="connsiteY1" fmla="*/ 17597 h 536265"/>
                <a:gd name="connsiteX2" fmla="*/ 366918 w 4950350"/>
                <a:gd name="connsiteY2" fmla="*/ 962 h 536265"/>
                <a:gd name="connsiteX3" fmla="*/ 655550 w 4950350"/>
                <a:gd name="connsiteY3" fmla="*/ 458 h 536265"/>
                <a:gd name="connsiteX4" fmla="*/ 725213 w 4950350"/>
                <a:gd name="connsiteY4" fmla="*/ 2160 h 536265"/>
                <a:gd name="connsiteX5" fmla="*/ 820723 w 4950350"/>
                <a:gd name="connsiteY5" fmla="*/ 2426 h 536265"/>
                <a:gd name="connsiteX6" fmla="*/ 2008503 w 4950350"/>
                <a:gd name="connsiteY6" fmla="*/ 351 h 536265"/>
                <a:gd name="connsiteX7" fmla="*/ 2332722 w 4950350"/>
                <a:gd name="connsiteY7" fmla="*/ 641 h 536265"/>
                <a:gd name="connsiteX8" fmla="*/ 3084225 w 4950350"/>
                <a:gd name="connsiteY8" fmla="*/ 158 h 536265"/>
                <a:gd name="connsiteX9" fmla="*/ 3624593 w 4950350"/>
                <a:gd name="connsiteY9" fmla="*/ 641 h 536265"/>
                <a:gd name="connsiteX10" fmla="*/ 4185172 w 4950350"/>
                <a:gd name="connsiteY10" fmla="*/ 281 h 536265"/>
                <a:gd name="connsiteX11" fmla="*/ 4454135 w 4950350"/>
                <a:gd name="connsiteY11" fmla="*/ 641 h 536265"/>
                <a:gd name="connsiteX12" fmla="*/ 4492325 w 4950350"/>
                <a:gd name="connsiteY12" fmla="*/ 84 h 536265"/>
                <a:gd name="connsiteX13" fmla="*/ 4622363 w 4950350"/>
                <a:gd name="connsiteY13" fmla="*/ 0 h 536265"/>
                <a:gd name="connsiteX14" fmla="*/ 4669130 w 4950350"/>
                <a:gd name="connsiteY14" fmla="*/ 1532 h 536265"/>
                <a:gd name="connsiteX15" fmla="*/ 4804731 w 4950350"/>
                <a:gd name="connsiteY15" fmla="*/ 31874 h 536265"/>
                <a:gd name="connsiteX16" fmla="*/ 4913567 w 4950350"/>
                <a:gd name="connsiteY16" fmla="*/ 437019 h 536265"/>
                <a:gd name="connsiteX17" fmla="*/ 4671808 w 4950350"/>
                <a:gd name="connsiteY17" fmla="*/ 533398 h 536265"/>
                <a:gd name="connsiteX18" fmla="*/ 4602223 w 4950350"/>
                <a:gd name="connsiteY18" fmla="*/ 533398 h 536265"/>
                <a:gd name="connsiteX19" fmla="*/ 3468365 w 4950350"/>
                <a:gd name="connsiteY19" fmla="*/ 536074 h 536265"/>
                <a:gd name="connsiteX20" fmla="*/ 3379877 w 4950350"/>
                <a:gd name="connsiteY20" fmla="*/ 536194 h 536265"/>
                <a:gd name="connsiteX21" fmla="*/ 2947489 w 4950350"/>
                <a:gd name="connsiteY21" fmla="*/ 535183 h 536265"/>
                <a:gd name="connsiteX22" fmla="*/ 2118754 w 4950350"/>
                <a:gd name="connsiteY22" fmla="*/ 536265 h 536265"/>
                <a:gd name="connsiteX23" fmla="*/ 1655618 w 4950350"/>
                <a:gd name="connsiteY23" fmla="*/ 535183 h 536265"/>
                <a:gd name="connsiteX24" fmla="*/ 1367094 w 4950350"/>
                <a:gd name="connsiteY24" fmla="*/ 535560 h 536265"/>
                <a:gd name="connsiteX25" fmla="*/ 217663 w 4950350"/>
                <a:gd name="connsiteY25" fmla="*/ 528044 h 536265"/>
                <a:gd name="connsiteX26" fmla="*/ 101079 w 4950350"/>
                <a:gd name="connsiteY26" fmla="*/ 386219 h 536265"/>
                <a:gd name="connsiteX0" fmla="*/ 139913 w 4914529"/>
                <a:gd name="connsiteY0" fmla="*/ 17597 h 536265"/>
                <a:gd name="connsiteX1" fmla="*/ 331097 w 4914529"/>
                <a:gd name="connsiteY1" fmla="*/ 962 h 536265"/>
                <a:gd name="connsiteX2" fmla="*/ 619729 w 4914529"/>
                <a:gd name="connsiteY2" fmla="*/ 458 h 536265"/>
                <a:gd name="connsiteX3" fmla="*/ 689392 w 4914529"/>
                <a:gd name="connsiteY3" fmla="*/ 2160 h 536265"/>
                <a:gd name="connsiteX4" fmla="*/ 784902 w 4914529"/>
                <a:gd name="connsiteY4" fmla="*/ 2426 h 536265"/>
                <a:gd name="connsiteX5" fmla="*/ 1972682 w 4914529"/>
                <a:gd name="connsiteY5" fmla="*/ 351 h 536265"/>
                <a:gd name="connsiteX6" fmla="*/ 2296901 w 4914529"/>
                <a:gd name="connsiteY6" fmla="*/ 641 h 536265"/>
                <a:gd name="connsiteX7" fmla="*/ 3048404 w 4914529"/>
                <a:gd name="connsiteY7" fmla="*/ 158 h 536265"/>
                <a:gd name="connsiteX8" fmla="*/ 3588772 w 4914529"/>
                <a:gd name="connsiteY8" fmla="*/ 641 h 536265"/>
                <a:gd name="connsiteX9" fmla="*/ 4149351 w 4914529"/>
                <a:gd name="connsiteY9" fmla="*/ 281 h 536265"/>
                <a:gd name="connsiteX10" fmla="*/ 4418314 w 4914529"/>
                <a:gd name="connsiteY10" fmla="*/ 641 h 536265"/>
                <a:gd name="connsiteX11" fmla="*/ 4456504 w 4914529"/>
                <a:gd name="connsiteY11" fmla="*/ 84 h 536265"/>
                <a:gd name="connsiteX12" fmla="*/ 4586542 w 4914529"/>
                <a:gd name="connsiteY12" fmla="*/ 0 h 536265"/>
                <a:gd name="connsiteX13" fmla="*/ 4633309 w 4914529"/>
                <a:gd name="connsiteY13" fmla="*/ 1532 h 536265"/>
                <a:gd name="connsiteX14" fmla="*/ 4768910 w 4914529"/>
                <a:gd name="connsiteY14" fmla="*/ 31874 h 536265"/>
                <a:gd name="connsiteX15" fmla="*/ 4877746 w 4914529"/>
                <a:gd name="connsiteY15" fmla="*/ 437019 h 536265"/>
                <a:gd name="connsiteX16" fmla="*/ 4635987 w 4914529"/>
                <a:gd name="connsiteY16" fmla="*/ 533398 h 536265"/>
                <a:gd name="connsiteX17" fmla="*/ 4566402 w 4914529"/>
                <a:gd name="connsiteY17" fmla="*/ 533398 h 536265"/>
                <a:gd name="connsiteX18" fmla="*/ 3432544 w 4914529"/>
                <a:gd name="connsiteY18" fmla="*/ 536074 h 536265"/>
                <a:gd name="connsiteX19" fmla="*/ 3344056 w 4914529"/>
                <a:gd name="connsiteY19" fmla="*/ 536194 h 536265"/>
                <a:gd name="connsiteX20" fmla="*/ 2911668 w 4914529"/>
                <a:gd name="connsiteY20" fmla="*/ 535183 h 536265"/>
                <a:gd name="connsiteX21" fmla="*/ 2082933 w 4914529"/>
                <a:gd name="connsiteY21" fmla="*/ 536265 h 536265"/>
                <a:gd name="connsiteX22" fmla="*/ 1619797 w 4914529"/>
                <a:gd name="connsiteY22" fmla="*/ 535183 h 536265"/>
                <a:gd name="connsiteX23" fmla="*/ 1331273 w 4914529"/>
                <a:gd name="connsiteY23" fmla="*/ 535560 h 536265"/>
                <a:gd name="connsiteX24" fmla="*/ 181842 w 4914529"/>
                <a:gd name="connsiteY24" fmla="*/ 528044 h 536265"/>
                <a:gd name="connsiteX25" fmla="*/ 65258 w 4914529"/>
                <a:gd name="connsiteY25" fmla="*/ 386219 h 536265"/>
                <a:gd name="connsiteX0" fmla="*/ 0 w 4774616"/>
                <a:gd name="connsiteY0" fmla="*/ 17597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9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29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60 w 4774616"/>
                <a:gd name="connsiteY23" fmla="*/ 535560 h 536265"/>
                <a:gd name="connsiteX24" fmla="*/ 41929 w 4774616"/>
                <a:gd name="connsiteY24" fmla="*/ 528044 h 536265"/>
                <a:gd name="connsiteX0" fmla="*/ 35062 w 4809678"/>
                <a:gd name="connsiteY0" fmla="*/ 17597 h 536265"/>
                <a:gd name="connsiteX1" fmla="*/ 226246 w 4809678"/>
                <a:gd name="connsiteY1" fmla="*/ 962 h 536265"/>
                <a:gd name="connsiteX2" fmla="*/ 514878 w 4809678"/>
                <a:gd name="connsiteY2" fmla="*/ 458 h 536265"/>
                <a:gd name="connsiteX3" fmla="*/ 584541 w 4809678"/>
                <a:gd name="connsiteY3" fmla="*/ 2160 h 536265"/>
                <a:gd name="connsiteX4" fmla="*/ 680051 w 4809678"/>
                <a:gd name="connsiteY4" fmla="*/ 2426 h 536265"/>
                <a:gd name="connsiteX5" fmla="*/ 1867831 w 4809678"/>
                <a:gd name="connsiteY5" fmla="*/ 351 h 536265"/>
                <a:gd name="connsiteX6" fmla="*/ 2192050 w 4809678"/>
                <a:gd name="connsiteY6" fmla="*/ 641 h 536265"/>
                <a:gd name="connsiteX7" fmla="*/ 2943553 w 4809678"/>
                <a:gd name="connsiteY7" fmla="*/ 158 h 536265"/>
                <a:gd name="connsiteX8" fmla="*/ 3483921 w 4809678"/>
                <a:gd name="connsiteY8" fmla="*/ 641 h 536265"/>
                <a:gd name="connsiteX9" fmla="*/ 4044500 w 4809678"/>
                <a:gd name="connsiteY9" fmla="*/ 281 h 536265"/>
                <a:gd name="connsiteX10" fmla="*/ 4313463 w 4809678"/>
                <a:gd name="connsiteY10" fmla="*/ 641 h 536265"/>
                <a:gd name="connsiteX11" fmla="*/ 4351653 w 4809678"/>
                <a:gd name="connsiteY11" fmla="*/ 84 h 536265"/>
                <a:gd name="connsiteX12" fmla="*/ 4481691 w 4809678"/>
                <a:gd name="connsiteY12" fmla="*/ 0 h 536265"/>
                <a:gd name="connsiteX13" fmla="*/ 4528458 w 4809678"/>
                <a:gd name="connsiteY13" fmla="*/ 1532 h 536265"/>
                <a:gd name="connsiteX14" fmla="*/ 4664059 w 4809678"/>
                <a:gd name="connsiteY14" fmla="*/ 31874 h 536265"/>
                <a:gd name="connsiteX15" fmla="*/ 4772895 w 4809678"/>
                <a:gd name="connsiteY15" fmla="*/ 437019 h 536265"/>
                <a:gd name="connsiteX16" fmla="*/ 4531136 w 4809678"/>
                <a:gd name="connsiteY16" fmla="*/ 533398 h 536265"/>
                <a:gd name="connsiteX17" fmla="*/ 4461551 w 4809678"/>
                <a:gd name="connsiteY17" fmla="*/ 533398 h 536265"/>
                <a:gd name="connsiteX18" fmla="*/ 3327693 w 4809678"/>
                <a:gd name="connsiteY18" fmla="*/ 536074 h 536265"/>
                <a:gd name="connsiteX19" fmla="*/ 3239205 w 4809678"/>
                <a:gd name="connsiteY19" fmla="*/ 536194 h 536265"/>
                <a:gd name="connsiteX20" fmla="*/ 2806817 w 4809678"/>
                <a:gd name="connsiteY20" fmla="*/ 535183 h 536265"/>
                <a:gd name="connsiteX21" fmla="*/ 1978082 w 4809678"/>
                <a:gd name="connsiteY21" fmla="*/ 536265 h 536265"/>
                <a:gd name="connsiteX22" fmla="*/ 1514946 w 4809678"/>
                <a:gd name="connsiteY22" fmla="*/ 535183 h 536265"/>
                <a:gd name="connsiteX23" fmla="*/ 1226422 w 4809678"/>
                <a:gd name="connsiteY23" fmla="*/ 535560 h 536265"/>
                <a:gd name="connsiteX24" fmla="*/ 0 w 4809678"/>
                <a:gd name="connsiteY24" fmla="*/ 5315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9678" h="536265">
                  <a:moveTo>
                    <a:pt x="35062" y="17597"/>
                  </a:moveTo>
                  <a:lnTo>
                    <a:pt x="226246" y="962"/>
                  </a:lnTo>
                  <a:lnTo>
                    <a:pt x="514878" y="458"/>
                  </a:lnTo>
                  <a:lnTo>
                    <a:pt x="584541" y="2160"/>
                  </a:lnTo>
                  <a:cubicBezTo>
                    <a:pt x="628365" y="3373"/>
                    <a:pt x="661763" y="3987"/>
                    <a:pt x="680051" y="2426"/>
                  </a:cubicBezTo>
                  <a:lnTo>
                    <a:pt x="1867831" y="351"/>
                  </a:lnTo>
                  <a:lnTo>
                    <a:pt x="2192050" y="641"/>
                  </a:lnTo>
                  <a:lnTo>
                    <a:pt x="2943553" y="158"/>
                  </a:lnTo>
                  <a:lnTo>
                    <a:pt x="3483921" y="641"/>
                  </a:lnTo>
                  <a:lnTo>
                    <a:pt x="4044500" y="281"/>
                  </a:lnTo>
                  <a:lnTo>
                    <a:pt x="4313463" y="641"/>
                  </a:lnTo>
                  <a:lnTo>
                    <a:pt x="4351653" y="84"/>
                  </a:lnTo>
                  <a:lnTo>
                    <a:pt x="4481691" y="0"/>
                  </a:lnTo>
                  <a:lnTo>
                    <a:pt x="4528458" y="1532"/>
                  </a:lnTo>
                  <a:cubicBezTo>
                    <a:pt x="4570389" y="5102"/>
                    <a:pt x="4606073" y="13134"/>
                    <a:pt x="4664059" y="31874"/>
                  </a:cubicBezTo>
                  <a:cubicBezTo>
                    <a:pt x="4793413" y="100589"/>
                    <a:pt x="4854074" y="308515"/>
                    <a:pt x="4772895" y="437019"/>
                  </a:cubicBezTo>
                  <a:cubicBezTo>
                    <a:pt x="4719369" y="512873"/>
                    <a:pt x="4622130" y="530720"/>
                    <a:pt x="4531136" y="533398"/>
                  </a:cubicBezTo>
                  <a:cubicBezTo>
                    <a:pt x="4507941" y="534289"/>
                    <a:pt x="4483854" y="533398"/>
                    <a:pt x="4461551" y="533398"/>
                  </a:cubicBezTo>
                  <a:lnTo>
                    <a:pt x="3327693" y="536074"/>
                  </a:lnTo>
                  <a:lnTo>
                    <a:pt x="3239205" y="536194"/>
                  </a:lnTo>
                  <a:lnTo>
                    <a:pt x="2806817" y="535183"/>
                  </a:lnTo>
                  <a:lnTo>
                    <a:pt x="1978082" y="536265"/>
                  </a:lnTo>
                  <a:lnTo>
                    <a:pt x="1514946" y="535183"/>
                  </a:lnTo>
                  <a:lnTo>
                    <a:pt x="1226422" y="535560"/>
                  </a:lnTo>
                  <a:lnTo>
                    <a:pt x="0" y="531544"/>
                  </a:lnTo>
                </a:path>
              </a:pathLst>
            </a:custGeom>
            <a:noFill/>
            <a:ln w="25400" cap="flat">
              <a:solidFill>
                <a:srgbClr val="B4D0AF">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rgbClr val="4F2170"/>
                  </a:solidFill>
                </a:rPr>
                <a:t>Make sure your KPIs are relevant to the organization’s objectives.</a:t>
              </a:r>
            </a:p>
          </p:txBody>
        </p:sp>
        <p:sp>
          <p:nvSpPr>
            <p:cNvPr id="40" name="[T2O] TextBox 28">
              <a:extLst>
                <a:ext uri="{FF2B5EF4-FFF2-40B4-BE49-F238E27FC236}">
                  <a16:creationId xmlns:a16="http://schemas.microsoft.com/office/drawing/2014/main" id="{EDA9EC5A-E021-1196-5AAC-6872549BA755}"/>
                </a:ext>
              </a:extLst>
            </p:cNvPr>
            <p:cNvSpPr/>
            <p:nvPr/>
          </p:nvSpPr>
          <p:spPr>
            <a:xfrm>
              <a:off x="1148724" y="2848801"/>
              <a:ext cx="282893" cy="515065"/>
            </a:xfrm>
            <a:custGeom>
              <a:avLst/>
              <a:gdLst/>
              <a:ahLst/>
              <a:cxnLst/>
              <a:rect l="l" t="t" r="r" b="b"/>
              <a:pathLst>
                <a:path w="282893" h="515065">
                  <a:moveTo>
                    <a:pt x="134303" y="0"/>
                  </a:moveTo>
                  <a:cubicBezTo>
                    <a:pt x="160020" y="0"/>
                    <a:pt x="181690" y="3215"/>
                    <a:pt x="199311" y="9644"/>
                  </a:cubicBezTo>
                  <a:cubicBezTo>
                    <a:pt x="216932" y="16074"/>
                    <a:pt x="231458" y="26432"/>
                    <a:pt x="242888" y="40720"/>
                  </a:cubicBezTo>
                  <a:cubicBezTo>
                    <a:pt x="253841" y="53578"/>
                    <a:pt x="262414" y="66437"/>
                    <a:pt x="268605" y="79296"/>
                  </a:cubicBezTo>
                  <a:cubicBezTo>
                    <a:pt x="274796" y="92155"/>
                    <a:pt x="278130" y="106442"/>
                    <a:pt x="278606" y="122158"/>
                  </a:cubicBezTo>
                  <a:lnTo>
                    <a:pt x="279321" y="138589"/>
                  </a:lnTo>
                  <a:cubicBezTo>
                    <a:pt x="279321" y="158115"/>
                    <a:pt x="275035" y="177642"/>
                    <a:pt x="266462" y="197168"/>
                  </a:cubicBezTo>
                  <a:cubicBezTo>
                    <a:pt x="262176" y="208122"/>
                    <a:pt x="254794" y="219432"/>
                    <a:pt x="244316" y="231101"/>
                  </a:cubicBezTo>
                  <a:cubicBezTo>
                    <a:pt x="233839" y="242769"/>
                    <a:pt x="225028" y="250032"/>
                    <a:pt x="217885" y="252889"/>
                  </a:cubicBezTo>
                  <a:cubicBezTo>
                    <a:pt x="219790" y="254318"/>
                    <a:pt x="224314" y="257413"/>
                    <a:pt x="231458" y="262176"/>
                  </a:cubicBezTo>
                  <a:cubicBezTo>
                    <a:pt x="238601" y="266938"/>
                    <a:pt x="245507" y="272772"/>
                    <a:pt x="252175" y="279678"/>
                  </a:cubicBezTo>
                  <a:cubicBezTo>
                    <a:pt x="258842" y="286584"/>
                    <a:pt x="264795" y="295037"/>
                    <a:pt x="270034" y="305038"/>
                  </a:cubicBezTo>
                  <a:cubicBezTo>
                    <a:pt x="278606" y="320278"/>
                    <a:pt x="282893" y="339328"/>
                    <a:pt x="282893" y="362188"/>
                  </a:cubicBezTo>
                  <a:cubicBezTo>
                    <a:pt x="282893" y="379333"/>
                    <a:pt x="280988" y="395050"/>
                    <a:pt x="277178" y="409337"/>
                  </a:cubicBezTo>
                  <a:cubicBezTo>
                    <a:pt x="274320" y="421720"/>
                    <a:pt x="269558" y="434102"/>
                    <a:pt x="262890" y="446485"/>
                  </a:cubicBezTo>
                  <a:cubicBezTo>
                    <a:pt x="256223" y="458867"/>
                    <a:pt x="249079" y="468630"/>
                    <a:pt x="241459" y="475774"/>
                  </a:cubicBezTo>
                  <a:cubicBezTo>
                    <a:pt x="225743" y="490062"/>
                    <a:pt x="209788" y="500182"/>
                    <a:pt x="193596" y="506135"/>
                  </a:cubicBezTo>
                  <a:cubicBezTo>
                    <a:pt x="177403" y="512088"/>
                    <a:pt x="157639" y="515065"/>
                    <a:pt x="134303" y="515065"/>
                  </a:cubicBezTo>
                  <a:cubicBezTo>
                    <a:pt x="116681" y="515065"/>
                    <a:pt x="99656" y="511255"/>
                    <a:pt x="83225" y="503635"/>
                  </a:cubicBezTo>
                  <a:cubicBezTo>
                    <a:pt x="66794" y="496015"/>
                    <a:pt x="53816" y="487204"/>
                    <a:pt x="44291" y="477203"/>
                  </a:cubicBezTo>
                  <a:cubicBezTo>
                    <a:pt x="33814" y="466249"/>
                    <a:pt x="24646" y="452319"/>
                    <a:pt x="16788" y="435412"/>
                  </a:cubicBezTo>
                  <a:cubicBezTo>
                    <a:pt x="8930" y="418505"/>
                    <a:pt x="3572" y="399336"/>
                    <a:pt x="715" y="377905"/>
                  </a:cubicBezTo>
                  <a:lnTo>
                    <a:pt x="0" y="372904"/>
                  </a:lnTo>
                  <a:cubicBezTo>
                    <a:pt x="0" y="369094"/>
                    <a:pt x="1429" y="365760"/>
                    <a:pt x="4286" y="362903"/>
                  </a:cubicBezTo>
                  <a:cubicBezTo>
                    <a:pt x="9049" y="357664"/>
                    <a:pt x="20241" y="354568"/>
                    <a:pt x="37862" y="353616"/>
                  </a:cubicBezTo>
                  <a:cubicBezTo>
                    <a:pt x="54055" y="353616"/>
                    <a:pt x="66437" y="354568"/>
                    <a:pt x="75010" y="356473"/>
                  </a:cubicBezTo>
                  <a:lnTo>
                    <a:pt x="87868" y="356473"/>
                  </a:lnTo>
                  <a:cubicBezTo>
                    <a:pt x="88821" y="366951"/>
                    <a:pt x="90369" y="375285"/>
                    <a:pt x="92512" y="381477"/>
                  </a:cubicBezTo>
                  <a:cubicBezTo>
                    <a:pt x="94655" y="387668"/>
                    <a:pt x="97870" y="393859"/>
                    <a:pt x="102156" y="400050"/>
                  </a:cubicBezTo>
                  <a:cubicBezTo>
                    <a:pt x="106918" y="406718"/>
                    <a:pt x="112395" y="412195"/>
                    <a:pt x="118586" y="416481"/>
                  </a:cubicBezTo>
                  <a:cubicBezTo>
                    <a:pt x="124778" y="420767"/>
                    <a:pt x="132874" y="422910"/>
                    <a:pt x="142875" y="422910"/>
                  </a:cubicBezTo>
                  <a:cubicBezTo>
                    <a:pt x="152400" y="422910"/>
                    <a:pt x="161330" y="420291"/>
                    <a:pt x="169664" y="415052"/>
                  </a:cubicBezTo>
                  <a:cubicBezTo>
                    <a:pt x="177999" y="409813"/>
                    <a:pt x="184547" y="402670"/>
                    <a:pt x="189310" y="393621"/>
                  </a:cubicBezTo>
                  <a:cubicBezTo>
                    <a:pt x="194072" y="385048"/>
                    <a:pt x="196453" y="373857"/>
                    <a:pt x="196453" y="360045"/>
                  </a:cubicBezTo>
                  <a:cubicBezTo>
                    <a:pt x="196453" y="350044"/>
                    <a:pt x="195263" y="342186"/>
                    <a:pt x="192881" y="336471"/>
                  </a:cubicBezTo>
                  <a:cubicBezTo>
                    <a:pt x="183356" y="315040"/>
                    <a:pt x="168831" y="300276"/>
                    <a:pt x="149305" y="292180"/>
                  </a:cubicBezTo>
                  <a:cubicBezTo>
                    <a:pt x="145495" y="290751"/>
                    <a:pt x="139541" y="289798"/>
                    <a:pt x="131445" y="289322"/>
                  </a:cubicBezTo>
                  <a:cubicBezTo>
                    <a:pt x="123349" y="288846"/>
                    <a:pt x="118110" y="288608"/>
                    <a:pt x="115729" y="288608"/>
                  </a:cubicBezTo>
                  <a:lnTo>
                    <a:pt x="113586" y="255032"/>
                  </a:lnTo>
                  <a:cubicBezTo>
                    <a:pt x="113110" y="247888"/>
                    <a:pt x="113586" y="240268"/>
                    <a:pt x="115015" y="232172"/>
                  </a:cubicBezTo>
                  <a:cubicBezTo>
                    <a:pt x="116443" y="224076"/>
                    <a:pt x="118110" y="218361"/>
                    <a:pt x="120015" y="215027"/>
                  </a:cubicBezTo>
                  <a:cubicBezTo>
                    <a:pt x="134303" y="213122"/>
                    <a:pt x="148352" y="208836"/>
                    <a:pt x="162163" y="202168"/>
                  </a:cubicBezTo>
                  <a:cubicBezTo>
                    <a:pt x="171688" y="197406"/>
                    <a:pt x="178832" y="190024"/>
                    <a:pt x="183595" y="180023"/>
                  </a:cubicBezTo>
                  <a:cubicBezTo>
                    <a:pt x="188357" y="170022"/>
                    <a:pt x="190738" y="158353"/>
                    <a:pt x="190738" y="145018"/>
                  </a:cubicBezTo>
                  <a:cubicBezTo>
                    <a:pt x="190738" y="110728"/>
                    <a:pt x="175498" y="91917"/>
                    <a:pt x="145018" y="88583"/>
                  </a:cubicBezTo>
                  <a:cubicBezTo>
                    <a:pt x="137398" y="88583"/>
                    <a:pt x="130255" y="90012"/>
                    <a:pt x="123587" y="92869"/>
                  </a:cubicBezTo>
                  <a:cubicBezTo>
                    <a:pt x="116920" y="95727"/>
                    <a:pt x="111443" y="99537"/>
                    <a:pt x="107156" y="104299"/>
                  </a:cubicBezTo>
                  <a:cubicBezTo>
                    <a:pt x="97155" y="115729"/>
                    <a:pt x="92155" y="130969"/>
                    <a:pt x="92155" y="150019"/>
                  </a:cubicBezTo>
                  <a:cubicBezTo>
                    <a:pt x="86440" y="152400"/>
                    <a:pt x="81796" y="153829"/>
                    <a:pt x="78224" y="154305"/>
                  </a:cubicBezTo>
                  <a:cubicBezTo>
                    <a:pt x="74652" y="154782"/>
                    <a:pt x="70961" y="155020"/>
                    <a:pt x="67151" y="155020"/>
                  </a:cubicBezTo>
                  <a:lnTo>
                    <a:pt x="19288" y="153591"/>
                  </a:lnTo>
                  <a:cubicBezTo>
                    <a:pt x="14050" y="153591"/>
                    <a:pt x="9287" y="151448"/>
                    <a:pt x="5001" y="147162"/>
                  </a:cubicBezTo>
                  <a:cubicBezTo>
                    <a:pt x="1191" y="142875"/>
                    <a:pt x="-238" y="137875"/>
                    <a:pt x="715" y="132160"/>
                  </a:cubicBezTo>
                  <a:lnTo>
                    <a:pt x="715" y="127159"/>
                  </a:lnTo>
                  <a:cubicBezTo>
                    <a:pt x="2620" y="114777"/>
                    <a:pt x="4286" y="105966"/>
                    <a:pt x="5715" y="100727"/>
                  </a:cubicBezTo>
                  <a:cubicBezTo>
                    <a:pt x="7144" y="95488"/>
                    <a:pt x="9763" y="88583"/>
                    <a:pt x="13573" y="80010"/>
                  </a:cubicBezTo>
                  <a:cubicBezTo>
                    <a:pt x="17860" y="69533"/>
                    <a:pt x="22622" y="60008"/>
                    <a:pt x="27861" y="51435"/>
                  </a:cubicBezTo>
                  <a:cubicBezTo>
                    <a:pt x="33100" y="42863"/>
                    <a:pt x="40005" y="35243"/>
                    <a:pt x="48578" y="28575"/>
                  </a:cubicBezTo>
                  <a:cubicBezTo>
                    <a:pt x="63341" y="17622"/>
                    <a:pt x="76557" y="10121"/>
                    <a:pt x="88226" y="6072"/>
                  </a:cubicBezTo>
                  <a:cubicBezTo>
                    <a:pt x="99894" y="2024"/>
                    <a:pt x="115253" y="0"/>
                    <a:pt x="1343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2O] TextBox 29">
            <a:extLst>
              <a:ext uri="{FF2B5EF4-FFF2-40B4-BE49-F238E27FC236}">
                <a16:creationId xmlns:a16="http://schemas.microsoft.com/office/drawing/2014/main" id="{209A1498-1899-496E-4A8A-00903F5E1E24}"/>
              </a:ext>
            </a:extLst>
          </p:cNvPr>
          <p:cNvSpPr/>
          <p:nvPr/>
        </p:nvSpPr>
        <p:spPr>
          <a:xfrm>
            <a:off x="994387" y="3602424"/>
            <a:ext cx="366134" cy="512922"/>
          </a:xfrm>
          <a:custGeom>
            <a:avLst/>
            <a:gdLst/>
            <a:ahLst/>
            <a:cxnLst/>
            <a:rect l="l" t="t" r="r" b="b"/>
            <a:pathLst>
              <a:path w="315754" h="512922">
                <a:moveTo>
                  <a:pt x="152877" y="0"/>
                </a:moveTo>
                <a:cubicBezTo>
                  <a:pt x="154782" y="0"/>
                  <a:pt x="157044" y="238"/>
                  <a:pt x="159663" y="715"/>
                </a:cubicBezTo>
                <a:cubicBezTo>
                  <a:pt x="162282" y="1191"/>
                  <a:pt x="165259" y="1429"/>
                  <a:pt x="168593" y="1429"/>
                </a:cubicBezTo>
                <a:lnTo>
                  <a:pt x="187881" y="715"/>
                </a:lnTo>
                <a:cubicBezTo>
                  <a:pt x="192167" y="238"/>
                  <a:pt x="198358" y="0"/>
                  <a:pt x="206455" y="0"/>
                </a:cubicBezTo>
                <a:cubicBezTo>
                  <a:pt x="217885" y="0"/>
                  <a:pt x="226100" y="358"/>
                  <a:pt x="231101" y="1072"/>
                </a:cubicBezTo>
                <a:cubicBezTo>
                  <a:pt x="236101" y="1786"/>
                  <a:pt x="240745" y="3096"/>
                  <a:pt x="245031" y="5001"/>
                </a:cubicBezTo>
                <a:cubicBezTo>
                  <a:pt x="245031" y="13097"/>
                  <a:pt x="240626" y="27742"/>
                  <a:pt x="231815" y="48935"/>
                </a:cubicBezTo>
                <a:cubicBezTo>
                  <a:pt x="223004" y="70128"/>
                  <a:pt x="209550" y="100727"/>
                  <a:pt x="191453" y="140732"/>
                </a:cubicBezTo>
                <a:cubicBezTo>
                  <a:pt x="177165" y="172641"/>
                  <a:pt x="155734" y="226457"/>
                  <a:pt x="127159" y="302181"/>
                </a:cubicBezTo>
                <a:lnTo>
                  <a:pt x="111443" y="342900"/>
                </a:lnTo>
                <a:cubicBezTo>
                  <a:pt x="113348" y="343853"/>
                  <a:pt x="115253" y="344329"/>
                  <a:pt x="117158" y="344329"/>
                </a:cubicBezTo>
                <a:lnTo>
                  <a:pt x="164307" y="343615"/>
                </a:lnTo>
                <a:lnTo>
                  <a:pt x="164307" y="315754"/>
                </a:lnTo>
                <a:cubicBezTo>
                  <a:pt x="164307" y="303848"/>
                  <a:pt x="166688" y="295514"/>
                  <a:pt x="171450" y="290751"/>
                </a:cubicBezTo>
                <a:cubicBezTo>
                  <a:pt x="174308" y="288370"/>
                  <a:pt x="177880" y="286941"/>
                  <a:pt x="182166" y="286465"/>
                </a:cubicBezTo>
                <a:cubicBezTo>
                  <a:pt x="186452" y="285989"/>
                  <a:pt x="190262" y="285750"/>
                  <a:pt x="193596" y="285750"/>
                </a:cubicBezTo>
                <a:lnTo>
                  <a:pt x="217170" y="285750"/>
                </a:lnTo>
                <a:cubicBezTo>
                  <a:pt x="232410" y="285750"/>
                  <a:pt x="241221" y="286941"/>
                  <a:pt x="243602" y="289322"/>
                </a:cubicBezTo>
                <a:cubicBezTo>
                  <a:pt x="246460" y="292180"/>
                  <a:pt x="248365" y="295633"/>
                  <a:pt x="249317" y="299681"/>
                </a:cubicBezTo>
                <a:cubicBezTo>
                  <a:pt x="250270" y="303729"/>
                  <a:pt x="250746" y="311230"/>
                  <a:pt x="250746" y="322184"/>
                </a:cubicBezTo>
                <a:lnTo>
                  <a:pt x="250746" y="342900"/>
                </a:lnTo>
                <a:lnTo>
                  <a:pt x="293608" y="344329"/>
                </a:lnTo>
                <a:cubicBezTo>
                  <a:pt x="308372" y="344329"/>
                  <a:pt x="315754" y="360045"/>
                  <a:pt x="315754" y="391478"/>
                </a:cubicBezTo>
                <a:cubicBezTo>
                  <a:pt x="315754" y="425292"/>
                  <a:pt x="309325" y="442199"/>
                  <a:pt x="296466" y="442199"/>
                </a:cubicBezTo>
                <a:cubicBezTo>
                  <a:pt x="284560" y="442199"/>
                  <a:pt x="269320" y="441484"/>
                  <a:pt x="250746" y="440055"/>
                </a:cubicBezTo>
                <a:lnTo>
                  <a:pt x="250746" y="475060"/>
                </a:lnTo>
                <a:cubicBezTo>
                  <a:pt x="250746" y="489824"/>
                  <a:pt x="250270" y="499349"/>
                  <a:pt x="249317" y="503635"/>
                </a:cubicBezTo>
                <a:cubicBezTo>
                  <a:pt x="248365" y="507921"/>
                  <a:pt x="248127" y="510064"/>
                  <a:pt x="248603" y="510064"/>
                </a:cubicBezTo>
                <a:cubicBezTo>
                  <a:pt x="243364" y="510540"/>
                  <a:pt x="233601" y="511136"/>
                  <a:pt x="219313" y="511850"/>
                </a:cubicBezTo>
                <a:cubicBezTo>
                  <a:pt x="205026" y="512564"/>
                  <a:pt x="192882" y="512922"/>
                  <a:pt x="182880" y="512922"/>
                </a:cubicBezTo>
                <a:cubicBezTo>
                  <a:pt x="176213" y="512922"/>
                  <a:pt x="171450" y="511493"/>
                  <a:pt x="168593" y="508635"/>
                </a:cubicBezTo>
                <a:cubicBezTo>
                  <a:pt x="165735" y="505778"/>
                  <a:pt x="164307" y="500301"/>
                  <a:pt x="164307" y="492205"/>
                </a:cubicBezTo>
                <a:lnTo>
                  <a:pt x="164307" y="490062"/>
                </a:lnTo>
                <a:lnTo>
                  <a:pt x="165021" y="440055"/>
                </a:lnTo>
                <a:cubicBezTo>
                  <a:pt x="116920" y="441008"/>
                  <a:pt x="87630" y="441960"/>
                  <a:pt x="77153" y="442913"/>
                </a:cubicBezTo>
                <a:cubicBezTo>
                  <a:pt x="72390" y="443389"/>
                  <a:pt x="65723" y="443627"/>
                  <a:pt x="57150" y="443627"/>
                </a:cubicBezTo>
                <a:lnTo>
                  <a:pt x="35005" y="442913"/>
                </a:lnTo>
                <a:cubicBezTo>
                  <a:pt x="31195" y="442437"/>
                  <a:pt x="25480" y="442199"/>
                  <a:pt x="17860" y="442199"/>
                </a:cubicBezTo>
                <a:cubicBezTo>
                  <a:pt x="11668" y="442199"/>
                  <a:pt x="7144" y="440770"/>
                  <a:pt x="4287" y="437912"/>
                </a:cubicBezTo>
                <a:cubicBezTo>
                  <a:pt x="1429" y="435055"/>
                  <a:pt x="0" y="429816"/>
                  <a:pt x="0" y="422196"/>
                </a:cubicBezTo>
                <a:lnTo>
                  <a:pt x="0" y="420053"/>
                </a:lnTo>
                <a:lnTo>
                  <a:pt x="1429" y="364332"/>
                </a:lnTo>
                <a:cubicBezTo>
                  <a:pt x="1429" y="360045"/>
                  <a:pt x="1905" y="356712"/>
                  <a:pt x="2858" y="354330"/>
                </a:cubicBezTo>
                <a:cubicBezTo>
                  <a:pt x="2858" y="353854"/>
                  <a:pt x="3810" y="349568"/>
                  <a:pt x="5715" y="341472"/>
                </a:cubicBezTo>
                <a:cubicBezTo>
                  <a:pt x="7620" y="333375"/>
                  <a:pt x="14764" y="317421"/>
                  <a:pt x="27147" y="293608"/>
                </a:cubicBezTo>
                <a:cubicBezTo>
                  <a:pt x="38100" y="273130"/>
                  <a:pt x="55960" y="230744"/>
                  <a:pt x="80725" y="166450"/>
                </a:cubicBezTo>
                <a:cubicBezTo>
                  <a:pt x="105490" y="102156"/>
                  <a:pt x="119777" y="65009"/>
                  <a:pt x="123587" y="55007"/>
                </a:cubicBezTo>
                <a:lnTo>
                  <a:pt x="140732" y="10002"/>
                </a:lnTo>
                <a:cubicBezTo>
                  <a:pt x="143113" y="3334"/>
                  <a:pt x="147162" y="0"/>
                  <a:pt x="15287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2O] TextBox 30">
            <a:extLst>
              <a:ext uri="{FF2B5EF4-FFF2-40B4-BE49-F238E27FC236}">
                <a16:creationId xmlns:a16="http://schemas.microsoft.com/office/drawing/2014/main" id="{C6C4AA1E-AF0D-CC33-8542-9EB89EC46879}"/>
              </a:ext>
            </a:extLst>
          </p:cNvPr>
          <p:cNvSpPr/>
          <p:nvPr/>
        </p:nvSpPr>
        <p:spPr>
          <a:xfrm>
            <a:off x="1073324" y="4424784"/>
            <a:ext cx="303609" cy="513635"/>
          </a:xfrm>
          <a:custGeom>
            <a:avLst/>
            <a:gdLst/>
            <a:ahLst/>
            <a:cxnLst/>
            <a:rect l="l" t="t" r="r" b="b"/>
            <a:pathLst>
              <a:path w="303609" h="513635">
                <a:moveTo>
                  <a:pt x="213598" y="0"/>
                </a:moveTo>
                <a:cubicBezTo>
                  <a:pt x="230743" y="0"/>
                  <a:pt x="246459" y="714"/>
                  <a:pt x="260747" y="2143"/>
                </a:cubicBezTo>
                <a:cubicBezTo>
                  <a:pt x="262175" y="2143"/>
                  <a:pt x="262890" y="2619"/>
                  <a:pt x="262890" y="3571"/>
                </a:cubicBezTo>
                <a:lnTo>
                  <a:pt x="265747" y="9287"/>
                </a:lnTo>
                <a:cubicBezTo>
                  <a:pt x="273844" y="26432"/>
                  <a:pt x="278130" y="40481"/>
                  <a:pt x="278606" y="51435"/>
                </a:cubicBezTo>
                <a:cubicBezTo>
                  <a:pt x="279082" y="60960"/>
                  <a:pt x="278368" y="70246"/>
                  <a:pt x="276463" y="79295"/>
                </a:cubicBezTo>
                <a:cubicBezTo>
                  <a:pt x="274558" y="88344"/>
                  <a:pt x="272177" y="94535"/>
                  <a:pt x="269319" y="97869"/>
                </a:cubicBezTo>
                <a:lnTo>
                  <a:pt x="264319" y="100012"/>
                </a:lnTo>
                <a:cubicBezTo>
                  <a:pt x="262890" y="100012"/>
                  <a:pt x="247412" y="99298"/>
                  <a:pt x="217884" y="97869"/>
                </a:cubicBezTo>
                <a:cubicBezTo>
                  <a:pt x="188357" y="96440"/>
                  <a:pt x="166449" y="95964"/>
                  <a:pt x="152162" y="96440"/>
                </a:cubicBezTo>
                <a:lnTo>
                  <a:pt x="143589" y="96440"/>
                </a:lnTo>
                <a:cubicBezTo>
                  <a:pt x="135493" y="133588"/>
                  <a:pt x="130254" y="163830"/>
                  <a:pt x="127873" y="187166"/>
                </a:cubicBezTo>
                <a:cubicBezTo>
                  <a:pt x="154067" y="187166"/>
                  <a:pt x="176689" y="189071"/>
                  <a:pt x="195739" y="192881"/>
                </a:cubicBezTo>
                <a:cubicBezTo>
                  <a:pt x="223837" y="198120"/>
                  <a:pt x="247174" y="211931"/>
                  <a:pt x="265747" y="234315"/>
                </a:cubicBezTo>
                <a:cubicBezTo>
                  <a:pt x="278130" y="250031"/>
                  <a:pt x="286702" y="263604"/>
                  <a:pt x="291465" y="275034"/>
                </a:cubicBezTo>
                <a:cubicBezTo>
                  <a:pt x="299561" y="297418"/>
                  <a:pt x="303609" y="320040"/>
                  <a:pt x="303609" y="342900"/>
                </a:cubicBezTo>
                <a:cubicBezTo>
                  <a:pt x="303609" y="362426"/>
                  <a:pt x="301228" y="380761"/>
                  <a:pt x="296465" y="397906"/>
                </a:cubicBezTo>
                <a:cubicBezTo>
                  <a:pt x="293132" y="410289"/>
                  <a:pt x="288012" y="423148"/>
                  <a:pt x="281106" y="436483"/>
                </a:cubicBezTo>
                <a:cubicBezTo>
                  <a:pt x="274201" y="449818"/>
                  <a:pt x="266938" y="460533"/>
                  <a:pt x="259318" y="468630"/>
                </a:cubicBezTo>
                <a:cubicBezTo>
                  <a:pt x="244554" y="484346"/>
                  <a:pt x="228362" y="495776"/>
                  <a:pt x="210740" y="502920"/>
                </a:cubicBezTo>
                <a:cubicBezTo>
                  <a:pt x="193119" y="510063"/>
                  <a:pt x="172879" y="513635"/>
                  <a:pt x="150019" y="513635"/>
                </a:cubicBezTo>
                <a:cubicBezTo>
                  <a:pt x="129540" y="513635"/>
                  <a:pt x="110133" y="509468"/>
                  <a:pt x="91797" y="501134"/>
                </a:cubicBezTo>
                <a:cubicBezTo>
                  <a:pt x="73461" y="492799"/>
                  <a:pt x="59293" y="483393"/>
                  <a:pt x="49292" y="472916"/>
                </a:cubicBezTo>
                <a:cubicBezTo>
                  <a:pt x="21193" y="442912"/>
                  <a:pt x="5000" y="409813"/>
                  <a:pt x="714" y="373618"/>
                </a:cubicBezTo>
                <a:lnTo>
                  <a:pt x="0" y="368617"/>
                </a:lnTo>
                <a:cubicBezTo>
                  <a:pt x="0" y="364807"/>
                  <a:pt x="1429" y="361473"/>
                  <a:pt x="4286" y="358616"/>
                </a:cubicBezTo>
                <a:cubicBezTo>
                  <a:pt x="9049" y="353377"/>
                  <a:pt x="20240" y="350281"/>
                  <a:pt x="37862" y="349329"/>
                </a:cubicBezTo>
                <a:cubicBezTo>
                  <a:pt x="54054" y="349329"/>
                  <a:pt x="66437" y="350281"/>
                  <a:pt x="75009" y="352186"/>
                </a:cubicBezTo>
                <a:lnTo>
                  <a:pt x="87868" y="352186"/>
                </a:lnTo>
                <a:cubicBezTo>
                  <a:pt x="89297" y="367426"/>
                  <a:pt x="95488" y="382666"/>
                  <a:pt x="106442" y="397906"/>
                </a:cubicBezTo>
                <a:cubicBezTo>
                  <a:pt x="116919" y="411718"/>
                  <a:pt x="132635" y="418623"/>
                  <a:pt x="153590" y="418623"/>
                </a:cubicBezTo>
                <a:cubicBezTo>
                  <a:pt x="165497" y="418623"/>
                  <a:pt x="176093" y="415051"/>
                  <a:pt x="185380" y="407908"/>
                </a:cubicBezTo>
                <a:cubicBezTo>
                  <a:pt x="194667" y="400764"/>
                  <a:pt x="201930" y="392191"/>
                  <a:pt x="207169" y="382190"/>
                </a:cubicBezTo>
                <a:cubicBezTo>
                  <a:pt x="211931" y="372665"/>
                  <a:pt x="214312" y="360521"/>
                  <a:pt x="214312" y="345757"/>
                </a:cubicBezTo>
                <a:cubicBezTo>
                  <a:pt x="214312" y="334327"/>
                  <a:pt x="213122" y="325516"/>
                  <a:pt x="210740" y="319325"/>
                </a:cubicBezTo>
                <a:cubicBezTo>
                  <a:pt x="202644" y="299799"/>
                  <a:pt x="193000" y="287178"/>
                  <a:pt x="181808" y="281463"/>
                </a:cubicBezTo>
                <a:cubicBezTo>
                  <a:pt x="170616" y="275748"/>
                  <a:pt x="155495" y="272891"/>
                  <a:pt x="136445" y="272891"/>
                </a:cubicBezTo>
                <a:cubicBezTo>
                  <a:pt x="132635" y="272891"/>
                  <a:pt x="127516" y="273010"/>
                  <a:pt x="121086" y="273248"/>
                </a:cubicBezTo>
                <a:cubicBezTo>
                  <a:pt x="114657" y="273486"/>
                  <a:pt x="106918" y="273367"/>
                  <a:pt x="97869" y="272891"/>
                </a:cubicBezTo>
                <a:cubicBezTo>
                  <a:pt x="80724" y="271938"/>
                  <a:pt x="62865" y="271462"/>
                  <a:pt x="44291" y="271462"/>
                </a:cubicBezTo>
                <a:cubicBezTo>
                  <a:pt x="38100" y="271462"/>
                  <a:pt x="33575" y="270033"/>
                  <a:pt x="30718" y="267176"/>
                </a:cubicBezTo>
                <a:cubicBezTo>
                  <a:pt x="27860" y="264318"/>
                  <a:pt x="26432" y="259080"/>
                  <a:pt x="26432" y="251460"/>
                </a:cubicBezTo>
                <a:lnTo>
                  <a:pt x="26432" y="249316"/>
                </a:lnTo>
                <a:cubicBezTo>
                  <a:pt x="34528" y="180737"/>
                  <a:pt x="43815" y="124063"/>
                  <a:pt x="54292" y="79295"/>
                </a:cubicBezTo>
                <a:lnTo>
                  <a:pt x="54292" y="78581"/>
                </a:lnTo>
                <a:lnTo>
                  <a:pt x="66437" y="29289"/>
                </a:lnTo>
                <a:lnTo>
                  <a:pt x="66437" y="27860"/>
                </a:lnTo>
                <a:cubicBezTo>
                  <a:pt x="66437" y="22145"/>
                  <a:pt x="66675" y="17502"/>
                  <a:pt x="67151" y="13930"/>
                </a:cubicBezTo>
                <a:cubicBezTo>
                  <a:pt x="67627" y="10358"/>
                  <a:pt x="69056" y="7620"/>
                  <a:pt x="71437" y="5715"/>
                </a:cubicBezTo>
                <a:lnTo>
                  <a:pt x="72866" y="4286"/>
                </a:lnTo>
                <a:cubicBezTo>
                  <a:pt x="72866" y="3810"/>
                  <a:pt x="73104" y="3571"/>
                  <a:pt x="73580" y="3571"/>
                </a:cubicBezTo>
                <a:cubicBezTo>
                  <a:pt x="75485" y="2619"/>
                  <a:pt x="77629" y="2143"/>
                  <a:pt x="80010" y="2143"/>
                </a:cubicBezTo>
                <a:lnTo>
                  <a:pt x="83582" y="2143"/>
                </a:lnTo>
                <a:cubicBezTo>
                  <a:pt x="96440" y="3095"/>
                  <a:pt x="110966" y="3571"/>
                  <a:pt x="127159" y="3571"/>
                </a:cubicBezTo>
                <a:cubicBezTo>
                  <a:pt x="145732" y="3571"/>
                  <a:pt x="160020" y="3095"/>
                  <a:pt x="170021" y="2143"/>
                </a:cubicBezTo>
                <a:cubicBezTo>
                  <a:pt x="184785" y="714"/>
                  <a:pt x="199310" y="0"/>
                  <a:pt x="213598" y="0"/>
                </a:cubicBezTo>
                <a:close/>
              </a:path>
            </a:pathLst>
          </a:custGeom>
          <a:solidFill>
            <a:srgbClr val="E6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4E9690B2-37E5-C1CC-E888-BD54D7F427B3}"/>
              </a:ext>
            </a:extLst>
          </p:cNvPr>
          <p:cNvGrpSpPr/>
          <p:nvPr/>
        </p:nvGrpSpPr>
        <p:grpSpPr>
          <a:xfrm>
            <a:off x="1076895" y="5215949"/>
            <a:ext cx="9015987" cy="512207"/>
            <a:chOff x="1141937" y="5215949"/>
            <a:chExt cx="9015987" cy="512207"/>
          </a:xfrm>
        </p:grpSpPr>
        <p:sp>
          <p:nvSpPr>
            <p:cNvPr id="20" name="Freeform 179">
              <a:extLst>
                <a:ext uri="{FF2B5EF4-FFF2-40B4-BE49-F238E27FC236}">
                  <a16:creationId xmlns:a16="http://schemas.microsoft.com/office/drawing/2014/main" id="{4A58E482-94BD-4E09-5925-CF97695BC827}"/>
                </a:ext>
              </a:extLst>
            </p:cNvPr>
            <p:cNvSpPr>
              <a:spLocks noChangeAspect="1"/>
            </p:cNvSpPr>
            <p:nvPr/>
          </p:nvSpPr>
          <p:spPr>
            <a:xfrm>
              <a:off x="1323938" y="5230664"/>
              <a:ext cx="8833986" cy="486523"/>
            </a:xfrm>
            <a:custGeom>
              <a:avLst/>
              <a:gdLst>
                <a:gd name="connsiteX0" fmla="*/ 4624360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2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7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165334 w 4939950"/>
                <a:gd name="connsiteY0" fmla="*/ 17597 h 536266"/>
                <a:gd name="connsiteX1" fmla="*/ 356521 w 4939950"/>
                <a:gd name="connsiteY1" fmla="*/ 962 h 536266"/>
                <a:gd name="connsiteX2" fmla="*/ 645144 w 4939950"/>
                <a:gd name="connsiteY2" fmla="*/ 458 h 536266"/>
                <a:gd name="connsiteX3" fmla="*/ 714813 w 4939950"/>
                <a:gd name="connsiteY3" fmla="*/ 2160 h 536266"/>
                <a:gd name="connsiteX4" fmla="*/ 810323 w 4939950"/>
                <a:gd name="connsiteY4" fmla="*/ 2426 h 536266"/>
                <a:gd name="connsiteX5" fmla="*/ 1998083 w 4939950"/>
                <a:gd name="connsiteY5" fmla="*/ 352 h 536266"/>
                <a:gd name="connsiteX6" fmla="*/ 2322322 w 4939950"/>
                <a:gd name="connsiteY6" fmla="*/ 641 h 536266"/>
                <a:gd name="connsiteX7" fmla="*/ 3073825 w 4939950"/>
                <a:gd name="connsiteY7" fmla="*/ 158 h 536266"/>
                <a:gd name="connsiteX8" fmla="*/ 3614193 w 4939950"/>
                <a:gd name="connsiteY8" fmla="*/ 641 h 536266"/>
                <a:gd name="connsiteX9" fmla="*/ 4174772 w 4939950"/>
                <a:gd name="connsiteY9" fmla="*/ 281 h 536266"/>
                <a:gd name="connsiteX10" fmla="*/ 4443735 w 4939950"/>
                <a:gd name="connsiteY10" fmla="*/ 641 h 536266"/>
                <a:gd name="connsiteX11" fmla="*/ 4481925 w 4939950"/>
                <a:gd name="connsiteY11" fmla="*/ 84 h 536266"/>
                <a:gd name="connsiteX12" fmla="*/ 4611966 w 4939950"/>
                <a:gd name="connsiteY12" fmla="*/ 0 h 536266"/>
                <a:gd name="connsiteX13" fmla="*/ 4658730 w 4939950"/>
                <a:gd name="connsiteY13" fmla="*/ 1532 h 536266"/>
                <a:gd name="connsiteX14" fmla="*/ 4794331 w 4939950"/>
                <a:gd name="connsiteY14" fmla="*/ 31874 h 536266"/>
                <a:gd name="connsiteX15" fmla="*/ 4903167 w 4939950"/>
                <a:gd name="connsiteY15" fmla="*/ 437019 h 536266"/>
                <a:gd name="connsiteX16" fmla="*/ 4661408 w 4939950"/>
                <a:gd name="connsiteY16" fmla="*/ 533398 h 536266"/>
                <a:gd name="connsiteX17" fmla="*/ 4591823 w 4939950"/>
                <a:gd name="connsiteY17" fmla="*/ 533398 h 536266"/>
                <a:gd name="connsiteX18" fmla="*/ 3457965 w 4939950"/>
                <a:gd name="connsiteY18" fmla="*/ 536074 h 536266"/>
                <a:gd name="connsiteX19" fmla="*/ 3369468 w 4939950"/>
                <a:gd name="connsiteY19" fmla="*/ 536194 h 536266"/>
                <a:gd name="connsiteX20" fmla="*/ 2937089 w 4939950"/>
                <a:gd name="connsiteY20" fmla="*/ 535183 h 536266"/>
                <a:gd name="connsiteX21" fmla="*/ 2108331 w 4939950"/>
                <a:gd name="connsiteY21" fmla="*/ 536266 h 536266"/>
                <a:gd name="connsiteX22" fmla="*/ 1645218 w 4939950"/>
                <a:gd name="connsiteY22" fmla="*/ 535183 h 536266"/>
                <a:gd name="connsiteX23" fmla="*/ 1356694 w 4939950"/>
                <a:gd name="connsiteY23" fmla="*/ 535560 h 536266"/>
                <a:gd name="connsiteX24" fmla="*/ 207263 w 4939950"/>
                <a:gd name="connsiteY24" fmla="*/ 528044 h 536266"/>
                <a:gd name="connsiteX25" fmla="*/ 266123 w 4939950"/>
                <a:gd name="connsiteY25" fmla="*/ 118386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9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2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4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60 w 4774616"/>
                <a:gd name="connsiteY23" fmla="*/ 535560 h 536266"/>
                <a:gd name="connsiteX24" fmla="*/ 41929 w 4774616"/>
                <a:gd name="connsiteY24" fmla="*/ 528044 h 536266"/>
                <a:gd name="connsiteX0" fmla="*/ 25001 w 4799617"/>
                <a:gd name="connsiteY0" fmla="*/ 17597 h 536266"/>
                <a:gd name="connsiteX1" fmla="*/ 216188 w 4799617"/>
                <a:gd name="connsiteY1" fmla="*/ 962 h 536266"/>
                <a:gd name="connsiteX2" fmla="*/ 504811 w 4799617"/>
                <a:gd name="connsiteY2" fmla="*/ 458 h 536266"/>
                <a:gd name="connsiteX3" fmla="*/ 574480 w 4799617"/>
                <a:gd name="connsiteY3" fmla="*/ 2160 h 536266"/>
                <a:gd name="connsiteX4" fmla="*/ 669990 w 4799617"/>
                <a:gd name="connsiteY4" fmla="*/ 2426 h 536266"/>
                <a:gd name="connsiteX5" fmla="*/ 1857750 w 4799617"/>
                <a:gd name="connsiteY5" fmla="*/ 352 h 536266"/>
                <a:gd name="connsiteX6" fmla="*/ 2181989 w 4799617"/>
                <a:gd name="connsiteY6" fmla="*/ 641 h 536266"/>
                <a:gd name="connsiteX7" fmla="*/ 2933492 w 4799617"/>
                <a:gd name="connsiteY7" fmla="*/ 158 h 536266"/>
                <a:gd name="connsiteX8" fmla="*/ 3473860 w 4799617"/>
                <a:gd name="connsiteY8" fmla="*/ 641 h 536266"/>
                <a:gd name="connsiteX9" fmla="*/ 4034439 w 4799617"/>
                <a:gd name="connsiteY9" fmla="*/ 281 h 536266"/>
                <a:gd name="connsiteX10" fmla="*/ 4303402 w 4799617"/>
                <a:gd name="connsiteY10" fmla="*/ 641 h 536266"/>
                <a:gd name="connsiteX11" fmla="*/ 4341592 w 4799617"/>
                <a:gd name="connsiteY11" fmla="*/ 84 h 536266"/>
                <a:gd name="connsiteX12" fmla="*/ 4471633 w 4799617"/>
                <a:gd name="connsiteY12" fmla="*/ 0 h 536266"/>
                <a:gd name="connsiteX13" fmla="*/ 4518397 w 4799617"/>
                <a:gd name="connsiteY13" fmla="*/ 1532 h 536266"/>
                <a:gd name="connsiteX14" fmla="*/ 4653998 w 4799617"/>
                <a:gd name="connsiteY14" fmla="*/ 31874 h 536266"/>
                <a:gd name="connsiteX15" fmla="*/ 4762834 w 4799617"/>
                <a:gd name="connsiteY15" fmla="*/ 437019 h 536266"/>
                <a:gd name="connsiteX16" fmla="*/ 4521075 w 4799617"/>
                <a:gd name="connsiteY16" fmla="*/ 533398 h 536266"/>
                <a:gd name="connsiteX17" fmla="*/ 4451490 w 4799617"/>
                <a:gd name="connsiteY17" fmla="*/ 533398 h 536266"/>
                <a:gd name="connsiteX18" fmla="*/ 3317632 w 4799617"/>
                <a:gd name="connsiteY18" fmla="*/ 536074 h 536266"/>
                <a:gd name="connsiteX19" fmla="*/ 3229135 w 4799617"/>
                <a:gd name="connsiteY19" fmla="*/ 536194 h 536266"/>
                <a:gd name="connsiteX20" fmla="*/ 2796756 w 4799617"/>
                <a:gd name="connsiteY20" fmla="*/ 535183 h 536266"/>
                <a:gd name="connsiteX21" fmla="*/ 1967998 w 4799617"/>
                <a:gd name="connsiteY21" fmla="*/ 536266 h 536266"/>
                <a:gd name="connsiteX22" fmla="*/ 1504885 w 4799617"/>
                <a:gd name="connsiteY22" fmla="*/ 535183 h 536266"/>
                <a:gd name="connsiteX23" fmla="*/ 1216361 w 4799617"/>
                <a:gd name="connsiteY23" fmla="*/ 535560 h 536266"/>
                <a:gd name="connsiteX24" fmla="*/ 0 w 4799617"/>
                <a:gd name="connsiteY24" fmla="*/ 526732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99617" h="536266">
                  <a:moveTo>
                    <a:pt x="25001" y="17597"/>
                  </a:moveTo>
                  <a:lnTo>
                    <a:pt x="216188" y="962"/>
                  </a:lnTo>
                  <a:lnTo>
                    <a:pt x="504811" y="458"/>
                  </a:lnTo>
                  <a:lnTo>
                    <a:pt x="574480" y="2160"/>
                  </a:lnTo>
                  <a:cubicBezTo>
                    <a:pt x="618304" y="3374"/>
                    <a:pt x="651702" y="3987"/>
                    <a:pt x="669990" y="2426"/>
                  </a:cubicBezTo>
                  <a:lnTo>
                    <a:pt x="1857750" y="352"/>
                  </a:lnTo>
                  <a:lnTo>
                    <a:pt x="2181989" y="641"/>
                  </a:lnTo>
                  <a:lnTo>
                    <a:pt x="2933492" y="158"/>
                  </a:lnTo>
                  <a:lnTo>
                    <a:pt x="3473860" y="641"/>
                  </a:lnTo>
                  <a:lnTo>
                    <a:pt x="4034439" y="281"/>
                  </a:lnTo>
                  <a:lnTo>
                    <a:pt x="4303402" y="641"/>
                  </a:lnTo>
                  <a:lnTo>
                    <a:pt x="4341592" y="84"/>
                  </a:lnTo>
                  <a:lnTo>
                    <a:pt x="4471633" y="0"/>
                  </a:lnTo>
                  <a:lnTo>
                    <a:pt x="4518397" y="1532"/>
                  </a:lnTo>
                  <a:cubicBezTo>
                    <a:pt x="4560328" y="5102"/>
                    <a:pt x="4596012" y="13134"/>
                    <a:pt x="4653998" y="31874"/>
                  </a:cubicBezTo>
                  <a:cubicBezTo>
                    <a:pt x="4783352" y="100589"/>
                    <a:pt x="4844013" y="308515"/>
                    <a:pt x="4762834" y="437019"/>
                  </a:cubicBezTo>
                  <a:cubicBezTo>
                    <a:pt x="4709308" y="512873"/>
                    <a:pt x="4612069" y="530720"/>
                    <a:pt x="4521075" y="533398"/>
                  </a:cubicBezTo>
                  <a:cubicBezTo>
                    <a:pt x="4497880" y="534289"/>
                    <a:pt x="4473793" y="533398"/>
                    <a:pt x="4451490" y="533398"/>
                  </a:cubicBezTo>
                  <a:lnTo>
                    <a:pt x="3317632" y="536074"/>
                  </a:lnTo>
                  <a:lnTo>
                    <a:pt x="3229135" y="536194"/>
                  </a:lnTo>
                  <a:lnTo>
                    <a:pt x="2796756" y="535183"/>
                  </a:lnTo>
                  <a:lnTo>
                    <a:pt x="1967998" y="536266"/>
                  </a:lnTo>
                  <a:lnTo>
                    <a:pt x="1504885" y="535183"/>
                  </a:lnTo>
                  <a:lnTo>
                    <a:pt x="1216361" y="535560"/>
                  </a:lnTo>
                  <a:lnTo>
                    <a:pt x="0" y="526732"/>
                  </a:lnTo>
                </a:path>
              </a:pathLst>
            </a:custGeom>
            <a:noFill/>
            <a:ln w="25400" cap="flat">
              <a:solidFill>
                <a:srgbClr val="E4BDBD">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Who doesn’t love a checklist?</a:t>
              </a:r>
            </a:p>
          </p:txBody>
        </p:sp>
        <p:sp>
          <p:nvSpPr>
            <p:cNvPr id="49" name="[T2O] TextBox 31">
              <a:extLst>
                <a:ext uri="{FF2B5EF4-FFF2-40B4-BE49-F238E27FC236}">
                  <a16:creationId xmlns:a16="http://schemas.microsoft.com/office/drawing/2014/main" id="{ED6B022E-24AE-A38F-8A07-DB1D81CCFD72}"/>
                </a:ext>
              </a:extLst>
            </p:cNvPr>
            <p:cNvSpPr/>
            <p:nvPr/>
          </p:nvSpPr>
          <p:spPr>
            <a:xfrm>
              <a:off x="1141937" y="5215949"/>
              <a:ext cx="296466" cy="512207"/>
            </a:xfrm>
            <a:custGeom>
              <a:avLst/>
              <a:gdLst/>
              <a:ahLst/>
              <a:cxnLst/>
              <a:rect l="l" t="t" r="r" b="b"/>
              <a:pathLst>
                <a:path w="296466" h="512207">
                  <a:moveTo>
                    <a:pt x="151448" y="291465"/>
                  </a:moveTo>
                  <a:cubicBezTo>
                    <a:pt x="139541" y="291465"/>
                    <a:pt x="129302" y="294322"/>
                    <a:pt x="120730" y="300037"/>
                  </a:cubicBezTo>
                  <a:cubicBezTo>
                    <a:pt x="112157" y="303847"/>
                    <a:pt x="105490" y="309800"/>
                    <a:pt x="100727" y="317897"/>
                  </a:cubicBezTo>
                  <a:lnTo>
                    <a:pt x="97155" y="327183"/>
                  </a:lnTo>
                  <a:cubicBezTo>
                    <a:pt x="94774" y="333375"/>
                    <a:pt x="93107" y="341471"/>
                    <a:pt x="92155" y="351472"/>
                  </a:cubicBezTo>
                  <a:cubicBezTo>
                    <a:pt x="92155" y="363855"/>
                    <a:pt x="93464" y="373380"/>
                    <a:pt x="96084" y="380047"/>
                  </a:cubicBezTo>
                  <a:cubicBezTo>
                    <a:pt x="98703" y="386715"/>
                    <a:pt x="103585" y="393858"/>
                    <a:pt x="110728" y="401478"/>
                  </a:cubicBezTo>
                  <a:cubicBezTo>
                    <a:pt x="122635" y="412432"/>
                    <a:pt x="135255" y="417909"/>
                    <a:pt x="148590" y="417909"/>
                  </a:cubicBezTo>
                  <a:cubicBezTo>
                    <a:pt x="160973" y="417909"/>
                    <a:pt x="169664" y="416599"/>
                    <a:pt x="174665" y="413980"/>
                  </a:cubicBezTo>
                  <a:cubicBezTo>
                    <a:pt x="179666" y="411361"/>
                    <a:pt x="185261" y="407432"/>
                    <a:pt x="191453" y="402193"/>
                  </a:cubicBezTo>
                  <a:cubicBezTo>
                    <a:pt x="197644" y="395049"/>
                    <a:pt x="201930" y="388263"/>
                    <a:pt x="204311" y="381833"/>
                  </a:cubicBezTo>
                  <a:cubicBezTo>
                    <a:pt x="206693" y="375404"/>
                    <a:pt x="207883" y="366712"/>
                    <a:pt x="207883" y="355758"/>
                  </a:cubicBezTo>
                  <a:cubicBezTo>
                    <a:pt x="206931" y="342423"/>
                    <a:pt x="204788" y="331589"/>
                    <a:pt x="201454" y="323254"/>
                  </a:cubicBezTo>
                  <a:cubicBezTo>
                    <a:pt x="198120" y="314920"/>
                    <a:pt x="192643" y="307657"/>
                    <a:pt x="185023" y="301466"/>
                  </a:cubicBezTo>
                  <a:cubicBezTo>
                    <a:pt x="177403" y="294798"/>
                    <a:pt x="166211" y="291465"/>
                    <a:pt x="151448" y="291465"/>
                  </a:cubicBezTo>
                  <a:close/>
                  <a:moveTo>
                    <a:pt x="205026" y="0"/>
                  </a:moveTo>
                  <a:lnTo>
                    <a:pt x="227171" y="714"/>
                  </a:lnTo>
                  <a:cubicBezTo>
                    <a:pt x="230981" y="1190"/>
                    <a:pt x="236696" y="1428"/>
                    <a:pt x="244316" y="1428"/>
                  </a:cubicBezTo>
                  <a:cubicBezTo>
                    <a:pt x="250508" y="1428"/>
                    <a:pt x="255032" y="2857"/>
                    <a:pt x="257890" y="5715"/>
                  </a:cubicBezTo>
                  <a:cubicBezTo>
                    <a:pt x="260747" y="8572"/>
                    <a:pt x="262176" y="13811"/>
                    <a:pt x="262176" y="21431"/>
                  </a:cubicBezTo>
                  <a:lnTo>
                    <a:pt x="262176" y="23574"/>
                  </a:lnTo>
                  <a:lnTo>
                    <a:pt x="230743" y="79295"/>
                  </a:lnTo>
                  <a:lnTo>
                    <a:pt x="198596" y="135017"/>
                  </a:lnTo>
                  <a:cubicBezTo>
                    <a:pt x="179546" y="167402"/>
                    <a:pt x="165259" y="192167"/>
                    <a:pt x="155734" y="209312"/>
                  </a:cubicBezTo>
                  <a:lnTo>
                    <a:pt x="162163" y="209312"/>
                  </a:lnTo>
                  <a:cubicBezTo>
                    <a:pt x="172165" y="208359"/>
                    <a:pt x="186452" y="210740"/>
                    <a:pt x="205026" y="216455"/>
                  </a:cubicBezTo>
                  <a:cubicBezTo>
                    <a:pt x="223600" y="222170"/>
                    <a:pt x="238601" y="230505"/>
                    <a:pt x="250031" y="241458"/>
                  </a:cubicBezTo>
                  <a:cubicBezTo>
                    <a:pt x="262890" y="254317"/>
                    <a:pt x="274082" y="270033"/>
                    <a:pt x="283607" y="288607"/>
                  </a:cubicBezTo>
                  <a:cubicBezTo>
                    <a:pt x="292180" y="304323"/>
                    <a:pt x="296466" y="329327"/>
                    <a:pt x="296466" y="363617"/>
                  </a:cubicBezTo>
                  <a:cubicBezTo>
                    <a:pt x="296466" y="378380"/>
                    <a:pt x="293370" y="395287"/>
                    <a:pt x="287179" y="414337"/>
                  </a:cubicBezTo>
                  <a:cubicBezTo>
                    <a:pt x="280988" y="433387"/>
                    <a:pt x="273606" y="447913"/>
                    <a:pt x="265033" y="457914"/>
                  </a:cubicBezTo>
                  <a:cubicBezTo>
                    <a:pt x="234077" y="494109"/>
                    <a:pt x="196453" y="512207"/>
                    <a:pt x="152162" y="512207"/>
                  </a:cubicBezTo>
                  <a:cubicBezTo>
                    <a:pt x="131207" y="512207"/>
                    <a:pt x="113467" y="509706"/>
                    <a:pt x="98941" y="504706"/>
                  </a:cubicBezTo>
                  <a:cubicBezTo>
                    <a:pt x="84416" y="499705"/>
                    <a:pt x="70961" y="492918"/>
                    <a:pt x="58579" y="484346"/>
                  </a:cubicBezTo>
                  <a:cubicBezTo>
                    <a:pt x="46196" y="475773"/>
                    <a:pt x="33695" y="461010"/>
                    <a:pt x="21074" y="440055"/>
                  </a:cubicBezTo>
                  <a:cubicBezTo>
                    <a:pt x="8454" y="419100"/>
                    <a:pt x="1667" y="399097"/>
                    <a:pt x="715" y="380047"/>
                  </a:cubicBezTo>
                  <a:cubicBezTo>
                    <a:pt x="238" y="370998"/>
                    <a:pt x="0" y="361235"/>
                    <a:pt x="0" y="350758"/>
                  </a:cubicBezTo>
                  <a:cubicBezTo>
                    <a:pt x="953" y="321707"/>
                    <a:pt x="8335" y="292060"/>
                    <a:pt x="22146" y="261818"/>
                  </a:cubicBezTo>
                  <a:cubicBezTo>
                    <a:pt x="35957" y="231576"/>
                    <a:pt x="54531" y="196691"/>
                    <a:pt x="77867" y="157162"/>
                  </a:cubicBezTo>
                  <a:cubicBezTo>
                    <a:pt x="80725" y="152400"/>
                    <a:pt x="83939" y="147042"/>
                    <a:pt x="87511" y="141089"/>
                  </a:cubicBezTo>
                  <a:cubicBezTo>
                    <a:pt x="91083" y="135136"/>
                    <a:pt x="94774" y="128587"/>
                    <a:pt x="98584" y="121444"/>
                  </a:cubicBezTo>
                  <a:cubicBezTo>
                    <a:pt x="116681" y="87630"/>
                    <a:pt x="129778" y="64174"/>
                    <a:pt x="137875" y="51078"/>
                  </a:cubicBezTo>
                  <a:cubicBezTo>
                    <a:pt x="145971" y="37981"/>
                    <a:pt x="157163" y="21669"/>
                    <a:pt x="171450" y="2143"/>
                  </a:cubicBezTo>
                  <a:lnTo>
                    <a:pt x="185023" y="714"/>
                  </a:lnTo>
                  <a:cubicBezTo>
                    <a:pt x="189786" y="238"/>
                    <a:pt x="196453" y="0"/>
                    <a:pt x="20502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reeform 178">
            <a:extLst>
              <a:ext uri="{FF2B5EF4-FFF2-40B4-BE49-F238E27FC236}">
                <a16:creationId xmlns:a16="http://schemas.microsoft.com/office/drawing/2014/main" id="{CD595F4B-8583-EEAD-B408-8F48126B2A19}"/>
              </a:ext>
            </a:extLst>
          </p:cNvPr>
          <p:cNvSpPr>
            <a:spLocks noChangeAspect="1"/>
          </p:cNvSpPr>
          <p:nvPr/>
        </p:nvSpPr>
        <p:spPr>
          <a:xfrm>
            <a:off x="1292994" y="3596756"/>
            <a:ext cx="883398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00B0F0">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Context is KING </a:t>
            </a:r>
            <a:r>
              <a:rPr lang="en-US" sz="3200" dirty="0">
                <a:solidFill>
                  <a:schemeClr val="accent1"/>
                </a:solidFill>
              </a:rPr>
              <a:t>👑</a:t>
            </a:r>
          </a:p>
        </p:txBody>
      </p:sp>
      <p:sp>
        <p:nvSpPr>
          <p:cNvPr id="5" name="Freeform 178">
            <a:extLst>
              <a:ext uri="{FF2B5EF4-FFF2-40B4-BE49-F238E27FC236}">
                <a16:creationId xmlns:a16="http://schemas.microsoft.com/office/drawing/2014/main" id="{4745535F-C896-C221-88BD-18C85DB0B8C4}"/>
              </a:ext>
            </a:extLst>
          </p:cNvPr>
          <p:cNvSpPr>
            <a:spLocks noChangeAspect="1"/>
          </p:cNvSpPr>
          <p:nvPr/>
        </p:nvSpPr>
        <p:spPr>
          <a:xfrm>
            <a:off x="1381194" y="4392717"/>
            <a:ext cx="877753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F4DB9C">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Expressiveness and Effectiveness (Gestalt), Technique (Mackinlay)  </a:t>
            </a:r>
          </a:p>
        </p:txBody>
      </p:sp>
      <p:sp>
        <p:nvSpPr>
          <p:cNvPr id="12" name="Freeform 174">
            <a:extLst>
              <a:ext uri="{FF2B5EF4-FFF2-40B4-BE49-F238E27FC236}">
                <a16:creationId xmlns:a16="http://schemas.microsoft.com/office/drawing/2014/main" id="{2C4CBFD6-A78E-05B2-9DB5-BA666B38811A}"/>
              </a:ext>
            </a:extLst>
          </p:cNvPr>
          <p:cNvSpPr>
            <a:spLocks noChangeAspect="1"/>
          </p:cNvSpPr>
          <p:nvPr/>
        </p:nvSpPr>
        <p:spPr>
          <a:xfrm>
            <a:off x="1198968" y="6009432"/>
            <a:ext cx="8893914"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 name="connsiteX0" fmla="*/ 91056 w 4865672"/>
              <a:gd name="connsiteY0" fmla="*/ 17596 h 536265"/>
              <a:gd name="connsiteX1" fmla="*/ 282240 w 4865672"/>
              <a:gd name="connsiteY1" fmla="*/ 962 h 536265"/>
              <a:gd name="connsiteX2" fmla="*/ 570872 w 4865672"/>
              <a:gd name="connsiteY2" fmla="*/ 458 h 536265"/>
              <a:gd name="connsiteX3" fmla="*/ 640535 w 4865672"/>
              <a:gd name="connsiteY3" fmla="*/ 2160 h 536265"/>
              <a:gd name="connsiteX4" fmla="*/ 736045 w 4865672"/>
              <a:gd name="connsiteY4" fmla="*/ 2426 h 536265"/>
              <a:gd name="connsiteX5" fmla="*/ 1923816 w 4865672"/>
              <a:gd name="connsiteY5" fmla="*/ 351 h 536265"/>
              <a:gd name="connsiteX6" fmla="*/ 2248044 w 4865672"/>
              <a:gd name="connsiteY6" fmla="*/ 641 h 536265"/>
              <a:gd name="connsiteX7" fmla="*/ 2999547 w 4865672"/>
              <a:gd name="connsiteY7" fmla="*/ 158 h 536265"/>
              <a:gd name="connsiteX8" fmla="*/ 3539915 w 4865672"/>
              <a:gd name="connsiteY8" fmla="*/ 641 h 536265"/>
              <a:gd name="connsiteX9" fmla="*/ 4100494 w 4865672"/>
              <a:gd name="connsiteY9" fmla="*/ 281 h 536265"/>
              <a:gd name="connsiteX10" fmla="*/ 4369457 w 4865672"/>
              <a:gd name="connsiteY10" fmla="*/ 641 h 536265"/>
              <a:gd name="connsiteX11" fmla="*/ 4407647 w 4865672"/>
              <a:gd name="connsiteY11" fmla="*/ 84 h 536265"/>
              <a:gd name="connsiteX12" fmla="*/ 4537687 w 4865672"/>
              <a:gd name="connsiteY12" fmla="*/ 0 h 536265"/>
              <a:gd name="connsiteX13" fmla="*/ 4584452 w 4865672"/>
              <a:gd name="connsiteY13" fmla="*/ 1532 h 536265"/>
              <a:gd name="connsiteX14" fmla="*/ 4720053 w 4865672"/>
              <a:gd name="connsiteY14" fmla="*/ 31874 h 536265"/>
              <a:gd name="connsiteX15" fmla="*/ 4828889 w 4865672"/>
              <a:gd name="connsiteY15" fmla="*/ 437019 h 536265"/>
              <a:gd name="connsiteX16" fmla="*/ 4587130 w 4865672"/>
              <a:gd name="connsiteY16" fmla="*/ 533398 h 536265"/>
              <a:gd name="connsiteX17" fmla="*/ 4517545 w 4865672"/>
              <a:gd name="connsiteY17" fmla="*/ 533398 h 536265"/>
              <a:gd name="connsiteX18" fmla="*/ 3383687 w 4865672"/>
              <a:gd name="connsiteY18" fmla="*/ 536074 h 536265"/>
              <a:gd name="connsiteX19" fmla="*/ 3295199 w 4865672"/>
              <a:gd name="connsiteY19" fmla="*/ 536193 h 536265"/>
              <a:gd name="connsiteX20" fmla="*/ 2862811 w 4865672"/>
              <a:gd name="connsiteY20" fmla="*/ 535183 h 536265"/>
              <a:gd name="connsiteX21" fmla="*/ 2034068 w 4865672"/>
              <a:gd name="connsiteY21" fmla="*/ 536265 h 536265"/>
              <a:gd name="connsiteX22" fmla="*/ 1570940 w 4865672"/>
              <a:gd name="connsiteY22" fmla="*/ 535183 h 536265"/>
              <a:gd name="connsiteX23" fmla="*/ 1282420 w 4865672"/>
              <a:gd name="connsiteY23" fmla="*/ 535560 h 536265"/>
              <a:gd name="connsiteX24" fmla="*/ 0 w 486567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65672" h="536265">
                <a:moveTo>
                  <a:pt x="91056" y="17596"/>
                </a:moveTo>
                <a:lnTo>
                  <a:pt x="282240" y="962"/>
                </a:lnTo>
                <a:lnTo>
                  <a:pt x="570872" y="458"/>
                </a:lnTo>
                <a:lnTo>
                  <a:pt x="640535" y="2160"/>
                </a:lnTo>
                <a:cubicBezTo>
                  <a:pt x="684359" y="3373"/>
                  <a:pt x="717757" y="3987"/>
                  <a:pt x="736045" y="2426"/>
                </a:cubicBezTo>
                <a:lnTo>
                  <a:pt x="1923816" y="351"/>
                </a:lnTo>
                <a:lnTo>
                  <a:pt x="2248044" y="641"/>
                </a:lnTo>
                <a:lnTo>
                  <a:pt x="2999547" y="158"/>
                </a:lnTo>
                <a:lnTo>
                  <a:pt x="3539915" y="641"/>
                </a:lnTo>
                <a:lnTo>
                  <a:pt x="4100494" y="281"/>
                </a:lnTo>
                <a:lnTo>
                  <a:pt x="4369457" y="641"/>
                </a:lnTo>
                <a:lnTo>
                  <a:pt x="4407647" y="84"/>
                </a:lnTo>
                <a:lnTo>
                  <a:pt x="4537687" y="0"/>
                </a:lnTo>
                <a:lnTo>
                  <a:pt x="4584452" y="1532"/>
                </a:lnTo>
                <a:cubicBezTo>
                  <a:pt x="4626383" y="5102"/>
                  <a:pt x="4662067" y="13134"/>
                  <a:pt x="4720053" y="31874"/>
                </a:cubicBezTo>
                <a:cubicBezTo>
                  <a:pt x="4849407" y="100589"/>
                  <a:pt x="4910068" y="308515"/>
                  <a:pt x="4828889" y="437019"/>
                </a:cubicBezTo>
                <a:cubicBezTo>
                  <a:pt x="4775363" y="512873"/>
                  <a:pt x="4678124" y="530720"/>
                  <a:pt x="4587130" y="533398"/>
                </a:cubicBezTo>
                <a:cubicBezTo>
                  <a:pt x="4563935" y="534289"/>
                  <a:pt x="4539848" y="533398"/>
                  <a:pt x="4517545" y="533398"/>
                </a:cubicBezTo>
                <a:lnTo>
                  <a:pt x="3383687" y="536074"/>
                </a:lnTo>
                <a:lnTo>
                  <a:pt x="3295199" y="536193"/>
                </a:lnTo>
                <a:lnTo>
                  <a:pt x="2862811" y="535183"/>
                </a:lnTo>
                <a:lnTo>
                  <a:pt x="2034068" y="536265"/>
                </a:lnTo>
                <a:lnTo>
                  <a:pt x="1570940" y="535183"/>
                </a:lnTo>
                <a:lnTo>
                  <a:pt x="1282420" y="535560"/>
                </a:lnTo>
                <a:lnTo>
                  <a:pt x="0" y="533293"/>
                </a:lnTo>
              </a:path>
            </a:pathLst>
          </a:custGeom>
          <a:noFill/>
          <a:ln w="25400" cap="flat">
            <a:solidFill>
              <a:srgbClr val="92D050">
                <a:alpha val="40000"/>
              </a:srgbClr>
            </a:solidFill>
            <a:prstDash val="solid"/>
            <a:miter/>
          </a:ln>
        </p:spPr>
        <p:txBody>
          <a:bodyPr rot="0" spcFirstLastPara="0" vertOverflow="overflow" horzOverflow="overflow" vert="horz" wrap="none" lIns="457200" tIns="0" rIns="91440" bIns="0" numCol="1" spcCol="0" rtlCol="0" fromWordArt="0" anchor="ctr" anchorCtr="0" forceAA="0" compatLnSpc="1">
            <a:prstTxWarp prst="textNoShape">
              <a:avLst/>
            </a:prstTxWarp>
            <a:noAutofit/>
          </a:bodyPr>
          <a:lstStyle/>
          <a:p>
            <a:r>
              <a:rPr lang="en-US" sz="2200" dirty="0">
                <a:solidFill>
                  <a:schemeClr val="accent1"/>
                </a:solidFill>
              </a:rPr>
              <a:t>Tufte and Dashboard principles with examples</a:t>
            </a:r>
          </a:p>
        </p:txBody>
      </p:sp>
      <p:sp>
        <p:nvSpPr>
          <p:cNvPr id="13" name="[T2O] TextBox 73">
            <a:extLst>
              <a:ext uri="{FF2B5EF4-FFF2-40B4-BE49-F238E27FC236}">
                <a16:creationId xmlns:a16="http://schemas.microsoft.com/office/drawing/2014/main" id="{09B48F26-4D60-0F0B-FC7C-DD65C9E1293C}"/>
              </a:ext>
            </a:extLst>
          </p:cNvPr>
          <p:cNvSpPr/>
          <p:nvPr/>
        </p:nvSpPr>
        <p:spPr>
          <a:xfrm>
            <a:off x="1091202" y="5995067"/>
            <a:ext cx="269319" cy="507921"/>
          </a:xfrm>
          <a:custGeom>
            <a:avLst/>
            <a:gdLst/>
            <a:ahLst/>
            <a:cxnLst/>
            <a:rect l="l" t="t" r="r" b="b"/>
            <a:pathLst>
              <a:path w="269319" h="507921">
                <a:moveTo>
                  <a:pt x="75009" y="0"/>
                </a:moveTo>
                <a:cubicBezTo>
                  <a:pt x="92154" y="0"/>
                  <a:pt x="108108" y="715"/>
                  <a:pt x="122872" y="2144"/>
                </a:cubicBezTo>
                <a:cubicBezTo>
                  <a:pt x="132873" y="3096"/>
                  <a:pt x="149066" y="3572"/>
                  <a:pt x="171450" y="3572"/>
                </a:cubicBezTo>
                <a:cubicBezTo>
                  <a:pt x="191452" y="3572"/>
                  <a:pt x="211216" y="3096"/>
                  <a:pt x="230743" y="2144"/>
                </a:cubicBezTo>
                <a:lnTo>
                  <a:pt x="255746" y="2144"/>
                </a:lnTo>
                <a:cubicBezTo>
                  <a:pt x="259079" y="2144"/>
                  <a:pt x="261937" y="3334"/>
                  <a:pt x="264318" y="5715"/>
                </a:cubicBezTo>
                <a:cubicBezTo>
                  <a:pt x="266699" y="7620"/>
                  <a:pt x="268128" y="10359"/>
                  <a:pt x="268604" y="13931"/>
                </a:cubicBezTo>
                <a:cubicBezTo>
                  <a:pt x="269081" y="17503"/>
                  <a:pt x="269319" y="22146"/>
                  <a:pt x="269319" y="27861"/>
                </a:cubicBezTo>
                <a:lnTo>
                  <a:pt x="269319" y="29290"/>
                </a:lnTo>
                <a:lnTo>
                  <a:pt x="267176" y="78582"/>
                </a:lnTo>
                <a:cubicBezTo>
                  <a:pt x="267176" y="80963"/>
                  <a:pt x="266699" y="83701"/>
                  <a:pt x="265747" y="86797"/>
                </a:cubicBezTo>
                <a:cubicBezTo>
                  <a:pt x="264794" y="89893"/>
                  <a:pt x="263842" y="92393"/>
                  <a:pt x="262889" y="94298"/>
                </a:cubicBezTo>
                <a:cubicBezTo>
                  <a:pt x="248602" y="135255"/>
                  <a:pt x="233124" y="172165"/>
                  <a:pt x="216455" y="205026"/>
                </a:cubicBezTo>
                <a:cubicBezTo>
                  <a:pt x="204073" y="229791"/>
                  <a:pt x="186690" y="282417"/>
                  <a:pt x="164306" y="362903"/>
                </a:cubicBezTo>
                <a:cubicBezTo>
                  <a:pt x="156686" y="389097"/>
                  <a:pt x="152161" y="403860"/>
                  <a:pt x="150733" y="407194"/>
                </a:cubicBezTo>
                <a:cubicBezTo>
                  <a:pt x="151209" y="407670"/>
                  <a:pt x="149304" y="414457"/>
                  <a:pt x="145018" y="427554"/>
                </a:cubicBezTo>
                <a:cubicBezTo>
                  <a:pt x="140731" y="440651"/>
                  <a:pt x="135254" y="454581"/>
                  <a:pt x="128587" y="469345"/>
                </a:cubicBezTo>
                <a:cubicBezTo>
                  <a:pt x="121919" y="484109"/>
                  <a:pt x="115252" y="496253"/>
                  <a:pt x="108585" y="505778"/>
                </a:cubicBezTo>
                <a:lnTo>
                  <a:pt x="95011" y="507207"/>
                </a:lnTo>
                <a:cubicBezTo>
                  <a:pt x="90249" y="507683"/>
                  <a:pt x="83581" y="507921"/>
                  <a:pt x="75009" y="507921"/>
                </a:cubicBezTo>
                <a:lnTo>
                  <a:pt x="52863" y="507207"/>
                </a:lnTo>
                <a:cubicBezTo>
                  <a:pt x="49053" y="506730"/>
                  <a:pt x="43338" y="506492"/>
                  <a:pt x="35718" y="506492"/>
                </a:cubicBezTo>
                <a:cubicBezTo>
                  <a:pt x="29527" y="506492"/>
                  <a:pt x="25003" y="505064"/>
                  <a:pt x="22145" y="502206"/>
                </a:cubicBezTo>
                <a:cubicBezTo>
                  <a:pt x="19288" y="499349"/>
                  <a:pt x="17859" y="494110"/>
                  <a:pt x="17859" y="486490"/>
                </a:cubicBezTo>
                <a:lnTo>
                  <a:pt x="17859" y="484347"/>
                </a:lnTo>
                <a:lnTo>
                  <a:pt x="40719" y="428625"/>
                </a:lnTo>
                <a:lnTo>
                  <a:pt x="45720" y="413624"/>
                </a:lnTo>
                <a:cubicBezTo>
                  <a:pt x="73342" y="328375"/>
                  <a:pt x="103584" y="241459"/>
                  <a:pt x="136445" y="152877"/>
                </a:cubicBezTo>
                <a:cubicBezTo>
                  <a:pt x="143113" y="133827"/>
                  <a:pt x="148232" y="120135"/>
                  <a:pt x="151804" y="111800"/>
                </a:cubicBezTo>
                <a:cubicBezTo>
                  <a:pt x="155376" y="103466"/>
                  <a:pt x="157400" y="98822"/>
                  <a:pt x="157876" y="97870"/>
                </a:cubicBezTo>
                <a:cubicBezTo>
                  <a:pt x="154066" y="96917"/>
                  <a:pt x="145970" y="96441"/>
                  <a:pt x="133588" y="96441"/>
                </a:cubicBezTo>
                <a:cubicBezTo>
                  <a:pt x="115014" y="96441"/>
                  <a:pt x="90844" y="97036"/>
                  <a:pt x="61079" y="98227"/>
                </a:cubicBezTo>
                <a:cubicBezTo>
                  <a:pt x="31313" y="99418"/>
                  <a:pt x="15716" y="100013"/>
                  <a:pt x="14287" y="100013"/>
                </a:cubicBezTo>
                <a:lnTo>
                  <a:pt x="9286" y="97870"/>
                </a:lnTo>
                <a:cubicBezTo>
                  <a:pt x="6905" y="95012"/>
                  <a:pt x="4762" y="89893"/>
                  <a:pt x="2857" y="82511"/>
                </a:cubicBezTo>
                <a:cubicBezTo>
                  <a:pt x="952" y="75129"/>
                  <a:pt x="0" y="67152"/>
                  <a:pt x="0" y="58579"/>
                </a:cubicBezTo>
                <a:cubicBezTo>
                  <a:pt x="0" y="43815"/>
                  <a:pt x="4286" y="27385"/>
                  <a:pt x="12858" y="9287"/>
                </a:cubicBezTo>
                <a:lnTo>
                  <a:pt x="15716" y="3572"/>
                </a:lnTo>
                <a:cubicBezTo>
                  <a:pt x="15716" y="2620"/>
                  <a:pt x="16430" y="2144"/>
                  <a:pt x="17859" y="2144"/>
                </a:cubicBezTo>
                <a:cubicBezTo>
                  <a:pt x="36433" y="715"/>
                  <a:pt x="55483" y="0"/>
                  <a:pt x="7500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endParaRPr lang="en-US"/>
          </a:p>
        </p:txBody>
      </p:sp>
    </p:spTree>
    <p:extLst>
      <p:ext uri="{BB962C8B-B14F-4D97-AF65-F5344CB8AC3E}">
        <p14:creationId xmlns:p14="http://schemas.microsoft.com/office/powerpoint/2010/main" val="1293286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5" name="Picture 4">
            <a:extLst>
              <a:ext uri="{FF2B5EF4-FFF2-40B4-BE49-F238E27FC236}">
                <a16:creationId xmlns:a16="http://schemas.microsoft.com/office/drawing/2014/main" id="{F4A87B43-2866-C3AA-65A9-F5296F5C8D09}"/>
              </a:ext>
            </a:extLst>
          </p:cNvPr>
          <p:cNvPicPr>
            <a:picLocks noChangeAspect="1"/>
          </p:cNvPicPr>
          <p:nvPr/>
        </p:nvPicPr>
        <p:blipFill>
          <a:blip r:embed="rId2"/>
          <a:stretch>
            <a:fillRect/>
          </a:stretch>
        </p:blipFill>
        <p:spPr>
          <a:xfrm>
            <a:off x="380998" y="637735"/>
            <a:ext cx="8511542" cy="5981567"/>
          </a:xfrm>
          <a:prstGeom prst="rect">
            <a:avLst/>
          </a:prstGeom>
        </p:spPr>
      </p:pic>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spTree>
    <p:extLst>
      <p:ext uri="{BB962C8B-B14F-4D97-AF65-F5344CB8AC3E}">
        <p14:creationId xmlns:p14="http://schemas.microsoft.com/office/powerpoint/2010/main" val="2392524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pic>
        <p:nvPicPr>
          <p:cNvPr id="4" name="Picture 3">
            <a:extLst>
              <a:ext uri="{FF2B5EF4-FFF2-40B4-BE49-F238E27FC236}">
                <a16:creationId xmlns:a16="http://schemas.microsoft.com/office/drawing/2014/main" id="{595B6D81-FD57-16C3-CD64-EB22AA12C91E}"/>
              </a:ext>
            </a:extLst>
          </p:cNvPr>
          <p:cNvPicPr>
            <a:picLocks noChangeAspect="1"/>
          </p:cNvPicPr>
          <p:nvPr/>
        </p:nvPicPr>
        <p:blipFill>
          <a:blip r:embed="rId4"/>
          <a:stretch>
            <a:fillRect/>
          </a:stretch>
        </p:blipFill>
        <p:spPr>
          <a:xfrm>
            <a:off x="3419475" y="1238250"/>
            <a:ext cx="5353050" cy="4381500"/>
          </a:xfrm>
          <a:prstGeom prst="rect">
            <a:avLst/>
          </a:prstGeom>
        </p:spPr>
      </p:pic>
      <p:pic>
        <p:nvPicPr>
          <p:cNvPr id="8" name="Picture 7">
            <a:extLst>
              <a:ext uri="{FF2B5EF4-FFF2-40B4-BE49-F238E27FC236}">
                <a16:creationId xmlns:a16="http://schemas.microsoft.com/office/drawing/2014/main" id="{B5052F2E-C954-1B24-9B69-1A1C89248CE6}"/>
              </a:ext>
            </a:extLst>
          </p:cNvPr>
          <p:cNvPicPr>
            <a:picLocks noChangeAspect="1"/>
          </p:cNvPicPr>
          <p:nvPr/>
        </p:nvPicPr>
        <p:blipFill>
          <a:blip r:embed="rId4"/>
          <a:stretch>
            <a:fillRect/>
          </a:stretch>
        </p:blipFill>
        <p:spPr>
          <a:xfrm>
            <a:off x="381000" y="637735"/>
            <a:ext cx="8843009" cy="5637335"/>
          </a:xfrm>
          <a:prstGeom prst="rect">
            <a:avLst/>
          </a:prstGeom>
        </p:spPr>
      </p:pic>
    </p:spTree>
    <p:extLst>
      <p:ext uri="{BB962C8B-B14F-4D97-AF65-F5344CB8AC3E}">
        <p14:creationId xmlns:p14="http://schemas.microsoft.com/office/powerpoint/2010/main" val="271484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pic>
        <p:nvPicPr>
          <p:cNvPr id="5" name="Picture 4">
            <a:extLst>
              <a:ext uri="{FF2B5EF4-FFF2-40B4-BE49-F238E27FC236}">
                <a16:creationId xmlns:a16="http://schemas.microsoft.com/office/drawing/2014/main" id="{50C96065-651E-1F23-1F0D-4EEBF4AC9337}"/>
              </a:ext>
            </a:extLst>
          </p:cNvPr>
          <p:cNvPicPr>
            <a:picLocks noChangeAspect="1"/>
          </p:cNvPicPr>
          <p:nvPr/>
        </p:nvPicPr>
        <p:blipFill>
          <a:blip r:embed="rId4"/>
          <a:stretch>
            <a:fillRect/>
          </a:stretch>
        </p:blipFill>
        <p:spPr>
          <a:xfrm>
            <a:off x="480060" y="637735"/>
            <a:ext cx="9738360" cy="5949494"/>
          </a:xfrm>
          <a:prstGeom prst="rect">
            <a:avLst/>
          </a:prstGeom>
        </p:spPr>
      </p:pic>
    </p:spTree>
    <p:extLst>
      <p:ext uri="{BB962C8B-B14F-4D97-AF65-F5344CB8AC3E}">
        <p14:creationId xmlns:p14="http://schemas.microsoft.com/office/powerpoint/2010/main" val="338495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CHART JUNK</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F27B84B0-0BB1-566B-64AB-5A7D3B1C9CC0}"/>
              </a:ext>
            </a:extLst>
          </p:cNvPr>
          <p:cNvPicPr>
            <a:picLocks noChangeAspect="1"/>
          </p:cNvPicPr>
          <p:nvPr/>
        </p:nvPicPr>
        <p:blipFill>
          <a:blip r:embed="rId2"/>
          <a:stretch>
            <a:fillRect/>
          </a:stretch>
        </p:blipFill>
        <p:spPr>
          <a:xfrm>
            <a:off x="243192" y="1550819"/>
            <a:ext cx="5457218" cy="3390831"/>
          </a:xfrm>
          <a:prstGeom prst="rect">
            <a:avLst/>
          </a:prstGeom>
          <a:noFill/>
        </p:spPr>
      </p:pic>
      <p:sp>
        <p:nvSpPr>
          <p:cNvPr id="5" name="TextBox 4">
            <a:extLst>
              <a:ext uri="{FF2B5EF4-FFF2-40B4-BE49-F238E27FC236}">
                <a16:creationId xmlns:a16="http://schemas.microsoft.com/office/drawing/2014/main" id="{27B7FB52-E4F0-DEF2-79CF-C1D0AB8CB97F}"/>
              </a:ext>
            </a:extLst>
          </p:cNvPr>
          <p:cNvSpPr txBox="1"/>
          <p:nvPr/>
        </p:nvSpPr>
        <p:spPr>
          <a:xfrm>
            <a:off x="5817142" y="1427870"/>
            <a:ext cx="5828488" cy="5256919"/>
          </a:xfrm>
          <a:prstGeom prst="rect">
            <a:avLst/>
          </a:prstGeom>
        </p:spPr>
        <p:txBody>
          <a:bodyPr vert="horz" lIns="0" tIns="0" rIns="0" bIns="0" rtlCol="0">
            <a:normAutofit fontScale="40000" lnSpcReduction="20000"/>
          </a:bodyPr>
          <a:lstStyle/>
          <a:p>
            <a:pPr>
              <a:lnSpc>
                <a:spcPct val="90000"/>
              </a:lnSpc>
              <a:spcAft>
                <a:spcPts val="600"/>
              </a:spcAft>
              <a:buClr>
                <a:schemeClr val="tx1"/>
              </a:buClr>
              <a:buFont typeface="Arial" panose="020B0604020202020204" pitchFamily="34" charset="0"/>
            </a:pPr>
            <a:r>
              <a:rPr lang="en-US" sz="2000" b="0" i="0" dirty="0">
                <a:effectLst/>
              </a:rPr>
              <a:t> </a:t>
            </a:r>
            <a:r>
              <a:rPr lang="en-US" sz="5400" b="0" i="0" dirty="0">
                <a:solidFill>
                  <a:schemeClr val="accent1">
                    <a:lumMod val="60000"/>
                    <a:lumOff val="40000"/>
                  </a:schemeClr>
                </a:solidFill>
                <a:effectLst/>
              </a:rPr>
              <a:t>   </a:t>
            </a:r>
            <a:r>
              <a:rPr lang="en-US" sz="9600" b="0" i="0" dirty="0">
                <a:solidFill>
                  <a:schemeClr val="accent1">
                    <a:lumMod val="60000"/>
                    <a:lumOff val="40000"/>
                  </a:schemeClr>
                </a:solidFill>
                <a:effectLst/>
              </a:rPr>
              <a:t>🚫 </a:t>
            </a:r>
            <a:r>
              <a:rPr lang="en-US" sz="5100" b="0" i="0" dirty="0">
                <a:solidFill>
                  <a:schemeClr val="accent1">
                    <a:lumMod val="60000"/>
                    <a:lumOff val="40000"/>
                  </a:schemeClr>
                </a:solidFill>
                <a:effectLst/>
              </a:rPr>
              <a:t> </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H</a:t>
            </a:r>
            <a:r>
              <a:rPr lang="en-US" sz="3800" b="1" i="0" dirty="0">
                <a:effectLst/>
              </a:rPr>
              <a:t>eavy gridlines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F</a:t>
            </a:r>
            <a:r>
              <a:rPr lang="en-US" sz="3800" b="1" i="0" dirty="0">
                <a:effectLst/>
              </a:rPr>
              <a:t>rames</a:t>
            </a:r>
            <a:br>
              <a:rPr lang="en-US" sz="3800" b="1" i="0" dirty="0">
                <a:effectLst/>
              </a:rPr>
            </a:b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R</a:t>
            </a:r>
            <a:r>
              <a:rPr lang="en-US" sz="3800" b="1" i="0" dirty="0">
                <a:effectLst/>
              </a:rPr>
              <a:t>edundant labels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O</a:t>
            </a:r>
            <a:r>
              <a:rPr lang="en-US" sz="3800" b="1" i="0" dirty="0">
                <a:effectLst/>
              </a:rPr>
              <a:t>rnamental axes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 Backgrounds</a:t>
            </a:r>
            <a:endParaRPr lang="en-US" sz="3800" b="1" dirty="0"/>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O</a:t>
            </a:r>
            <a:r>
              <a:rPr lang="en-US" sz="3800" b="1" i="0" dirty="0">
                <a:effectLst/>
              </a:rPr>
              <a:t>verly complex fonts</a:t>
            </a:r>
            <a:endParaRPr lang="en-US" sz="3800" b="1" dirty="0"/>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Shadows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Images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or other effects included only as decoration</a:t>
            </a:r>
            <a:r>
              <a:rPr lang="en-US" sz="2000" b="1" i="0" dirty="0">
                <a:effectLst/>
              </a:rPr>
              <a:t>. </a:t>
            </a:r>
            <a:endParaRPr lang="en-US" sz="2000" b="1" i="1" dirty="0">
              <a:effectLst/>
            </a:endParaRPr>
          </a:p>
          <a:p>
            <a:pPr>
              <a:lnSpc>
                <a:spcPct val="90000"/>
              </a:lnSpc>
              <a:spcAft>
                <a:spcPts val="600"/>
              </a:spcAft>
              <a:buClr>
                <a:schemeClr val="tx1"/>
              </a:buClr>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1345711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FAF92BF-C939-4E81-89C3-80ABD9D5CA56}"/>
              </a:ext>
            </a:extLst>
          </p:cNvPr>
          <p:cNvPicPr>
            <a:picLocks noGrp="1" noChangeAspect="1"/>
          </p:cNvPicPr>
          <p:nvPr>
            <p:ph type="pic" sz="quarter" idx="10"/>
          </p:nvPr>
        </p:nvPicPr>
        <p:blipFill rotWithShape="1">
          <a:blip r:embed="rId2"/>
          <a:srcRect r="7047" b="-1"/>
          <a:stretch/>
        </p:blipFill>
        <p:spPr>
          <a:xfrm>
            <a:off x="3459602" y="10"/>
            <a:ext cx="8732399" cy="6857990"/>
          </a:xfrm>
          <a:noFill/>
        </p:spPr>
      </p:pic>
      <p:sp>
        <p:nvSpPr>
          <p:cNvPr id="2" name="Title 1">
            <a:extLst>
              <a:ext uri="{FF2B5EF4-FFF2-40B4-BE49-F238E27FC236}">
                <a16:creationId xmlns:a16="http://schemas.microsoft.com/office/drawing/2014/main" id="{986FD481-2682-9126-49E0-E0BE4924E1F3}"/>
              </a:ext>
            </a:extLst>
          </p:cNvPr>
          <p:cNvSpPr>
            <a:spLocks noGrp="1"/>
          </p:cNvSpPr>
          <p:nvPr>
            <p:ph type="title"/>
          </p:nvPr>
        </p:nvSpPr>
        <p:spPr>
          <a:xfrm>
            <a:off x="609600" y="914400"/>
            <a:ext cx="4389120" cy="2476500"/>
          </a:xfrm>
        </p:spPr>
        <p:txBody>
          <a:bodyPr anchor="b">
            <a:normAutofit/>
          </a:bodyPr>
          <a:lstStyle/>
          <a:p>
            <a:r>
              <a:rPr lang="en-US" sz="4700"/>
              <a:t>Chart Junk : Remove Patterns AND GRIDS</a:t>
            </a:r>
          </a:p>
        </p:txBody>
      </p:sp>
    </p:spTree>
    <p:extLst>
      <p:ext uri="{BB962C8B-B14F-4D97-AF65-F5344CB8AC3E}">
        <p14:creationId xmlns:p14="http://schemas.microsoft.com/office/powerpoint/2010/main" val="26628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CHART JUNK</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8" name="Picture 7">
            <a:extLst>
              <a:ext uri="{FF2B5EF4-FFF2-40B4-BE49-F238E27FC236}">
                <a16:creationId xmlns:a16="http://schemas.microsoft.com/office/drawing/2014/main" id="{6B1F6096-D8C4-229B-2080-999677E9E317}"/>
              </a:ext>
            </a:extLst>
          </p:cNvPr>
          <p:cNvPicPr>
            <a:picLocks noChangeAspect="1"/>
          </p:cNvPicPr>
          <p:nvPr/>
        </p:nvPicPr>
        <p:blipFill>
          <a:blip r:embed="rId3"/>
          <a:stretch>
            <a:fillRect/>
          </a:stretch>
        </p:blipFill>
        <p:spPr>
          <a:xfrm>
            <a:off x="282229" y="1302026"/>
            <a:ext cx="6657975" cy="4728334"/>
          </a:xfrm>
          <a:prstGeom prst="rect">
            <a:avLst/>
          </a:prstGeom>
        </p:spPr>
      </p:pic>
      <p:pic>
        <p:nvPicPr>
          <p:cNvPr id="11" name="Picture 10">
            <a:extLst>
              <a:ext uri="{FF2B5EF4-FFF2-40B4-BE49-F238E27FC236}">
                <a16:creationId xmlns:a16="http://schemas.microsoft.com/office/drawing/2014/main" id="{6A70D04A-B00B-F41E-F1BA-2CB0EED77847}"/>
              </a:ext>
            </a:extLst>
          </p:cNvPr>
          <p:cNvPicPr>
            <a:picLocks noChangeAspect="1"/>
          </p:cNvPicPr>
          <p:nvPr/>
        </p:nvPicPr>
        <p:blipFill>
          <a:blip r:embed="rId4"/>
          <a:stretch>
            <a:fillRect/>
          </a:stretch>
        </p:blipFill>
        <p:spPr>
          <a:xfrm>
            <a:off x="6352008" y="1626524"/>
            <a:ext cx="5839992" cy="4348576"/>
          </a:xfrm>
          <a:prstGeom prst="rect">
            <a:avLst/>
          </a:prstGeom>
        </p:spPr>
      </p:pic>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Lollipop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0"/>
            <a:ext cx="914400" cy="914400"/>
          </a:xfrm>
          <a:prstGeom prst="rect">
            <a:avLst/>
          </a:prstGeom>
        </p:spPr>
      </p:pic>
    </p:spTree>
    <p:extLst>
      <p:ext uri="{BB962C8B-B14F-4D97-AF65-F5344CB8AC3E}">
        <p14:creationId xmlns:p14="http://schemas.microsoft.com/office/powerpoint/2010/main" val="33176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dirty="0"/>
              <a:t>LIE FACTOR</a:t>
            </a:r>
            <a:endParaRPr lang="en-US" b="0" kern="1200" cap="all" baseline="0" dirty="0">
              <a:latin typeface="+mj-lt"/>
              <a:ea typeface="+mj-ea"/>
              <a:cs typeface="+mj-cs"/>
            </a:endParaRPr>
          </a:p>
        </p:txBody>
      </p:sp>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Bar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pic>
        <p:nvPicPr>
          <p:cNvPr id="1026" name="Picture 2" descr="The Lie Factor and the Baseline Paradox | Nightingale">
            <a:extLst>
              <a:ext uri="{FF2B5EF4-FFF2-40B4-BE49-F238E27FC236}">
                <a16:creationId xmlns:a16="http://schemas.microsoft.com/office/drawing/2014/main" id="{876D5A62-10D8-7F94-9474-F95917B75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750" y="914400"/>
            <a:ext cx="6858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7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dirty="0"/>
              <a:t>LIE FACTOR</a:t>
            </a:r>
            <a:endParaRPr lang="en-US" b="0" kern="1200" cap="all" baseline="0" dirty="0">
              <a:latin typeface="+mj-lt"/>
              <a:ea typeface="+mj-ea"/>
              <a:cs typeface="+mj-cs"/>
            </a:endParaRPr>
          </a:p>
        </p:txBody>
      </p:sp>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Bar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pic>
        <p:nvPicPr>
          <p:cNvPr id="1028" name="Picture 4" descr="The Lie Factor vs. the Baseline Principle : Science+Story">
            <a:extLst>
              <a:ext uri="{FF2B5EF4-FFF2-40B4-BE49-F238E27FC236}">
                <a16:creationId xmlns:a16="http://schemas.microsoft.com/office/drawing/2014/main" id="{427F83FA-7210-8976-9071-69D13975B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01" y="1066231"/>
            <a:ext cx="10458599" cy="49734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E5B158-C0DC-0ACC-DD43-44611E8CBA8C}"/>
              </a:ext>
            </a:extLst>
          </p:cNvPr>
          <p:cNvSpPr/>
          <p:nvPr/>
        </p:nvSpPr>
        <p:spPr>
          <a:xfrm>
            <a:off x="1040130" y="4869180"/>
            <a:ext cx="708660" cy="569594"/>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0000"/>
              </a:solidFill>
            </a:endParaRPr>
          </a:p>
        </p:txBody>
      </p:sp>
      <p:sp>
        <p:nvSpPr>
          <p:cNvPr id="6" name="Rectangle 5">
            <a:extLst>
              <a:ext uri="{FF2B5EF4-FFF2-40B4-BE49-F238E27FC236}">
                <a16:creationId xmlns:a16="http://schemas.microsoft.com/office/drawing/2014/main" id="{BA5CD5B3-983B-9676-F066-D10C3FDA01D6}"/>
              </a:ext>
            </a:extLst>
          </p:cNvPr>
          <p:cNvSpPr/>
          <p:nvPr/>
        </p:nvSpPr>
        <p:spPr>
          <a:xfrm>
            <a:off x="5791896" y="4869180"/>
            <a:ext cx="1577340" cy="36576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277386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8EA98A52-169F-B09E-A601-FB2152BAB412}"/>
              </a:ext>
            </a:extLst>
          </p:cNvPr>
          <p:cNvPicPr>
            <a:picLocks noChangeAspect="1"/>
          </p:cNvPicPr>
          <p:nvPr/>
        </p:nvPicPr>
        <p:blipFill>
          <a:blip r:embed="rId2"/>
          <a:stretch>
            <a:fillRect/>
          </a:stretch>
        </p:blipFill>
        <p:spPr>
          <a:xfrm>
            <a:off x="0" y="637736"/>
            <a:ext cx="12192000" cy="5376566"/>
          </a:xfrm>
          <a:prstGeom prst="rect">
            <a:avLst/>
          </a:prstGeom>
        </p:spPr>
      </p:pic>
    </p:spTree>
    <p:extLst>
      <p:ext uri="{BB962C8B-B14F-4D97-AF65-F5344CB8AC3E}">
        <p14:creationId xmlns:p14="http://schemas.microsoft.com/office/powerpoint/2010/main" val="164835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1026" name="Picture 2" descr="Andrew Abela - Chart Chooser In Color">
            <a:extLst>
              <a:ext uri="{FF2B5EF4-FFF2-40B4-BE49-F238E27FC236}">
                <a16:creationId xmlns:a16="http://schemas.microsoft.com/office/drawing/2014/main" id="{33291B69-C72F-54E8-B2A4-A4D20C53B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905" y="604838"/>
            <a:ext cx="8612221" cy="62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6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2B3A-310F-FBCE-D146-1D1E8BCB7FEC}"/>
              </a:ext>
            </a:extLst>
          </p:cNvPr>
          <p:cNvSpPr>
            <a:spLocks noGrp="1"/>
          </p:cNvSpPr>
          <p:nvPr>
            <p:ph type="title"/>
          </p:nvPr>
        </p:nvSpPr>
        <p:spPr/>
        <p:txBody>
          <a:bodyPr/>
          <a:lstStyle/>
          <a:p>
            <a:r>
              <a:rPr lang="en-US" dirty="0"/>
              <a:t>How Familiar are you with these Power BI Features and tools</a:t>
            </a:r>
          </a:p>
        </p:txBody>
      </p:sp>
      <p:grpSp>
        <p:nvGrpSpPr>
          <p:cNvPr id="51" name="Group 50">
            <a:extLst>
              <a:ext uri="{FF2B5EF4-FFF2-40B4-BE49-F238E27FC236}">
                <a16:creationId xmlns:a16="http://schemas.microsoft.com/office/drawing/2014/main" id="{6396D5F2-54D1-096B-8FB7-4669933D6376}"/>
              </a:ext>
            </a:extLst>
          </p:cNvPr>
          <p:cNvGrpSpPr/>
          <p:nvPr/>
        </p:nvGrpSpPr>
        <p:grpSpPr>
          <a:xfrm>
            <a:off x="1135117" y="1272024"/>
            <a:ext cx="9023613" cy="509349"/>
            <a:chOff x="1200159" y="1272024"/>
            <a:chExt cx="9023613" cy="509349"/>
          </a:xfrm>
        </p:grpSpPr>
        <p:sp>
          <p:nvSpPr>
            <p:cNvPr id="3" name="Freeform 174">
              <a:extLst>
                <a:ext uri="{FF2B5EF4-FFF2-40B4-BE49-F238E27FC236}">
                  <a16:creationId xmlns:a16="http://schemas.microsoft.com/office/drawing/2014/main" id="{0CC441E4-ED88-1FB1-1736-CA9ADFAFD999}"/>
                </a:ext>
              </a:extLst>
            </p:cNvPr>
            <p:cNvSpPr>
              <a:spLocks noChangeAspect="1"/>
            </p:cNvSpPr>
            <p:nvPr/>
          </p:nvSpPr>
          <p:spPr>
            <a:xfrm>
              <a:off x="1346561" y="1285629"/>
              <a:ext cx="8877211"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82" h="536265">
                  <a:moveTo>
                    <a:pt x="66" y="17596"/>
                  </a:moveTo>
                  <a:lnTo>
                    <a:pt x="191250" y="962"/>
                  </a:lnTo>
                  <a:lnTo>
                    <a:pt x="479882" y="458"/>
                  </a:lnTo>
                  <a:lnTo>
                    <a:pt x="549545" y="2160"/>
                  </a:lnTo>
                  <a:cubicBezTo>
                    <a:pt x="593369" y="3373"/>
                    <a:pt x="626767" y="3987"/>
                    <a:pt x="645055" y="2426"/>
                  </a:cubicBezTo>
                  <a:lnTo>
                    <a:pt x="1832826" y="351"/>
                  </a:lnTo>
                  <a:lnTo>
                    <a:pt x="2157054" y="641"/>
                  </a:lnTo>
                  <a:lnTo>
                    <a:pt x="2908557" y="158"/>
                  </a:lnTo>
                  <a:lnTo>
                    <a:pt x="3448925" y="641"/>
                  </a:lnTo>
                  <a:lnTo>
                    <a:pt x="4009504" y="281"/>
                  </a:lnTo>
                  <a:lnTo>
                    <a:pt x="4278467" y="641"/>
                  </a:lnTo>
                  <a:lnTo>
                    <a:pt x="4316657" y="84"/>
                  </a:lnTo>
                  <a:lnTo>
                    <a:pt x="4446697" y="0"/>
                  </a:lnTo>
                  <a:lnTo>
                    <a:pt x="4493462" y="1532"/>
                  </a:lnTo>
                  <a:cubicBezTo>
                    <a:pt x="4535393" y="5102"/>
                    <a:pt x="4571077" y="13134"/>
                    <a:pt x="4629063" y="31874"/>
                  </a:cubicBezTo>
                  <a:cubicBezTo>
                    <a:pt x="4758417" y="100589"/>
                    <a:pt x="4819078" y="308515"/>
                    <a:pt x="4737899" y="437019"/>
                  </a:cubicBezTo>
                  <a:cubicBezTo>
                    <a:pt x="4684373" y="512873"/>
                    <a:pt x="4587134" y="530720"/>
                    <a:pt x="4496140" y="533398"/>
                  </a:cubicBezTo>
                  <a:cubicBezTo>
                    <a:pt x="4472945" y="534289"/>
                    <a:pt x="4448858" y="533398"/>
                    <a:pt x="4426555" y="533398"/>
                  </a:cubicBezTo>
                  <a:lnTo>
                    <a:pt x="3292697" y="536074"/>
                  </a:lnTo>
                  <a:lnTo>
                    <a:pt x="3204209" y="536193"/>
                  </a:lnTo>
                  <a:lnTo>
                    <a:pt x="2771821" y="535183"/>
                  </a:lnTo>
                  <a:lnTo>
                    <a:pt x="1943078" y="536265"/>
                  </a:lnTo>
                  <a:lnTo>
                    <a:pt x="1479950" y="535183"/>
                  </a:lnTo>
                  <a:lnTo>
                    <a:pt x="1191430" y="535560"/>
                  </a:lnTo>
                  <a:lnTo>
                    <a:pt x="0" y="533293"/>
                  </a:lnTo>
                </a:path>
              </a:pathLst>
            </a:custGeom>
            <a:noFill/>
            <a:ln w="25400" cap="flat">
              <a:solidFill>
                <a:srgbClr val="957AA9">
                  <a:alpha val="2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Sorting and Sort Axis</a:t>
              </a:r>
            </a:p>
          </p:txBody>
        </p:sp>
        <p:sp>
          <p:nvSpPr>
            <p:cNvPr id="34" name="[T2O] TextBox 26">
              <a:extLst>
                <a:ext uri="{FF2B5EF4-FFF2-40B4-BE49-F238E27FC236}">
                  <a16:creationId xmlns:a16="http://schemas.microsoft.com/office/drawing/2014/main" id="{29218AD9-3153-B922-CCB7-86C789F20018}"/>
                </a:ext>
              </a:extLst>
            </p:cNvPr>
            <p:cNvSpPr/>
            <p:nvPr/>
          </p:nvSpPr>
          <p:spPr>
            <a:xfrm>
              <a:off x="1200159" y="1272024"/>
              <a:ext cx="180022" cy="509349"/>
            </a:xfrm>
            <a:custGeom>
              <a:avLst/>
              <a:gdLst/>
              <a:ahLst/>
              <a:cxnLst/>
              <a:rect l="l" t="t" r="r" b="b"/>
              <a:pathLst>
                <a:path w="180022" h="509349">
                  <a:moveTo>
                    <a:pt x="80010" y="0"/>
                  </a:moveTo>
                  <a:lnTo>
                    <a:pt x="92869" y="714"/>
                  </a:lnTo>
                  <a:cubicBezTo>
                    <a:pt x="97155" y="1190"/>
                    <a:pt x="103822" y="1428"/>
                    <a:pt x="112871" y="1428"/>
                  </a:cubicBezTo>
                  <a:lnTo>
                    <a:pt x="145018" y="714"/>
                  </a:lnTo>
                  <a:cubicBezTo>
                    <a:pt x="150257" y="238"/>
                    <a:pt x="156924" y="0"/>
                    <a:pt x="165020" y="0"/>
                  </a:cubicBezTo>
                  <a:cubicBezTo>
                    <a:pt x="171688" y="0"/>
                    <a:pt x="175022" y="476"/>
                    <a:pt x="175022" y="1428"/>
                  </a:cubicBezTo>
                  <a:cubicBezTo>
                    <a:pt x="178355" y="17621"/>
                    <a:pt x="180022" y="33575"/>
                    <a:pt x="180022" y="49292"/>
                  </a:cubicBezTo>
                  <a:cubicBezTo>
                    <a:pt x="180022" y="53578"/>
                    <a:pt x="179546" y="67627"/>
                    <a:pt x="178594" y="91440"/>
                  </a:cubicBezTo>
                  <a:lnTo>
                    <a:pt x="175736" y="195738"/>
                  </a:lnTo>
                  <a:lnTo>
                    <a:pt x="176450" y="312896"/>
                  </a:lnTo>
                  <a:lnTo>
                    <a:pt x="176450" y="440769"/>
                  </a:lnTo>
                  <a:lnTo>
                    <a:pt x="179308" y="487203"/>
                  </a:lnTo>
                  <a:cubicBezTo>
                    <a:pt x="179308" y="501967"/>
                    <a:pt x="167878" y="509349"/>
                    <a:pt x="145018" y="509349"/>
                  </a:cubicBezTo>
                  <a:lnTo>
                    <a:pt x="98584" y="509349"/>
                  </a:lnTo>
                  <a:cubicBezTo>
                    <a:pt x="91916" y="508873"/>
                    <a:pt x="86439" y="506373"/>
                    <a:pt x="82153" y="501848"/>
                  </a:cubicBezTo>
                  <a:cubicBezTo>
                    <a:pt x="77867" y="497324"/>
                    <a:pt x="75724" y="492204"/>
                    <a:pt x="75724" y="486489"/>
                  </a:cubicBezTo>
                  <a:cubicBezTo>
                    <a:pt x="76676" y="469820"/>
                    <a:pt x="77152" y="448627"/>
                    <a:pt x="77152" y="422910"/>
                  </a:cubicBezTo>
                  <a:cubicBezTo>
                    <a:pt x="77152" y="411956"/>
                    <a:pt x="76676" y="387429"/>
                    <a:pt x="75724" y="349329"/>
                  </a:cubicBezTo>
                  <a:lnTo>
                    <a:pt x="77867" y="249317"/>
                  </a:lnTo>
                  <a:cubicBezTo>
                    <a:pt x="78343" y="226457"/>
                    <a:pt x="78581" y="201215"/>
                    <a:pt x="78581" y="173593"/>
                  </a:cubicBezTo>
                  <a:lnTo>
                    <a:pt x="77152" y="102155"/>
                  </a:lnTo>
                  <a:lnTo>
                    <a:pt x="64294" y="102870"/>
                  </a:lnTo>
                  <a:lnTo>
                    <a:pt x="32861" y="102870"/>
                  </a:lnTo>
                  <a:cubicBezTo>
                    <a:pt x="17621" y="102870"/>
                    <a:pt x="8334" y="102155"/>
                    <a:pt x="5000" y="100727"/>
                  </a:cubicBezTo>
                  <a:cubicBezTo>
                    <a:pt x="1667" y="96440"/>
                    <a:pt x="0" y="91678"/>
                    <a:pt x="0" y="86439"/>
                  </a:cubicBezTo>
                  <a:cubicBezTo>
                    <a:pt x="0" y="83105"/>
                    <a:pt x="714" y="79772"/>
                    <a:pt x="2143" y="76438"/>
                  </a:cubicBezTo>
                  <a:cubicBezTo>
                    <a:pt x="10239" y="57864"/>
                    <a:pt x="18574" y="42624"/>
                    <a:pt x="27146" y="30718"/>
                  </a:cubicBezTo>
                  <a:cubicBezTo>
                    <a:pt x="29051" y="27860"/>
                    <a:pt x="30837" y="25241"/>
                    <a:pt x="32504" y="22860"/>
                  </a:cubicBezTo>
                  <a:cubicBezTo>
                    <a:pt x="34171" y="20478"/>
                    <a:pt x="35480" y="18573"/>
                    <a:pt x="36433" y="17145"/>
                  </a:cubicBezTo>
                  <a:cubicBezTo>
                    <a:pt x="43577" y="5715"/>
                    <a:pt x="58102" y="0"/>
                    <a:pt x="800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F75C6EE-01D9-8B19-95D9-16A6F55C2042}"/>
              </a:ext>
            </a:extLst>
          </p:cNvPr>
          <p:cNvGrpSpPr/>
          <p:nvPr/>
        </p:nvGrpSpPr>
        <p:grpSpPr>
          <a:xfrm>
            <a:off x="1076895" y="2062952"/>
            <a:ext cx="9015987" cy="512207"/>
            <a:chOff x="1141937" y="2062952"/>
            <a:chExt cx="9015987" cy="512207"/>
          </a:xfrm>
        </p:grpSpPr>
        <p:sp>
          <p:nvSpPr>
            <p:cNvPr id="16" name="Freeform 175">
              <a:extLst>
                <a:ext uri="{FF2B5EF4-FFF2-40B4-BE49-F238E27FC236}">
                  <a16:creationId xmlns:a16="http://schemas.microsoft.com/office/drawing/2014/main" id="{39604925-F1D2-F262-6BD6-F52B653D63C3}"/>
                </a:ext>
              </a:extLst>
            </p:cNvPr>
            <p:cNvSpPr>
              <a:spLocks noChangeAspect="1"/>
            </p:cNvSpPr>
            <p:nvPr/>
          </p:nvSpPr>
          <p:spPr>
            <a:xfrm>
              <a:off x="1346620" y="2074644"/>
              <a:ext cx="8811304" cy="486522"/>
            </a:xfrm>
            <a:custGeom>
              <a:avLst/>
              <a:gdLst>
                <a:gd name="connsiteX0" fmla="*/ 4624358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2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6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7602 w 4955588"/>
                <a:gd name="connsiteY0" fmla="*/ 0 h 536265"/>
                <a:gd name="connsiteX1" fmla="*/ 4674368 w 4955588"/>
                <a:gd name="connsiteY1" fmla="*/ 1532 h 536265"/>
                <a:gd name="connsiteX2" fmla="*/ 4809969 w 4955588"/>
                <a:gd name="connsiteY2" fmla="*/ 31874 h 536265"/>
                <a:gd name="connsiteX3" fmla="*/ 4918805 w 4955588"/>
                <a:gd name="connsiteY3" fmla="*/ 437019 h 536265"/>
                <a:gd name="connsiteX4" fmla="*/ 4677046 w 4955588"/>
                <a:gd name="connsiteY4" fmla="*/ 533398 h 536265"/>
                <a:gd name="connsiteX5" fmla="*/ 4607461 w 4955588"/>
                <a:gd name="connsiteY5" fmla="*/ 533398 h 536265"/>
                <a:gd name="connsiteX6" fmla="*/ 3473603 w 4955588"/>
                <a:gd name="connsiteY6" fmla="*/ 536074 h 536265"/>
                <a:gd name="connsiteX7" fmla="*/ 3385116 w 4955588"/>
                <a:gd name="connsiteY7" fmla="*/ 536194 h 536265"/>
                <a:gd name="connsiteX8" fmla="*/ 2952727 w 4955588"/>
                <a:gd name="connsiteY8" fmla="*/ 535183 h 536265"/>
                <a:gd name="connsiteX9" fmla="*/ 2123992 w 4955588"/>
                <a:gd name="connsiteY9" fmla="*/ 536265 h 536265"/>
                <a:gd name="connsiteX10" fmla="*/ 1660856 w 4955588"/>
                <a:gd name="connsiteY10" fmla="*/ 535183 h 536265"/>
                <a:gd name="connsiteX11" fmla="*/ 1372331 w 4955588"/>
                <a:gd name="connsiteY11" fmla="*/ 535560 h 536265"/>
                <a:gd name="connsiteX12" fmla="*/ 222901 w 4955588"/>
                <a:gd name="connsiteY12" fmla="*/ 528044 h 536265"/>
                <a:gd name="connsiteX13" fmla="*/ 279 w 4955588"/>
                <a:gd name="connsiteY13" fmla="*/ 302958 h 536265"/>
                <a:gd name="connsiteX14" fmla="*/ 180972 w 4955588"/>
                <a:gd name="connsiteY14" fmla="*/ 17596 h 536265"/>
                <a:gd name="connsiteX15" fmla="*/ 372156 w 4955588"/>
                <a:gd name="connsiteY15" fmla="*/ 962 h 536265"/>
                <a:gd name="connsiteX16" fmla="*/ 660788 w 4955588"/>
                <a:gd name="connsiteY16" fmla="*/ 458 h 536265"/>
                <a:gd name="connsiteX17" fmla="*/ 730451 w 4955588"/>
                <a:gd name="connsiteY17" fmla="*/ 2160 h 536265"/>
                <a:gd name="connsiteX18" fmla="*/ 825961 w 4955588"/>
                <a:gd name="connsiteY18" fmla="*/ 2426 h 536265"/>
                <a:gd name="connsiteX19" fmla="*/ 2013730 w 4955588"/>
                <a:gd name="connsiteY19" fmla="*/ 351 h 536265"/>
                <a:gd name="connsiteX20" fmla="*/ 2337960 w 4955588"/>
                <a:gd name="connsiteY20" fmla="*/ 641 h 536265"/>
                <a:gd name="connsiteX21" fmla="*/ 3089463 w 4955588"/>
                <a:gd name="connsiteY21" fmla="*/ 158 h 536265"/>
                <a:gd name="connsiteX22" fmla="*/ 3629831 w 4955588"/>
                <a:gd name="connsiteY22" fmla="*/ 641 h 536265"/>
                <a:gd name="connsiteX23" fmla="*/ 4190410 w 4955588"/>
                <a:gd name="connsiteY23" fmla="*/ 281 h 536265"/>
                <a:gd name="connsiteX24" fmla="*/ 4459373 w 4955588"/>
                <a:gd name="connsiteY24" fmla="*/ 641 h 536265"/>
                <a:gd name="connsiteX25" fmla="*/ 4497563 w 4955588"/>
                <a:gd name="connsiteY25" fmla="*/ 84 h 536265"/>
                <a:gd name="connsiteX26" fmla="*/ 4627602 w 4955588"/>
                <a:gd name="connsiteY26" fmla="*/ 0 h 536265"/>
                <a:gd name="connsiteX0" fmla="*/ 279 w 4955588"/>
                <a:gd name="connsiteY0" fmla="*/ 302958 h 536265"/>
                <a:gd name="connsiteX1" fmla="*/ 180972 w 4955588"/>
                <a:gd name="connsiteY1" fmla="*/ 17596 h 536265"/>
                <a:gd name="connsiteX2" fmla="*/ 372156 w 4955588"/>
                <a:gd name="connsiteY2" fmla="*/ 962 h 536265"/>
                <a:gd name="connsiteX3" fmla="*/ 660788 w 4955588"/>
                <a:gd name="connsiteY3" fmla="*/ 458 h 536265"/>
                <a:gd name="connsiteX4" fmla="*/ 730451 w 4955588"/>
                <a:gd name="connsiteY4" fmla="*/ 2160 h 536265"/>
                <a:gd name="connsiteX5" fmla="*/ 825961 w 4955588"/>
                <a:gd name="connsiteY5" fmla="*/ 2426 h 536265"/>
                <a:gd name="connsiteX6" fmla="*/ 2013730 w 4955588"/>
                <a:gd name="connsiteY6" fmla="*/ 351 h 536265"/>
                <a:gd name="connsiteX7" fmla="*/ 2337960 w 4955588"/>
                <a:gd name="connsiteY7" fmla="*/ 641 h 536265"/>
                <a:gd name="connsiteX8" fmla="*/ 3089463 w 4955588"/>
                <a:gd name="connsiteY8" fmla="*/ 158 h 536265"/>
                <a:gd name="connsiteX9" fmla="*/ 3629831 w 4955588"/>
                <a:gd name="connsiteY9" fmla="*/ 641 h 536265"/>
                <a:gd name="connsiteX10" fmla="*/ 4190410 w 4955588"/>
                <a:gd name="connsiteY10" fmla="*/ 281 h 536265"/>
                <a:gd name="connsiteX11" fmla="*/ 4459373 w 4955588"/>
                <a:gd name="connsiteY11" fmla="*/ 641 h 536265"/>
                <a:gd name="connsiteX12" fmla="*/ 4497563 w 4955588"/>
                <a:gd name="connsiteY12" fmla="*/ 84 h 536265"/>
                <a:gd name="connsiteX13" fmla="*/ 4627602 w 4955588"/>
                <a:gd name="connsiteY13" fmla="*/ 0 h 536265"/>
                <a:gd name="connsiteX14" fmla="*/ 4674368 w 4955588"/>
                <a:gd name="connsiteY14" fmla="*/ 1532 h 536265"/>
                <a:gd name="connsiteX15" fmla="*/ 4809969 w 4955588"/>
                <a:gd name="connsiteY15" fmla="*/ 31874 h 536265"/>
                <a:gd name="connsiteX16" fmla="*/ 4918805 w 4955588"/>
                <a:gd name="connsiteY16" fmla="*/ 437019 h 536265"/>
                <a:gd name="connsiteX17" fmla="*/ 4677046 w 4955588"/>
                <a:gd name="connsiteY17" fmla="*/ 533398 h 536265"/>
                <a:gd name="connsiteX18" fmla="*/ 4607461 w 4955588"/>
                <a:gd name="connsiteY18" fmla="*/ 533398 h 536265"/>
                <a:gd name="connsiteX19" fmla="*/ 3473603 w 4955588"/>
                <a:gd name="connsiteY19" fmla="*/ 536074 h 536265"/>
                <a:gd name="connsiteX20" fmla="*/ 3385116 w 4955588"/>
                <a:gd name="connsiteY20" fmla="*/ 536194 h 536265"/>
                <a:gd name="connsiteX21" fmla="*/ 2952727 w 4955588"/>
                <a:gd name="connsiteY21" fmla="*/ 535183 h 536265"/>
                <a:gd name="connsiteX22" fmla="*/ 2123992 w 4955588"/>
                <a:gd name="connsiteY22" fmla="*/ 536265 h 536265"/>
                <a:gd name="connsiteX23" fmla="*/ 1660856 w 4955588"/>
                <a:gd name="connsiteY23" fmla="*/ 535183 h 536265"/>
                <a:gd name="connsiteX24" fmla="*/ 1372331 w 4955588"/>
                <a:gd name="connsiteY24" fmla="*/ 535560 h 536265"/>
                <a:gd name="connsiteX25" fmla="*/ 222901 w 4955588"/>
                <a:gd name="connsiteY25" fmla="*/ 528044 h 536265"/>
                <a:gd name="connsiteX26" fmla="*/ 101068 w 4955588"/>
                <a:gd name="connsiteY26" fmla="*/ 403747 h 536265"/>
                <a:gd name="connsiteX0" fmla="*/ 143460 w 4918076"/>
                <a:gd name="connsiteY0" fmla="*/ 17596 h 536265"/>
                <a:gd name="connsiteX1" fmla="*/ 334644 w 4918076"/>
                <a:gd name="connsiteY1" fmla="*/ 962 h 536265"/>
                <a:gd name="connsiteX2" fmla="*/ 623276 w 4918076"/>
                <a:gd name="connsiteY2" fmla="*/ 458 h 536265"/>
                <a:gd name="connsiteX3" fmla="*/ 692939 w 4918076"/>
                <a:gd name="connsiteY3" fmla="*/ 2160 h 536265"/>
                <a:gd name="connsiteX4" fmla="*/ 788449 w 4918076"/>
                <a:gd name="connsiteY4" fmla="*/ 2426 h 536265"/>
                <a:gd name="connsiteX5" fmla="*/ 1976218 w 4918076"/>
                <a:gd name="connsiteY5" fmla="*/ 351 h 536265"/>
                <a:gd name="connsiteX6" fmla="*/ 2300448 w 4918076"/>
                <a:gd name="connsiteY6" fmla="*/ 641 h 536265"/>
                <a:gd name="connsiteX7" fmla="*/ 3051951 w 4918076"/>
                <a:gd name="connsiteY7" fmla="*/ 158 h 536265"/>
                <a:gd name="connsiteX8" fmla="*/ 3592319 w 4918076"/>
                <a:gd name="connsiteY8" fmla="*/ 641 h 536265"/>
                <a:gd name="connsiteX9" fmla="*/ 4152898 w 4918076"/>
                <a:gd name="connsiteY9" fmla="*/ 281 h 536265"/>
                <a:gd name="connsiteX10" fmla="*/ 4421861 w 4918076"/>
                <a:gd name="connsiteY10" fmla="*/ 641 h 536265"/>
                <a:gd name="connsiteX11" fmla="*/ 4460051 w 4918076"/>
                <a:gd name="connsiteY11" fmla="*/ 84 h 536265"/>
                <a:gd name="connsiteX12" fmla="*/ 4590090 w 4918076"/>
                <a:gd name="connsiteY12" fmla="*/ 0 h 536265"/>
                <a:gd name="connsiteX13" fmla="*/ 4636856 w 4918076"/>
                <a:gd name="connsiteY13" fmla="*/ 1532 h 536265"/>
                <a:gd name="connsiteX14" fmla="*/ 4772457 w 4918076"/>
                <a:gd name="connsiteY14" fmla="*/ 31874 h 536265"/>
                <a:gd name="connsiteX15" fmla="*/ 4881293 w 4918076"/>
                <a:gd name="connsiteY15" fmla="*/ 437019 h 536265"/>
                <a:gd name="connsiteX16" fmla="*/ 4639534 w 4918076"/>
                <a:gd name="connsiteY16" fmla="*/ 533398 h 536265"/>
                <a:gd name="connsiteX17" fmla="*/ 4569949 w 4918076"/>
                <a:gd name="connsiteY17" fmla="*/ 533398 h 536265"/>
                <a:gd name="connsiteX18" fmla="*/ 3436091 w 4918076"/>
                <a:gd name="connsiteY18" fmla="*/ 536074 h 536265"/>
                <a:gd name="connsiteX19" fmla="*/ 3347604 w 4918076"/>
                <a:gd name="connsiteY19" fmla="*/ 536194 h 536265"/>
                <a:gd name="connsiteX20" fmla="*/ 2915215 w 4918076"/>
                <a:gd name="connsiteY20" fmla="*/ 535183 h 536265"/>
                <a:gd name="connsiteX21" fmla="*/ 2086480 w 4918076"/>
                <a:gd name="connsiteY21" fmla="*/ 536265 h 536265"/>
                <a:gd name="connsiteX22" fmla="*/ 1623344 w 4918076"/>
                <a:gd name="connsiteY22" fmla="*/ 535183 h 536265"/>
                <a:gd name="connsiteX23" fmla="*/ 1334819 w 4918076"/>
                <a:gd name="connsiteY23" fmla="*/ 535560 h 536265"/>
                <a:gd name="connsiteX24" fmla="*/ 185389 w 4918076"/>
                <a:gd name="connsiteY24" fmla="*/ 528044 h 536265"/>
                <a:gd name="connsiteX25" fmla="*/ 63556 w 4918076"/>
                <a:gd name="connsiteY25" fmla="*/ 403747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58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0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4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59 w 4774616"/>
                <a:gd name="connsiteY23" fmla="*/ 535560 h 536265"/>
                <a:gd name="connsiteX24" fmla="*/ 41929 w 4774616"/>
                <a:gd name="connsiteY24" fmla="*/ 5280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16" h="536265">
                  <a:moveTo>
                    <a:pt x="0" y="17596"/>
                  </a:moveTo>
                  <a:lnTo>
                    <a:pt x="191184" y="962"/>
                  </a:lnTo>
                  <a:lnTo>
                    <a:pt x="479816" y="458"/>
                  </a:lnTo>
                  <a:lnTo>
                    <a:pt x="549479" y="2160"/>
                  </a:lnTo>
                  <a:cubicBezTo>
                    <a:pt x="593303" y="3373"/>
                    <a:pt x="626701" y="3987"/>
                    <a:pt x="644989" y="2426"/>
                  </a:cubicBezTo>
                  <a:lnTo>
                    <a:pt x="1832758" y="351"/>
                  </a:lnTo>
                  <a:lnTo>
                    <a:pt x="2156988" y="641"/>
                  </a:lnTo>
                  <a:lnTo>
                    <a:pt x="2908491" y="158"/>
                  </a:lnTo>
                  <a:lnTo>
                    <a:pt x="3448859" y="641"/>
                  </a:lnTo>
                  <a:lnTo>
                    <a:pt x="4009438" y="281"/>
                  </a:lnTo>
                  <a:lnTo>
                    <a:pt x="4278401" y="641"/>
                  </a:lnTo>
                  <a:lnTo>
                    <a:pt x="4316591" y="84"/>
                  </a:lnTo>
                  <a:lnTo>
                    <a:pt x="4446630" y="0"/>
                  </a:lnTo>
                  <a:lnTo>
                    <a:pt x="4493396" y="1532"/>
                  </a:lnTo>
                  <a:cubicBezTo>
                    <a:pt x="4535327" y="5102"/>
                    <a:pt x="4571011" y="13134"/>
                    <a:pt x="4628997" y="31874"/>
                  </a:cubicBezTo>
                  <a:cubicBezTo>
                    <a:pt x="4758351" y="100589"/>
                    <a:pt x="4819012" y="308515"/>
                    <a:pt x="4737833" y="437019"/>
                  </a:cubicBezTo>
                  <a:cubicBezTo>
                    <a:pt x="4684307" y="512873"/>
                    <a:pt x="4587068" y="530720"/>
                    <a:pt x="4496074" y="533398"/>
                  </a:cubicBezTo>
                  <a:cubicBezTo>
                    <a:pt x="4472879" y="534289"/>
                    <a:pt x="4448792" y="533398"/>
                    <a:pt x="4426489" y="533398"/>
                  </a:cubicBezTo>
                  <a:lnTo>
                    <a:pt x="3292631" y="536074"/>
                  </a:lnTo>
                  <a:lnTo>
                    <a:pt x="3204144" y="536194"/>
                  </a:lnTo>
                  <a:lnTo>
                    <a:pt x="2771755" y="535183"/>
                  </a:lnTo>
                  <a:lnTo>
                    <a:pt x="1943020" y="536265"/>
                  </a:lnTo>
                  <a:lnTo>
                    <a:pt x="1479884" y="535183"/>
                  </a:lnTo>
                  <a:lnTo>
                    <a:pt x="1191359" y="535560"/>
                  </a:lnTo>
                  <a:lnTo>
                    <a:pt x="41929" y="528044"/>
                  </a:lnTo>
                </a:path>
              </a:pathLst>
            </a:custGeom>
            <a:noFill/>
            <a:ln w="25400" cap="flat">
              <a:solidFill>
                <a:srgbClr val="F3CFA3">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endParaRPr lang="en-US" sz="2200" dirty="0">
                <a:solidFill>
                  <a:srgbClr val="4F2170"/>
                </a:solidFill>
              </a:endParaRPr>
            </a:p>
            <a:p>
              <a:r>
                <a:rPr lang="en-US" sz="2200" dirty="0">
                  <a:solidFill>
                    <a:srgbClr val="4F2170"/>
                  </a:solidFill>
                </a:rPr>
                <a:t>Field Parameters and their capabilities.</a:t>
              </a:r>
            </a:p>
            <a:p>
              <a:endParaRPr lang="en-US" sz="2200" dirty="0">
                <a:solidFill>
                  <a:schemeClr val="accent1"/>
                </a:solidFill>
              </a:endParaRPr>
            </a:p>
          </p:txBody>
        </p:sp>
        <p:sp>
          <p:nvSpPr>
            <p:cNvPr id="37" name="[T2O] TextBox 27">
              <a:extLst>
                <a:ext uri="{FF2B5EF4-FFF2-40B4-BE49-F238E27FC236}">
                  <a16:creationId xmlns:a16="http://schemas.microsoft.com/office/drawing/2014/main" id="{BB9F1579-289A-4F2A-6B77-71E4B3930239}"/>
                </a:ext>
              </a:extLst>
            </p:cNvPr>
            <p:cNvSpPr/>
            <p:nvPr/>
          </p:nvSpPr>
          <p:spPr>
            <a:xfrm>
              <a:off x="1141937" y="2062952"/>
              <a:ext cx="296466" cy="512207"/>
            </a:xfrm>
            <a:custGeom>
              <a:avLst/>
              <a:gdLst/>
              <a:ahLst/>
              <a:cxnLst/>
              <a:rect l="l" t="t" r="r" b="b"/>
              <a:pathLst>
                <a:path w="296466" h="512207">
                  <a:moveTo>
                    <a:pt x="148590" y="0"/>
                  </a:moveTo>
                  <a:cubicBezTo>
                    <a:pt x="172403" y="0"/>
                    <a:pt x="192525" y="4167"/>
                    <a:pt x="208955" y="12502"/>
                  </a:cubicBezTo>
                  <a:cubicBezTo>
                    <a:pt x="225386" y="20836"/>
                    <a:pt x="240030" y="32861"/>
                    <a:pt x="252889" y="48578"/>
                  </a:cubicBezTo>
                  <a:cubicBezTo>
                    <a:pt x="262414" y="60008"/>
                    <a:pt x="270630" y="74891"/>
                    <a:pt x="277535" y="93226"/>
                  </a:cubicBezTo>
                  <a:cubicBezTo>
                    <a:pt x="284441" y="111562"/>
                    <a:pt x="287894" y="129064"/>
                    <a:pt x="287894" y="145733"/>
                  </a:cubicBezTo>
                  <a:cubicBezTo>
                    <a:pt x="287894" y="170022"/>
                    <a:pt x="285155" y="191453"/>
                    <a:pt x="279678" y="210027"/>
                  </a:cubicBezTo>
                  <a:cubicBezTo>
                    <a:pt x="274201" y="228600"/>
                    <a:pt x="264081" y="247888"/>
                    <a:pt x="249317" y="267891"/>
                  </a:cubicBezTo>
                  <a:lnTo>
                    <a:pt x="237887" y="283607"/>
                  </a:lnTo>
                  <a:cubicBezTo>
                    <a:pt x="233601" y="289798"/>
                    <a:pt x="228124" y="297418"/>
                    <a:pt x="221457" y="306467"/>
                  </a:cubicBezTo>
                  <a:cubicBezTo>
                    <a:pt x="214789" y="315516"/>
                    <a:pt x="206455" y="326708"/>
                    <a:pt x="196454" y="340043"/>
                  </a:cubicBezTo>
                  <a:lnTo>
                    <a:pt x="185024" y="354330"/>
                  </a:lnTo>
                  <a:cubicBezTo>
                    <a:pt x="161211" y="384810"/>
                    <a:pt x="144542" y="405289"/>
                    <a:pt x="135017" y="415767"/>
                  </a:cubicBezTo>
                  <a:cubicBezTo>
                    <a:pt x="136446" y="416243"/>
                    <a:pt x="138589" y="416600"/>
                    <a:pt x="141447" y="416838"/>
                  </a:cubicBezTo>
                  <a:cubicBezTo>
                    <a:pt x="144304" y="417076"/>
                    <a:pt x="146685" y="417195"/>
                    <a:pt x="148590" y="417195"/>
                  </a:cubicBezTo>
                  <a:cubicBezTo>
                    <a:pt x="149067" y="417195"/>
                    <a:pt x="152043" y="417433"/>
                    <a:pt x="157520" y="417910"/>
                  </a:cubicBezTo>
                  <a:cubicBezTo>
                    <a:pt x="162997" y="418386"/>
                    <a:pt x="170498" y="418624"/>
                    <a:pt x="180023" y="418624"/>
                  </a:cubicBezTo>
                  <a:lnTo>
                    <a:pt x="274320" y="416481"/>
                  </a:lnTo>
                  <a:cubicBezTo>
                    <a:pt x="284798" y="416481"/>
                    <a:pt x="291108" y="419219"/>
                    <a:pt x="293251" y="424696"/>
                  </a:cubicBezTo>
                  <a:cubicBezTo>
                    <a:pt x="295395" y="430173"/>
                    <a:pt x="296466" y="441960"/>
                    <a:pt x="296466" y="460058"/>
                  </a:cubicBezTo>
                  <a:cubicBezTo>
                    <a:pt x="296466" y="479108"/>
                    <a:pt x="294561" y="492562"/>
                    <a:pt x="290751" y="500420"/>
                  </a:cubicBezTo>
                  <a:cubicBezTo>
                    <a:pt x="286941" y="508278"/>
                    <a:pt x="282417" y="512207"/>
                    <a:pt x="277178" y="512207"/>
                  </a:cubicBezTo>
                  <a:cubicBezTo>
                    <a:pt x="239078" y="512207"/>
                    <a:pt x="210503" y="511493"/>
                    <a:pt x="191453" y="510064"/>
                  </a:cubicBezTo>
                  <a:cubicBezTo>
                    <a:pt x="185262" y="509588"/>
                    <a:pt x="173594" y="509350"/>
                    <a:pt x="156449" y="509350"/>
                  </a:cubicBezTo>
                  <a:cubicBezTo>
                    <a:pt x="126445" y="509350"/>
                    <a:pt x="102156" y="510064"/>
                    <a:pt x="83582" y="511493"/>
                  </a:cubicBezTo>
                  <a:cubicBezTo>
                    <a:pt x="78820" y="511969"/>
                    <a:pt x="72152" y="512207"/>
                    <a:pt x="63580" y="512207"/>
                  </a:cubicBezTo>
                  <a:lnTo>
                    <a:pt x="41434" y="511493"/>
                  </a:lnTo>
                  <a:cubicBezTo>
                    <a:pt x="37624" y="511017"/>
                    <a:pt x="31909" y="510778"/>
                    <a:pt x="24289" y="510778"/>
                  </a:cubicBezTo>
                  <a:cubicBezTo>
                    <a:pt x="18098" y="510778"/>
                    <a:pt x="13574" y="509350"/>
                    <a:pt x="10716" y="506492"/>
                  </a:cubicBezTo>
                  <a:cubicBezTo>
                    <a:pt x="7859" y="503635"/>
                    <a:pt x="6430" y="498396"/>
                    <a:pt x="6430" y="490776"/>
                  </a:cubicBezTo>
                  <a:lnTo>
                    <a:pt x="6430" y="488633"/>
                  </a:lnTo>
                  <a:lnTo>
                    <a:pt x="7859" y="432912"/>
                  </a:lnTo>
                  <a:cubicBezTo>
                    <a:pt x="7859" y="428625"/>
                    <a:pt x="8335" y="425292"/>
                    <a:pt x="9287" y="422910"/>
                  </a:cubicBezTo>
                  <a:cubicBezTo>
                    <a:pt x="18812" y="414814"/>
                    <a:pt x="38577" y="391002"/>
                    <a:pt x="68580" y="351473"/>
                  </a:cubicBezTo>
                  <a:cubicBezTo>
                    <a:pt x="72867" y="346234"/>
                    <a:pt x="77629" y="340162"/>
                    <a:pt x="82868" y="333256"/>
                  </a:cubicBezTo>
                  <a:cubicBezTo>
                    <a:pt x="88107" y="326351"/>
                    <a:pt x="91679" y="321945"/>
                    <a:pt x="93584" y="320040"/>
                  </a:cubicBezTo>
                  <a:cubicBezTo>
                    <a:pt x="100727" y="311944"/>
                    <a:pt x="107157" y="304086"/>
                    <a:pt x="112872" y="296466"/>
                  </a:cubicBezTo>
                  <a:lnTo>
                    <a:pt x="125730" y="280035"/>
                  </a:lnTo>
                  <a:cubicBezTo>
                    <a:pt x="147638" y="254794"/>
                    <a:pt x="164307" y="232291"/>
                    <a:pt x="175737" y="212527"/>
                  </a:cubicBezTo>
                  <a:cubicBezTo>
                    <a:pt x="187167" y="192762"/>
                    <a:pt x="192882" y="173117"/>
                    <a:pt x="192882" y="153591"/>
                  </a:cubicBezTo>
                  <a:cubicBezTo>
                    <a:pt x="192882" y="145018"/>
                    <a:pt x="191691" y="137041"/>
                    <a:pt x="189310" y="129659"/>
                  </a:cubicBezTo>
                  <a:cubicBezTo>
                    <a:pt x="186929" y="122277"/>
                    <a:pt x="183357" y="116682"/>
                    <a:pt x="178594" y="112872"/>
                  </a:cubicBezTo>
                  <a:cubicBezTo>
                    <a:pt x="166688" y="103347"/>
                    <a:pt x="155972" y="98584"/>
                    <a:pt x="146447" y="98584"/>
                  </a:cubicBezTo>
                  <a:cubicBezTo>
                    <a:pt x="135970" y="98584"/>
                    <a:pt x="128826" y="99298"/>
                    <a:pt x="125016" y="100727"/>
                  </a:cubicBezTo>
                  <a:cubicBezTo>
                    <a:pt x="121206" y="102156"/>
                    <a:pt x="115491" y="106204"/>
                    <a:pt x="107871" y="112872"/>
                  </a:cubicBezTo>
                  <a:cubicBezTo>
                    <a:pt x="100727" y="119539"/>
                    <a:pt x="96441" y="128112"/>
                    <a:pt x="95012" y="138589"/>
                  </a:cubicBezTo>
                  <a:cubicBezTo>
                    <a:pt x="93584" y="150972"/>
                    <a:pt x="84297" y="156448"/>
                    <a:pt x="67152" y="155020"/>
                  </a:cubicBezTo>
                  <a:lnTo>
                    <a:pt x="22146" y="153591"/>
                  </a:lnTo>
                  <a:cubicBezTo>
                    <a:pt x="11192" y="153115"/>
                    <a:pt x="3810" y="150972"/>
                    <a:pt x="0" y="147162"/>
                  </a:cubicBezTo>
                  <a:lnTo>
                    <a:pt x="715" y="132160"/>
                  </a:lnTo>
                  <a:lnTo>
                    <a:pt x="715" y="127159"/>
                  </a:lnTo>
                  <a:cubicBezTo>
                    <a:pt x="2620" y="114777"/>
                    <a:pt x="4287" y="105966"/>
                    <a:pt x="5715" y="100727"/>
                  </a:cubicBezTo>
                  <a:cubicBezTo>
                    <a:pt x="7144" y="95488"/>
                    <a:pt x="9764" y="88583"/>
                    <a:pt x="13574" y="80010"/>
                  </a:cubicBezTo>
                  <a:cubicBezTo>
                    <a:pt x="16907" y="71914"/>
                    <a:pt x="22384" y="62984"/>
                    <a:pt x="30004" y="53221"/>
                  </a:cubicBezTo>
                  <a:cubicBezTo>
                    <a:pt x="37624" y="43458"/>
                    <a:pt x="45959" y="35005"/>
                    <a:pt x="55007" y="27861"/>
                  </a:cubicBezTo>
                  <a:cubicBezTo>
                    <a:pt x="68819" y="17860"/>
                    <a:pt x="82868" y="10716"/>
                    <a:pt x="97155" y="6430"/>
                  </a:cubicBezTo>
                  <a:cubicBezTo>
                    <a:pt x="111443" y="2143"/>
                    <a:pt x="128588" y="0"/>
                    <a:pt x="1485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9D127C9F-6401-697B-3E8A-415C053D1F44}"/>
              </a:ext>
            </a:extLst>
          </p:cNvPr>
          <p:cNvGrpSpPr/>
          <p:nvPr/>
        </p:nvGrpSpPr>
        <p:grpSpPr>
          <a:xfrm>
            <a:off x="1083682" y="2847223"/>
            <a:ext cx="9043298" cy="516643"/>
            <a:chOff x="1148724" y="2847223"/>
            <a:chExt cx="9043298" cy="516643"/>
          </a:xfrm>
        </p:grpSpPr>
        <p:sp>
          <p:nvSpPr>
            <p:cNvPr id="17" name="Freeform 176">
              <a:extLst>
                <a:ext uri="{FF2B5EF4-FFF2-40B4-BE49-F238E27FC236}">
                  <a16:creationId xmlns:a16="http://schemas.microsoft.com/office/drawing/2014/main" id="{856BC2E6-226F-5A94-9304-18521959D638}"/>
                </a:ext>
              </a:extLst>
            </p:cNvPr>
            <p:cNvSpPr>
              <a:spLocks noChangeAspect="1"/>
            </p:cNvSpPr>
            <p:nvPr/>
          </p:nvSpPr>
          <p:spPr>
            <a:xfrm>
              <a:off x="1314811" y="2847223"/>
              <a:ext cx="8877211" cy="502958"/>
            </a:xfrm>
            <a:custGeom>
              <a:avLst/>
              <a:gdLst>
                <a:gd name="connsiteX0" fmla="*/ 4624357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97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2363 w 4950350"/>
                <a:gd name="connsiteY0" fmla="*/ 0 h 536265"/>
                <a:gd name="connsiteX1" fmla="*/ 4669130 w 4950350"/>
                <a:gd name="connsiteY1" fmla="*/ 1532 h 536265"/>
                <a:gd name="connsiteX2" fmla="*/ 4804731 w 4950350"/>
                <a:gd name="connsiteY2" fmla="*/ 31874 h 536265"/>
                <a:gd name="connsiteX3" fmla="*/ 4913567 w 4950350"/>
                <a:gd name="connsiteY3" fmla="*/ 437019 h 536265"/>
                <a:gd name="connsiteX4" fmla="*/ 4671808 w 4950350"/>
                <a:gd name="connsiteY4" fmla="*/ 533398 h 536265"/>
                <a:gd name="connsiteX5" fmla="*/ 4602223 w 4950350"/>
                <a:gd name="connsiteY5" fmla="*/ 533398 h 536265"/>
                <a:gd name="connsiteX6" fmla="*/ 3468365 w 4950350"/>
                <a:gd name="connsiteY6" fmla="*/ 536074 h 536265"/>
                <a:gd name="connsiteX7" fmla="*/ 3379877 w 4950350"/>
                <a:gd name="connsiteY7" fmla="*/ 536194 h 536265"/>
                <a:gd name="connsiteX8" fmla="*/ 2947489 w 4950350"/>
                <a:gd name="connsiteY8" fmla="*/ 535183 h 536265"/>
                <a:gd name="connsiteX9" fmla="*/ 2118754 w 4950350"/>
                <a:gd name="connsiteY9" fmla="*/ 536265 h 536265"/>
                <a:gd name="connsiteX10" fmla="*/ 1655618 w 4950350"/>
                <a:gd name="connsiteY10" fmla="*/ 535183 h 536265"/>
                <a:gd name="connsiteX11" fmla="*/ 1367094 w 4950350"/>
                <a:gd name="connsiteY11" fmla="*/ 535560 h 536265"/>
                <a:gd name="connsiteX12" fmla="*/ 217663 w 4950350"/>
                <a:gd name="connsiteY12" fmla="*/ 528044 h 536265"/>
                <a:gd name="connsiteX13" fmla="*/ 290 w 4950350"/>
                <a:gd name="connsiteY13" fmla="*/ 285430 h 536265"/>
                <a:gd name="connsiteX14" fmla="*/ 175734 w 4950350"/>
                <a:gd name="connsiteY14" fmla="*/ 17597 h 536265"/>
                <a:gd name="connsiteX15" fmla="*/ 366918 w 4950350"/>
                <a:gd name="connsiteY15" fmla="*/ 962 h 536265"/>
                <a:gd name="connsiteX16" fmla="*/ 655550 w 4950350"/>
                <a:gd name="connsiteY16" fmla="*/ 458 h 536265"/>
                <a:gd name="connsiteX17" fmla="*/ 725213 w 4950350"/>
                <a:gd name="connsiteY17" fmla="*/ 2160 h 536265"/>
                <a:gd name="connsiteX18" fmla="*/ 820723 w 4950350"/>
                <a:gd name="connsiteY18" fmla="*/ 2426 h 536265"/>
                <a:gd name="connsiteX19" fmla="*/ 2008503 w 4950350"/>
                <a:gd name="connsiteY19" fmla="*/ 351 h 536265"/>
                <a:gd name="connsiteX20" fmla="*/ 2332722 w 4950350"/>
                <a:gd name="connsiteY20" fmla="*/ 641 h 536265"/>
                <a:gd name="connsiteX21" fmla="*/ 3084225 w 4950350"/>
                <a:gd name="connsiteY21" fmla="*/ 158 h 536265"/>
                <a:gd name="connsiteX22" fmla="*/ 3624593 w 4950350"/>
                <a:gd name="connsiteY22" fmla="*/ 641 h 536265"/>
                <a:gd name="connsiteX23" fmla="*/ 4185172 w 4950350"/>
                <a:gd name="connsiteY23" fmla="*/ 281 h 536265"/>
                <a:gd name="connsiteX24" fmla="*/ 4454135 w 4950350"/>
                <a:gd name="connsiteY24" fmla="*/ 641 h 536265"/>
                <a:gd name="connsiteX25" fmla="*/ 4492325 w 4950350"/>
                <a:gd name="connsiteY25" fmla="*/ 84 h 536265"/>
                <a:gd name="connsiteX26" fmla="*/ 4622363 w 4950350"/>
                <a:gd name="connsiteY26" fmla="*/ 0 h 536265"/>
                <a:gd name="connsiteX0" fmla="*/ 290 w 4950350"/>
                <a:gd name="connsiteY0" fmla="*/ 285430 h 536265"/>
                <a:gd name="connsiteX1" fmla="*/ 175734 w 4950350"/>
                <a:gd name="connsiteY1" fmla="*/ 17597 h 536265"/>
                <a:gd name="connsiteX2" fmla="*/ 366918 w 4950350"/>
                <a:gd name="connsiteY2" fmla="*/ 962 h 536265"/>
                <a:gd name="connsiteX3" fmla="*/ 655550 w 4950350"/>
                <a:gd name="connsiteY3" fmla="*/ 458 h 536265"/>
                <a:gd name="connsiteX4" fmla="*/ 725213 w 4950350"/>
                <a:gd name="connsiteY4" fmla="*/ 2160 h 536265"/>
                <a:gd name="connsiteX5" fmla="*/ 820723 w 4950350"/>
                <a:gd name="connsiteY5" fmla="*/ 2426 h 536265"/>
                <a:gd name="connsiteX6" fmla="*/ 2008503 w 4950350"/>
                <a:gd name="connsiteY6" fmla="*/ 351 h 536265"/>
                <a:gd name="connsiteX7" fmla="*/ 2332722 w 4950350"/>
                <a:gd name="connsiteY7" fmla="*/ 641 h 536265"/>
                <a:gd name="connsiteX8" fmla="*/ 3084225 w 4950350"/>
                <a:gd name="connsiteY8" fmla="*/ 158 h 536265"/>
                <a:gd name="connsiteX9" fmla="*/ 3624593 w 4950350"/>
                <a:gd name="connsiteY9" fmla="*/ 641 h 536265"/>
                <a:gd name="connsiteX10" fmla="*/ 4185172 w 4950350"/>
                <a:gd name="connsiteY10" fmla="*/ 281 h 536265"/>
                <a:gd name="connsiteX11" fmla="*/ 4454135 w 4950350"/>
                <a:gd name="connsiteY11" fmla="*/ 641 h 536265"/>
                <a:gd name="connsiteX12" fmla="*/ 4492325 w 4950350"/>
                <a:gd name="connsiteY12" fmla="*/ 84 h 536265"/>
                <a:gd name="connsiteX13" fmla="*/ 4622363 w 4950350"/>
                <a:gd name="connsiteY13" fmla="*/ 0 h 536265"/>
                <a:gd name="connsiteX14" fmla="*/ 4669130 w 4950350"/>
                <a:gd name="connsiteY14" fmla="*/ 1532 h 536265"/>
                <a:gd name="connsiteX15" fmla="*/ 4804731 w 4950350"/>
                <a:gd name="connsiteY15" fmla="*/ 31874 h 536265"/>
                <a:gd name="connsiteX16" fmla="*/ 4913567 w 4950350"/>
                <a:gd name="connsiteY16" fmla="*/ 437019 h 536265"/>
                <a:gd name="connsiteX17" fmla="*/ 4671808 w 4950350"/>
                <a:gd name="connsiteY17" fmla="*/ 533398 h 536265"/>
                <a:gd name="connsiteX18" fmla="*/ 4602223 w 4950350"/>
                <a:gd name="connsiteY18" fmla="*/ 533398 h 536265"/>
                <a:gd name="connsiteX19" fmla="*/ 3468365 w 4950350"/>
                <a:gd name="connsiteY19" fmla="*/ 536074 h 536265"/>
                <a:gd name="connsiteX20" fmla="*/ 3379877 w 4950350"/>
                <a:gd name="connsiteY20" fmla="*/ 536194 h 536265"/>
                <a:gd name="connsiteX21" fmla="*/ 2947489 w 4950350"/>
                <a:gd name="connsiteY21" fmla="*/ 535183 h 536265"/>
                <a:gd name="connsiteX22" fmla="*/ 2118754 w 4950350"/>
                <a:gd name="connsiteY22" fmla="*/ 536265 h 536265"/>
                <a:gd name="connsiteX23" fmla="*/ 1655618 w 4950350"/>
                <a:gd name="connsiteY23" fmla="*/ 535183 h 536265"/>
                <a:gd name="connsiteX24" fmla="*/ 1367094 w 4950350"/>
                <a:gd name="connsiteY24" fmla="*/ 535560 h 536265"/>
                <a:gd name="connsiteX25" fmla="*/ 217663 w 4950350"/>
                <a:gd name="connsiteY25" fmla="*/ 528044 h 536265"/>
                <a:gd name="connsiteX26" fmla="*/ 101079 w 4950350"/>
                <a:gd name="connsiteY26" fmla="*/ 386219 h 536265"/>
                <a:gd name="connsiteX0" fmla="*/ 139913 w 4914529"/>
                <a:gd name="connsiteY0" fmla="*/ 17597 h 536265"/>
                <a:gd name="connsiteX1" fmla="*/ 331097 w 4914529"/>
                <a:gd name="connsiteY1" fmla="*/ 962 h 536265"/>
                <a:gd name="connsiteX2" fmla="*/ 619729 w 4914529"/>
                <a:gd name="connsiteY2" fmla="*/ 458 h 536265"/>
                <a:gd name="connsiteX3" fmla="*/ 689392 w 4914529"/>
                <a:gd name="connsiteY3" fmla="*/ 2160 h 536265"/>
                <a:gd name="connsiteX4" fmla="*/ 784902 w 4914529"/>
                <a:gd name="connsiteY4" fmla="*/ 2426 h 536265"/>
                <a:gd name="connsiteX5" fmla="*/ 1972682 w 4914529"/>
                <a:gd name="connsiteY5" fmla="*/ 351 h 536265"/>
                <a:gd name="connsiteX6" fmla="*/ 2296901 w 4914529"/>
                <a:gd name="connsiteY6" fmla="*/ 641 h 536265"/>
                <a:gd name="connsiteX7" fmla="*/ 3048404 w 4914529"/>
                <a:gd name="connsiteY7" fmla="*/ 158 h 536265"/>
                <a:gd name="connsiteX8" fmla="*/ 3588772 w 4914529"/>
                <a:gd name="connsiteY8" fmla="*/ 641 h 536265"/>
                <a:gd name="connsiteX9" fmla="*/ 4149351 w 4914529"/>
                <a:gd name="connsiteY9" fmla="*/ 281 h 536265"/>
                <a:gd name="connsiteX10" fmla="*/ 4418314 w 4914529"/>
                <a:gd name="connsiteY10" fmla="*/ 641 h 536265"/>
                <a:gd name="connsiteX11" fmla="*/ 4456504 w 4914529"/>
                <a:gd name="connsiteY11" fmla="*/ 84 h 536265"/>
                <a:gd name="connsiteX12" fmla="*/ 4586542 w 4914529"/>
                <a:gd name="connsiteY12" fmla="*/ 0 h 536265"/>
                <a:gd name="connsiteX13" fmla="*/ 4633309 w 4914529"/>
                <a:gd name="connsiteY13" fmla="*/ 1532 h 536265"/>
                <a:gd name="connsiteX14" fmla="*/ 4768910 w 4914529"/>
                <a:gd name="connsiteY14" fmla="*/ 31874 h 536265"/>
                <a:gd name="connsiteX15" fmla="*/ 4877746 w 4914529"/>
                <a:gd name="connsiteY15" fmla="*/ 437019 h 536265"/>
                <a:gd name="connsiteX16" fmla="*/ 4635987 w 4914529"/>
                <a:gd name="connsiteY16" fmla="*/ 533398 h 536265"/>
                <a:gd name="connsiteX17" fmla="*/ 4566402 w 4914529"/>
                <a:gd name="connsiteY17" fmla="*/ 533398 h 536265"/>
                <a:gd name="connsiteX18" fmla="*/ 3432544 w 4914529"/>
                <a:gd name="connsiteY18" fmla="*/ 536074 h 536265"/>
                <a:gd name="connsiteX19" fmla="*/ 3344056 w 4914529"/>
                <a:gd name="connsiteY19" fmla="*/ 536194 h 536265"/>
                <a:gd name="connsiteX20" fmla="*/ 2911668 w 4914529"/>
                <a:gd name="connsiteY20" fmla="*/ 535183 h 536265"/>
                <a:gd name="connsiteX21" fmla="*/ 2082933 w 4914529"/>
                <a:gd name="connsiteY21" fmla="*/ 536265 h 536265"/>
                <a:gd name="connsiteX22" fmla="*/ 1619797 w 4914529"/>
                <a:gd name="connsiteY22" fmla="*/ 535183 h 536265"/>
                <a:gd name="connsiteX23" fmla="*/ 1331273 w 4914529"/>
                <a:gd name="connsiteY23" fmla="*/ 535560 h 536265"/>
                <a:gd name="connsiteX24" fmla="*/ 181842 w 4914529"/>
                <a:gd name="connsiteY24" fmla="*/ 528044 h 536265"/>
                <a:gd name="connsiteX25" fmla="*/ 65258 w 4914529"/>
                <a:gd name="connsiteY25" fmla="*/ 386219 h 536265"/>
                <a:gd name="connsiteX0" fmla="*/ 0 w 4774616"/>
                <a:gd name="connsiteY0" fmla="*/ 17597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9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29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60 w 4774616"/>
                <a:gd name="connsiteY23" fmla="*/ 535560 h 536265"/>
                <a:gd name="connsiteX24" fmla="*/ 41929 w 4774616"/>
                <a:gd name="connsiteY24" fmla="*/ 528044 h 536265"/>
                <a:gd name="connsiteX0" fmla="*/ 35062 w 4809678"/>
                <a:gd name="connsiteY0" fmla="*/ 17597 h 536265"/>
                <a:gd name="connsiteX1" fmla="*/ 226246 w 4809678"/>
                <a:gd name="connsiteY1" fmla="*/ 962 h 536265"/>
                <a:gd name="connsiteX2" fmla="*/ 514878 w 4809678"/>
                <a:gd name="connsiteY2" fmla="*/ 458 h 536265"/>
                <a:gd name="connsiteX3" fmla="*/ 584541 w 4809678"/>
                <a:gd name="connsiteY3" fmla="*/ 2160 h 536265"/>
                <a:gd name="connsiteX4" fmla="*/ 680051 w 4809678"/>
                <a:gd name="connsiteY4" fmla="*/ 2426 h 536265"/>
                <a:gd name="connsiteX5" fmla="*/ 1867831 w 4809678"/>
                <a:gd name="connsiteY5" fmla="*/ 351 h 536265"/>
                <a:gd name="connsiteX6" fmla="*/ 2192050 w 4809678"/>
                <a:gd name="connsiteY6" fmla="*/ 641 h 536265"/>
                <a:gd name="connsiteX7" fmla="*/ 2943553 w 4809678"/>
                <a:gd name="connsiteY7" fmla="*/ 158 h 536265"/>
                <a:gd name="connsiteX8" fmla="*/ 3483921 w 4809678"/>
                <a:gd name="connsiteY8" fmla="*/ 641 h 536265"/>
                <a:gd name="connsiteX9" fmla="*/ 4044500 w 4809678"/>
                <a:gd name="connsiteY9" fmla="*/ 281 h 536265"/>
                <a:gd name="connsiteX10" fmla="*/ 4313463 w 4809678"/>
                <a:gd name="connsiteY10" fmla="*/ 641 h 536265"/>
                <a:gd name="connsiteX11" fmla="*/ 4351653 w 4809678"/>
                <a:gd name="connsiteY11" fmla="*/ 84 h 536265"/>
                <a:gd name="connsiteX12" fmla="*/ 4481691 w 4809678"/>
                <a:gd name="connsiteY12" fmla="*/ 0 h 536265"/>
                <a:gd name="connsiteX13" fmla="*/ 4528458 w 4809678"/>
                <a:gd name="connsiteY13" fmla="*/ 1532 h 536265"/>
                <a:gd name="connsiteX14" fmla="*/ 4664059 w 4809678"/>
                <a:gd name="connsiteY14" fmla="*/ 31874 h 536265"/>
                <a:gd name="connsiteX15" fmla="*/ 4772895 w 4809678"/>
                <a:gd name="connsiteY15" fmla="*/ 437019 h 536265"/>
                <a:gd name="connsiteX16" fmla="*/ 4531136 w 4809678"/>
                <a:gd name="connsiteY16" fmla="*/ 533398 h 536265"/>
                <a:gd name="connsiteX17" fmla="*/ 4461551 w 4809678"/>
                <a:gd name="connsiteY17" fmla="*/ 533398 h 536265"/>
                <a:gd name="connsiteX18" fmla="*/ 3327693 w 4809678"/>
                <a:gd name="connsiteY18" fmla="*/ 536074 h 536265"/>
                <a:gd name="connsiteX19" fmla="*/ 3239205 w 4809678"/>
                <a:gd name="connsiteY19" fmla="*/ 536194 h 536265"/>
                <a:gd name="connsiteX20" fmla="*/ 2806817 w 4809678"/>
                <a:gd name="connsiteY20" fmla="*/ 535183 h 536265"/>
                <a:gd name="connsiteX21" fmla="*/ 1978082 w 4809678"/>
                <a:gd name="connsiteY21" fmla="*/ 536265 h 536265"/>
                <a:gd name="connsiteX22" fmla="*/ 1514946 w 4809678"/>
                <a:gd name="connsiteY22" fmla="*/ 535183 h 536265"/>
                <a:gd name="connsiteX23" fmla="*/ 1226422 w 4809678"/>
                <a:gd name="connsiteY23" fmla="*/ 535560 h 536265"/>
                <a:gd name="connsiteX24" fmla="*/ 0 w 4809678"/>
                <a:gd name="connsiteY24" fmla="*/ 5315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9678" h="536265">
                  <a:moveTo>
                    <a:pt x="35062" y="17597"/>
                  </a:moveTo>
                  <a:lnTo>
                    <a:pt x="226246" y="962"/>
                  </a:lnTo>
                  <a:lnTo>
                    <a:pt x="514878" y="458"/>
                  </a:lnTo>
                  <a:lnTo>
                    <a:pt x="584541" y="2160"/>
                  </a:lnTo>
                  <a:cubicBezTo>
                    <a:pt x="628365" y="3373"/>
                    <a:pt x="661763" y="3987"/>
                    <a:pt x="680051" y="2426"/>
                  </a:cubicBezTo>
                  <a:lnTo>
                    <a:pt x="1867831" y="351"/>
                  </a:lnTo>
                  <a:lnTo>
                    <a:pt x="2192050" y="641"/>
                  </a:lnTo>
                  <a:lnTo>
                    <a:pt x="2943553" y="158"/>
                  </a:lnTo>
                  <a:lnTo>
                    <a:pt x="3483921" y="641"/>
                  </a:lnTo>
                  <a:lnTo>
                    <a:pt x="4044500" y="281"/>
                  </a:lnTo>
                  <a:lnTo>
                    <a:pt x="4313463" y="641"/>
                  </a:lnTo>
                  <a:lnTo>
                    <a:pt x="4351653" y="84"/>
                  </a:lnTo>
                  <a:lnTo>
                    <a:pt x="4481691" y="0"/>
                  </a:lnTo>
                  <a:lnTo>
                    <a:pt x="4528458" y="1532"/>
                  </a:lnTo>
                  <a:cubicBezTo>
                    <a:pt x="4570389" y="5102"/>
                    <a:pt x="4606073" y="13134"/>
                    <a:pt x="4664059" y="31874"/>
                  </a:cubicBezTo>
                  <a:cubicBezTo>
                    <a:pt x="4793413" y="100589"/>
                    <a:pt x="4854074" y="308515"/>
                    <a:pt x="4772895" y="437019"/>
                  </a:cubicBezTo>
                  <a:cubicBezTo>
                    <a:pt x="4719369" y="512873"/>
                    <a:pt x="4622130" y="530720"/>
                    <a:pt x="4531136" y="533398"/>
                  </a:cubicBezTo>
                  <a:cubicBezTo>
                    <a:pt x="4507941" y="534289"/>
                    <a:pt x="4483854" y="533398"/>
                    <a:pt x="4461551" y="533398"/>
                  </a:cubicBezTo>
                  <a:lnTo>
                    <a:pt x="3327693" y="536074"/>
                  </a:lnTo>
                  <a:lnTo>
                    <a:pt x="3239205" y="536194"/>
                  </a:lnTo>
                  <a:lnTo>
                    <a:pt x="2806817" y="535183"/>
                  </a:lnTo>
                  <a:lnTo>
                    <a:pt x="1978082" y="536265"/>
                  </a:lnTo>
                  <a:lnTo>
                    <a:pt x="1514946" y="535183"/>
                  </a:lnTo>
                  <a:lnTo>
                    <a:pt x="1226422" y="535560"/>
                  </a:lnTo>
                  <a:lnTo>
                    <a:pt x="0" y="531544"/>
                  </a:lnTo>
                </a:path>
              </a:pathLst>
            </a:custGeom>
            <a:noFill/>
            <a:ln w="25400" cap="flat">
              <a:solidFill>
                <a:srgbClr val="B4D0AF">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rgbClr val="4F2170"/>
                  </a:solidFill>
                </a:rPr>
                <a:t>Calculation Groups and Tabular Editor.</a:t>
              </a:r>
            </a:p>
          </p:txBody>
        </p:sp>
        <p:sp>
          <p:nvSpPr>
            <p:cNvPr id="40" name="[T2O] TextBox 28">
              <a:extLst>
                <a:ext uri="{FF2B5EF4-FFF2-40B4-BE49-F238E27FC236}">
                  <a16:creationId xmlns:a16="http://schemas.microsoft.com/office/drawing/2014/main" id="{EDA9EC5A-E021-1196-5AAC-6872549BA755}"/>
                </a:ext>
              </a:extLst>
            </p:cNvPr>
            <p:cNvSpPr/>
            <p:nvPr/>
          </p:nvSpPr>
          <p:spPr>
            <a:xfrm>
              <a:off x="1148724" y="2848801"/>
              <a:ext cx="282893" cy="515065"/>
            </a:xfrm>
            <a:custGeom>
              <a:avLst/>
              <a:gdLst/>
              <a:ahLst/>
              <a:cxnLst/>
              <a:rect l="l" t="t" r="r" b="b"/>
              <a:pathLst>
                <a:path w="282893" h="515065">
                  <a:moveTo>
                    <a:pt x="134303" y="0"/>
                  </a:moveTo>
                  <a:cubicBezTo>
                    <a:pt x="160020" y="0"/>
                    <a:pt x="181690" y="3215"/>
                    <a:pt x="199311" y="9644"/>
                  </a:cubicBezTo>
                  <a:cubicBezTo>
                    <a:pt x="216932" y="16074"/>
                    <a:pt x="231458" y="26432"/>
                    <a:pt x="242888" y="40720"/>
                  </a:cubicBezTo>
                  <a:cubicBezTo>
                    <a:pt x="253841" y="53578"/>
                    <a:pt x="262414" y="66437"/>
                    <a:pt x="268605" y="79296"/>
                  </a:cubicBezTo>
                  <a:cubicBezTo>
                    <a:pt x="274796" y="92155"/>
                    <a:pt x="278130" y="106442"/>
                    <a:pt x="278606" y="122158"/>
                  </a:cubicBezTo>
                  <a:lnTo>
                    <a:pt x="279321" y="138589"/>
                  </a:lnTo>
                  <a:cubicBezTo>
                    <a:pt x="279321" y="158115"/>
                    <a:pt x="275035" y="177642"/>
                    <a:pt x="266462" y="197168"/>
                  </a:cubicBezTo>
                  <a:cubicBezTo>
                    <a:pt x="262176" y="208122"/>
                    <a:pt x="254794" y="219432"/>
                    <a:pt x="244316" y="231101"/>
                  </a:cubicBezTo>
                  <a:cubicBezTo>
                    <a:pt x="233839" y="242769"/>
                    <a:pt x="225028" y="250032"/>
                    <a:pt x="217885" y="252889"/>
                  </a:cubicBezTo>
                  <a:cubicBezTo>
                    <a:pt x="219790" y="254318"/>
                    <a:pt x="224314" y="257413"/>
                    <a:pt x="231458" y="262176"/>
                  </a:cubicBezTo>
                  <a:cubicBezTo>
                    <a:pt x="238601" y="266938"/>
                    <a:pt x="245507" y="272772"/>
                    <a:pt x="252175" y="279678"/>
                  </a:cubicBezTo>
                  <a:cubicBezTo>
                    <a:pt x="258842" y="286584"/>
                    <a:pt x="264795" y="295037"/>
                    <a:pt x="270034" y="305038"/>
                  </a:cubicBezTo>
                  <a:cubicBezTo>
                    <a:pt x="278606" y="320278"/>
                    <a:pt x="282893" y="339328"/>
                    <a:pt x="282893" y="362188"/>
                  </a:cubicBezTo>
                  <a:cubicBezTo>
                    <a:pt x="282893" y="379333"/>
                    <a:pt x="280988" y="395050"/>
                    <a:pt x="277178" y="409337"/>
                  </a:cubicBezTo>
                  <a:cubicBezTo>
                    <a:pt x="274320" y="421720"/>
                    <a:pt x="269558" y="434102"/>
                    <a:pt x="262890" y="446485"/>
                  </a:cubicBezTo>
                  <a:cubicBezTo>
                    <a:pt x="256223" y="458867"/>
                    <a:pt x="249079" y="468630"/>
                    <a:pt x="241459" y="475774"/>
                  </a:cubicBezTo>
                  <a:cubicBezTo>
                    <a:pt x="225743" y="490062"/>
                    <a:pt x="209788" y="500182"/>
                    <a:pt x="193596" y="506135"/>
                  </a:cubicBezTo>
                  <a:cubicBezTo>
                    <a:pt x="177403" y="512088"/>
                    <a:pt x="157639" y="515065"/>
                    <a:pt x="134303" y="515065"/>
                  </a:cubicBezTo>
                  <a:cubicBezTo>
                    <a:pt x="116681" y="515065"/>
                    <a:pt x="99656" y="511255"/>
                    <a:pt x="83225" y="503635"/>
                  </a:cubicBezTo>
                  <a:cubicBezTo>
                    <a:pt x="66794" y="496015"/>
                    <a:pt x="53816" y="487204"/>
                    <a:pt x="44291" y="477203"/>
                  </a:cubicBezTo>
                  <a:cubicBezTo>
                    <a:pt x="33814" y="466249"/>
                    <a:pt x="24646" y="452319"/>
                    <a:pt x="16788" y="435412"/>
                  </a:cubicBezTo>
                  <a:cubicBezTo>
                    <a:pt x="8930" y="418505"/>
                    <a:pt x="3572" y="399336"/>
                    <a:pt x="715" y="377905"/>
                  </a:cubicBezTo>
                  <a:lnTo>
                    <a:pt x="0" y="372904"/>
                  </a:lnTo>
                  <a:cubicBezTo>
                    <a:pt x="0" y="369094"/>
                    <a:pt x="1429" y="365760"/>
                    <a:pt x="4286" y="362903"/>
                  </a:cubicBezTo>
                  <a:cubicBezTo>
                    <a:pt x="9049" y="357664"/>
                    <a:pt x="20241" y="354568"/>
                    <a:pt x="37862" y="353616"/>
                  </a:cubicBezTo>
                  <a:cubicBezTo>
                    <a:pt x="54055" y="353616"/>
                    <a:pt x="66437" y="354568"/>
                    <a:pt x="75010" y="356473"/>
                  </a:cubicBezTo>
                  <a:lnTo>
                    <a:pt x="87868" y="356473"/>
                  </a:lnTo>
                  <a:cubicBezTo>
                    <a:pt x="88821" y="366951"/>
                    <a:pt x="90369" y="375285"/>
                    <a:pt x="92512" y="381477"/>
                  </a:cubicBezTo>
                  <a:cubicBezTo>
                    <a:pt x="94655" y="387668"/>
                    <a:pt x="97870" y="393859"/>
                    <a:pt x="102156" y="400050"/>
                  </a:cubicBezTo>
                  <a:cubicBezTo>
                    <a:pt x="106918" y="406718"/>
                    <a:pt x="112395" y="412195"/>
                    <a:pt x="118586" y="416481"/>
                  </a:cubicBezTo>
                  <a:cubicBezTo>
                    <a:pt x="124778" y="420767"/>
                    <a:pt x="132874" y="422910"/>
                    <a:pt x="142875" y="422910"/>
                  </a:cubicBezTo>
                  <a:cubicBezTo>
                    <a:pt x="152400" y="422910"/>
                    <a:pt x="161330" y="420291"/>
                    <a:pt x="169664" y="415052"/>
                  </a:cubicBezTo>
                  <a:cubicBezTo>
                    <a:pt x="177999" y="409813"/>
                    <a:pt x="184547" y="402670"/>
                    <a:pt x="189310" y="393621"/>
                  </a:cubicBezTo>
                  <a:cubicBezTo>
                    <a:pt x="194072" y="385048"/>
                    <a:pt x="196453" y="373857"/>
                    <a:pt x="196453" y="360045"/>
                  </a:cubicBezTo>
                  <a:cubicBezTo>
                    <a:pt x="196453" y="350044"/>
                    <a:pt x="195263" y="342186"/>
                    <a:pt x="192881" y="336471"/>
                  </a:cubicBezTo>
                  <a:cubicBezTo>
                    <a:pt x="183356" y="315040"/>
                    <a:pt x="168831" y="300276"/>
                    <a:pt x="149305" y="292180"/>
                  </a:cubicBezTo>
                  <a:cubicBezTo>
                    <a:pt x="145495" y="290751"/>
                    <a:pt x="139541" y="289798"/>
                    <a:pt x="131445" y="289322"/>
                  </a:cubicBezTo>
                  <a:cubicBezTo>
                    <a:pt x="123349" y="288846"/>
                    <a:pt x="118110" y="288608"/>
                    <a:pt x="115729" y="288608"/>
                  </a:cubicBezTo>
                  <a:lnTo>
                    <a:pt x="113586" y="255032"/>
                  </a:lnTo>
                  <a:cubicBezTo>
                    <a:pt x="113110" y="247888"/>
                    <a:pt x="113586" y="240268"/>
                    <a:pt x="115015" y="232172"/>
                  </a:cubicBezTo>
                  <a:cubicBezTo>
                    <a:pt x="116443" y="224076"/>
                    <a:pt x="118110" y="218361"/>
                    <a:pt x="120015" y="215027"/>
                  </a:cubicBezTo>
                  <a:cubicBezTo>
                    <a:pt x="134303" y="213122"/>
                    <a:pt x="148352" y="208836"/>
                    <a:pt x="162163" y="202168"/>
                  </a:cubicBezTo>
                  <a:cubicBezTo>
                    <a:pt x="171688" y="197406"/>
                    <a:pt x="178832" y="190024"/>
                    <a:pt x="183595" y="180023"/>
                  </a:cubicBezTo>
                  <a:cubicBezTo>
                    <a:pt x="188357" y="170022"/>
                    <a:pt x="190738" y="158353"/>
                    <a:pt x="190738" y="145018"/>
                  </a:cubicBezTo>
                  <a:cubicBezTo>
                    <a:pt x="190738" y="110728"/>
                    <a:pt x="175498" y="91917"/>
                    <a:pt x="145018" y="88583"/>
                  </a:cubicBezTo>
                  <a:cubicBezTo>
                    <a:pt x="137398" y="88583"/>
                    <a:pt x="130255" y="90012"/>
                    <a:pt x="123587" y="92869"/>
                  </a:cubicBezTo>
                  <a:cubicBezTo>
                    <a:pt x="116920" y="95727"/>
                    <a:pt x="111443" y="99537"/>
                    <a:pt x="107156" y="104299"/>
                  </a:cubicBezTo>
                  <a:cubicBezTo>
                    <a:pt x="97155" y="115729"/>
                    <a:pt x="92155" y="130969"/>
                    <a:pt x="92155" y="150019"/>
                  </a:cubicBezTo>
                  <a:cubicBezTo>
                    <a:pt x="86440" y="152400"/>
                    <a:pt x="81796" y="153829"/>
                    <a:pt x="78224" y="154305"/>
                  </a:cubicBezTo>
                  <a:cubicBezTo>
                    <a:pt x="74652" y="154782"/>
                    <a:pt x="70961" y="155020"/>
                    <a:pt x="67151" y="155020"/>
                  </a:cubicBezTo>
                  <a:lnTo>
                    <a:pt x="19288" y="153591"/>
                  </a:lnTo>
                  <a:cubicBezTo>
                    <a:pt x="14050" y="153591"/>
                    <a:pt x="9287" y="151448"/>
                    <a:pt x="5001" y="147162"/>
                  </a:cubicBezTo>
                  <a:cubicBezTo>
                    <a:pt x="1191" y="142875"/>
                    <a:pt x="-238" y="137875"/>
                    <a:pt x="715" y="132160"/>
                  </a:cubicBezTo>
                  <a:lnTo>
                    <a:pt x="715" y="127159"/>
                  </a:lnTo>
                  <a:cubicBezTo>
                    <a:pt x="2620" y="114777"/>
                    <a:pt x="4286" y="105966"/>
                    <a:pt x="5715" y="100727"/>
                  </a:cubicBezTo>
                  <a:cubicBezTo>
                    <a:pt x="7144" y="95488"/>
                    <a:pt x="9763" y="88583"/>
                    <a:pt x="13573" y="80010"/>
                  </a:cubicBezTo>
                  <a:cubicBezTo>
                    <a:pt x="17860" y="69533"/>
                    <a:pt x="22622" y="60008"/>
                    <a:pt x="27861" y="51435"/>
                  </a:cubicBezTo>
                  <a:cubicBezTo>
                    <a:pt x="33100" y="42863"/>
                    <a:pt x="40005" y="35243"/>
                    <a:pt x="48578" y="28575"/>
                  </a:cubicBezTo>
                  <a:cubicBezTo>
                    <a:pt x="63341" y="17622"/>
                    <a:pt x="76557" y="10121"/>
                    <a:pt x="88226" y="6072"/>
                  </a:cubicBezTo>
                  <a:cubicBezTo>
                    <a:pt x="99894" y="2024"/>
                    <a:pt x="115253" y="0"/>
                    <a:pt x="1343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2O] TextBox 29">
            <a:extLst>
              <a:ext uri="{FF2B5EF4-FFF2-40B4-BE49-F238E27FC236}">
                <a16:creationId xmlns:a16="http://schemas.microsoft.com/office/drawing/2014/main" id="{209A1498-1899-496E-4A8A-00903F5E1E24}"/>
              </a:ext>
            </a:extLst>
          </p:cNvPr>
          <p:cNvSpPr/>
          <p:nvPr/>
        </p:nvSpPr>
        <p:spPr>
          <a:xfrm>
            <a:off x="994387" y="3602424"/>
            <a:ext cx="366134" cy="512922"/>
          </a:xfrm>
          <a:custGeom>
            <a:avLst/>
            <a:gdLst/>
            <a:ahLst/>
            <a:cxnLst/>
            <a:rect l="l" t="t" r="r" b="b"/>
            <a:pathLst>
              <a:path w="315754" h="512922">
                <a:moveTo>
                  <a:pt x="152877" y="0"/>
                </a:moveTo>
                <a:cubicBezTo>
                  <a:pt x="154782" y="0"/>
                  <a:pt x="157044" y="238"/>
                  <a:pt x="159663" y="715"/>
                </a:cubicBezTo>
                <a:cubicBezTo>
                  <a:pt x="162282" y="1191"/>
                  <a:pt x="165259" y="1429"/>
                  <a:pt x="168593" y="1429"/>
                </a:cubicBezTo>
                <a:lnTo>
                  <a:pt x="187881" y="715"/>
                </a:lnTo>
                <a:cubicBezTo>
                  <a:pt x="192167" y="238"/>
                  <a:pt x="198358" y="0"/>
                  <a:pt x="206455" y="0"/>
                </a:cubicBezTo>
                <a:cubicBezTo>
                  <a:pt x="217885" y="0"/>
                  <a:pt x="226100" y="358"/>
                  <a:pt x="231101" y="1072"/>
                </a:cubicBezTo>
                <a:cubicBezTo>
                  <a:pt x="236101" y="1786"/>
                  <a:pt x="240745" y="3096"/>
                  <a:pt x="245031" y="5001"/>
                </a:cubicBezTo>
                <a:cubicBezTo>
                  <a:pt x="245031" y="13097"/>
                  <a:pt x="240626" y="27742"/>
                  <a:pt x="231815" y="48935"/>
                </a:cubicBezTo>
                <a:cubicBezTo>
                  <a:pt x="223004" y="70128"/>
                  <a:pt x="209550" y="100727"/>
                  <a:pt x="191453" y="140732"/>
                </a:cubicBezTo>
                <a:cubicBezTo>
                  <a:pt x="177165" y="172641"/>
                  <a:pt x="155734" y="226457"/>
                  <a:pt x="127159" y="302181"/>
                </a:cubicBezTo>
                <a:lnTo>
                  <a:pt x="111443" y="342900"/>
                </a:lnTo>
                <a:cubicBezTo>
                  <a:pt x="113348" y="343853"/>
                  <a:pt x="115253" y="344329"/>
                  <a:pt x="117158" y="344329"/>
                </a:cubicBezTo>
                <a:lnTo>
                  <a:pt x="164307" y="343615"/>
                </a:lnTo>
                <a:lnTo>
                  <a:pt x="164307" y="315754"/>
                </a:lnTo>
                <a:cubicBezTo>
                  <a:pt x="164307" y="303848"/>
                  <a:pt x="166688" y="295514"/>
                  <a:pt x="171450" y="290751"/>
                </a:cubicBezTo>
                <a:cubicBezTo>
                  <a:pt x="174308" y="288370"/>
                  <a:pt x="177880" y="286941"/>
                  <a:pt x="182166" y="286465"/>
                </a:cubicBezTo>
                <a:cubicBezTo>
                  <a:pt x="186452" y="285989"/>
                  <a:pt x="190262" y="285750"/>
                  <a:pt x="193596" y="285750"/>
                </a:cubicBezTo>
                <a:lnTo>
                  <a:pt x="217170" y="285750"/>
                </a:lnTo>
                <a:cubicBezTo>
                  <a:pt x="232410" y="285750"/>
                  <a:pt x="241221" y="286941"/>
                  <a:pt x="243602" y="289322"/>
                </a:cubicBezTo>
                <a:cubicBezTo>
                  <a:pt x="246460" y="292180"/>
                  <a:pt x="248365" y="295633"/>
                  <a:pt x="249317" y="299681"/>
                </a:cubicBezTo>
                <a:cubicBezTo>
                  <a:pt x="250270" y="303729"/>
                  <a:pt x="250746" y="311230"/>
                  <a:pt x="250746" y="322184"/>
                </a:cubicBezTo>
                <a:lnTo>
                  <a:pt x="250746" y="342900"/>
                </a:lnTo>
                <a:lnTo>
                  <a:pt x="293608" y="344329"/>
                </a:lnTo>
                <a:cubicBezTo>
                  <a:pt x="308372" y="344329"/>
                  <a:pt x="315754" y="360045"/>
                  <a:pt x="315754" y="391478"/>
                </a:cubicBezTo>
                <a:cubicBezTo>
                  <a:pt x="315754" y="425292"/>
                  <a:pt x="309325" y="442199"/>
                  <a:pt x="296466" y="442199"/>
                </a:cubicBezTo>
                <a:cubicBezTo>
                  <a:pt x="284560" y="442199"/>
                  <a:pt x="269320" y="441484"/>
                  <a:pt x="250746" y="440055"/>
                </a:cubicBezTo>
                <a:lnTo>
                  <a:pt x="250746" y="475060"/>
                </a:lnTo>
                <a:cubicBezTo>
                  <a:pt x="250746" y="489824"/>
                  <a:pt x="250270" y="499349"/>
                  <a:pt x="249317" y="503635"/>
                </a:cubicBezTo>
                <a:cubicBezTo>
                  <a:pt x="248365" y="507921"/>
                  <a:pt x="248127" y="510064"/>
                  <a:pt x="248603" y="510064"/>
                </a:cubicBezTo>
                <a:cubicBezTo>
                  <a:pt x="243364" y="510540"/>
                  <a:pt x="233601" y="511136"/>
                  <a:pt x="219313" y="511850"/>
                </a:cubicBezTo>
                <a:cubicBezTo>
                  <a:pt x="205026" y="512564"/>
                  <a:pt x="192882" y="512922"/>
                  <a:pt x="182880" y="512922"/>
                </a:cubicBezTo>
                <a:cubicBezTo>
                  <a:pt x="176213" y="512922"/>
                  <a:pt x="171450" y="511493"/>
                  <a:pt x="168593" y="508635"/>
                </a:cubicBezTo>
                <a:cubicBezTo>
                  <a:pt x="165735" y="505778"/>
                  <a:pt x="164307" y="500301"/>
                  <a:pt x="164307" y="492205"/>
                </a:cubicBezTo>
                <a:lnTo>
                  <a:pt x="164307" y="490062"/>
                </a:lnTo>
                <a:lnTo>
                  <a:pt x="165021" y="440055"/>
                </a:lnTo>
                <a:cubicBezTo>
                  <a:pt x="116920" y="441008"/>
                  <a:pt x="87630" y="441960"/>
                  <a:pt x="77153" y="442913"/>
                </a:cubicBezTo>
                <a:cubicBezTo>
                  <a:pt x="72390" y="443389"/>
                  <a:pt x="65723" y="443627"/>
                  <a:pt x="57150" y="443627"/>
                </a:cubicBezTo>
                <a:lnTo>
                  <a:pt x="35005" y="442913"/>
                </a:lnTo>
                <a:cubicBezTo>
                  <a:pt x="31195" y="442437"/>
                  <a:pt x="25480" y="442199"/>
                  <a:pt x="17860" y="442199"/>
                </a:cubicBezTo>
                <a:cubicBezTo>
                  <a:pt x="11668" y="442199"/>
                  <a:pt x="7144" y="440770"/>
                  <a:pt x="4287" y="437912"/>
                </a:cubicBezTo>
                <a:cubicBezTo>
                  <a:pt x="1429" y="435055"/>
                  <a:pt x="0" y="429816"/>
                  <a:pt x="0" y="422196"/>
                </a:cubicBezTo>
                <a:lnTo>
                  <a:pt x="0" y="420053"/>
                </a:lnTo>
                <a:lnTo>
                  <a:pt x="1429" y="364332"/>
                </a:lnTo>
                <a:cubicBezTo>
                  <a:pt x="1429" y="360045"/>
                  <a:pt x="1905" y="356712"/>
                  <a:pt x="2858" y="354330"/>
                </a:cubicBezTo>
                <a:cubicBezTo>
                  <a:pt x="2858" y="353854"/>
                  <a:pt x="3810" y="349568"/>
                  <a:pt x="5715" y="341472"/>
                </a:cubicBezTo>
                <a:cubicBezTo>
                  <a:pt x="7620" y="333375"/>
                  <a:pt x="14764" y="317421"/>
                  <a:pt x="27147" y="293608"/>
                </a:cubicBezTo>
                <a:cubicBezTo>
                  <a:pt x="38100" y="273130"/>
                  <a:pt x="55960" y="230744"/>
                  <a:pt x="80725" y="166450"/>
                </a:cubicBezTo>
                <a:cubicBezTo>
                  <a:pt x="105490" y="102156"/>
                  <a:pt x="119777" y="65009"/>
                  <a:pt x="123587" y="55007"/>
                </a:cubicBezTo>
                <a:lnTo>
                  <a:pt x="140732" y="10002"/>
                </a:lnTo>
                <a:cubicBezTo>
                  <a:pt x="143113" y="3334"/>
                  <a:pt x="147162" y="0"/>
                  <a:pt x="15287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2O] TextBox 30">
            <a:extLst>
              <a:ext uri="{FF2B5EF4-FFF2-40B4-BE49-F238E27FC236}">
                <a16:creationId xmlns:a16="http://schemas.microsoft.com/office/drawing/2014/main" id="{C6C4AA1E-AF0D-CC33-8542-9EB89EC46879}"/>
              </a:ext>
            </a:extLst>
          </p:cNvPr>
          <p:cNvSpPr/>
          <p:nvPr/>
        </p:nvSpPr>
        <p:spPr>
          <a:xfrm>
            <a:off x="1073324" y="4424784"/>
            <a:ext cx="303609" cy="513635"/>
          </a:xfrm>
          <a:custGeom>
            <a:avLst/>
            <a:gdLst/>
            <a:ahLst/>
            <a:cxnLst/>
            <a:rect l="l" t="t" r="r" b="b"/>
            <a:pathLst>
              <a:path w="303609" h="513635">
                <a:moveTo>
                  <a:pt x="213598" y="0"/>
                </a:moveTo>
                <a:cubicBezTo>
                  <a:pt x="230743" y="0"/>
                  <a:pt x="246459" y="714"/>
                  <a:pt x="260747" y="2143"/>
                </a:cubicBezTo>
                <a:cubicBezTo>
                  <a:pt x="262175" y="2143"/>
                  <a:pt x="262890" y="2619"/>
                  <a:pt x="262890" y="3571"/>
                </a:cubicBezTo>
                <a:lnTo>
                  <a:pt x="265747" y="9287"/>
                </a:lnTo>
                <a:cubicBezTo>
                  <a:pt x="273844" y="26432"/>
                  <a:pt x="278130" y="40481"/>
                  <a:pt x="278606" y="51435"/>
                </a:cubicBezTo>
                <a:cubicBezTo>
                  <a:pt x="279082" y="60960"/>
                  <a:pt x="278368" y="70246"/>
                  <a:pt x="276463" y="79295"/>
                </a:cubicBezTo>
                <a:cubicBezTo>
                  <a:pt x="274558" y="88344"/>
                  <a:pt x="272177" y="94535"/>
                  <a:pt x="269319" y="97869"/>
                </a:cubicBezTo>
                <a:lnTo>
                  <a:pt x="264319" y="100012"/>
                </a:lnTo>
                <a:cubicBezTo>
                  <a:pt x="262890" y="100012"/>
                  <a:pt x="247412" y="99298"/>
                  <a:pt x="217884" y="97869"/>
                </a:cubicBezTo>
                <a:cubicBezTo>
                  <a:pt x="188357" y="96440"/>
                  <a:pt x="166449" y="95964"/>
                  <a:pt x="152162" y="96440"/>
                </a:cubicBezTo>
                <a:lnTo>
                  <a:pt x="143589" y="96440"/>
                </a:lnTo>
                <a:cubicBezTo>
                  <a:pt x="135493" y="133588"/>
                  <a:pt x="130254" y="163830"/>
                  <a:pt x="127873" y="187166"/>
                </a:cubicBezTo>
                <a:cubicBezTo>
                  <a:pt x="154067" y="187166"/>
                  <a:pt x="176689" y="189071"/>
                  <a:pt x="195739" y="192881"/>
                </a:cubicBezTo>
                <a:cubicBezTo>
                  <a:pt x="223837" y="198120"/>
                  <a:pt x="247174" y="211931"/>
                  <a:pt x="265747" y="234315"/>
                </a:cubicBezTo>
                <a:cubicBezTo>
                  <a:pt x="278130" y="250031"/>
                  <a:pt x="286702" y="263604"/>
                  <a:pt x="291465" y="275034"/>
                </a:cubicBezTo>
                <a:cubicBezTo>
                  <a:pt x="299561" y="297418"/>
                  <a:pt x="303609" y="320040"/>
                  <a:pt x="303609" y="342900"/>
                </a:cubicBezTo>
                <a:cubicBezTo>
                  <a:pt x="303609" y="362426"/>
                  <a:pt x="301228" y="380761"/>
                  <a:pt x="296465" y="397906"/>
                </a:cubicBezTo>
                <a:cubicBezTo>
                  <a:pt x="293132" y="410289"/>
                  <a:pt x="288012" y="423148"/>
                  <a:pt x="281106" y="436483"/>
                </a:cubicBezTo>
                <a:cubicBezTo>
                  <a:pt x="274201" y="449818"/>
                  <a:pt x="266938" y="460533"/>
                  <a:pt x="259318" y="468630"/>
                </a:cubicBezTo>
                <a:cubicBezTo>
                  <a:pt x="244554" y="484346"/>
                  <a:pt x="228362" y="495776"/>
                  <a:pt x="210740" y="502920"/>
                </a:cubicBezTo>
                <a:cubicBezTo>
                  <a:pt x="193119" y="510063"/>
                  <a:pt x="172879" y="513635"/>
                  <a:pt x="150019" y="513635"/>
                </a:cubicBezTo>
                <a:cubicBezTo>
                  <a:pt x="129540" y="513635"/>
                  <a:pt x="110133" y="509468"/>
                  <a:pt x="91797" y="501134"/>
                </a:cubicBezTo>
                <a:cubicBezTo>
                  <a:pt x="73461" y="492799"/>
                  <a:pt x="59293" y="483393"/>
                  <a:pt x="49292" y="472916"/>
                </a:cubicBezTo>
                <a:cubicBezTo>
                  <a:pt x="21193" y="442912"/>
                  <a:pt x="5000" y="409813"/>
                  <a:pt x="714" y="373618"/>
                </a:cubicBezTo>
                <a:lnTo>
                  <a:pt x="0" y="368617"/>
                </a:lnTo>
                <a:cubicBezTo>
                  <a:pt x="0" y="364807"/>
                  <a:pt x="1429" y="361473"/>
                  <a:pt x="4286" y="358616"/>
                </a:cubicBezTo>
                <a:cubicBezTo>
                  <a:pt x="9049" y="353377"/>
                  <a:pt x="20240" y="350281"/>
                  <a:pt x="37862" y="349329"/>
                </a:cubicBezTo>
                <a:cubicBezTo>
                  <a:pt x="54054" y="349329"/>
                  <a:pt x="66437" y="350281"/>
                  <a:pt x="75009" y="352186"/>
                </a:cubicBezTo>
                <a:lnTo>
                  <a:pt x="87868" y="352186"/>
                </a:lnTo>
                <a:cubicBezTo>
                  <a:pt x="89297" y="367426"/>
                  <a:pt x="95488" y="382666"/>
                  <a:pt x="106442" y="397906"/>
                </a:cubicBezTo>
                <a:cubicBezTo>
                  <a:pt x="116919" y="411718"/>
                  <a:pt x="132635" y="418623"/>
                  <a:pt x="153590" y="418623"/>
                </a:cubicBezTo>
                <a:cubicBezTo>
                  <a:pt x="165497" y="418623"/>
                  <a:pt x="176093" y="415051"/>
                  <a:pt x="185380" y="407908"/>
                </a:cubicBezTo>
                <a:cubicBezTo>
                  <a:pt x="194667" y="400764"/>
                  <a:pt x="201930" y="392191"/>
                  <a:pt x="207169" y="382190"/>
                </a:cubicBezTo>
                <a:cubicBezTo>
                  <a:pt x="211931" y="372665"/>
                  <a:pt x="214312" y="360521"/>
                  <a:pt x="214312" y="345757"/>
                </a:cubicBezTo>
                <a:cubicBezTo>
                  <a:pt x="214312" y="334327"/>
                  <a:pt x="213122" y="325516"/>
                  <a:pt x="210740" y="319325"/>
                </a:cubicBezTo>
                <a:cubicBezTo>
                  <a:pt x="202644" y="299799"/>
                  <a:pt x="193000" y="287178"/>
                  <a:pt x="181808" y="281463"/>
                </a:cubicBezTo>
                <a:cubicBezTo>
                  <a:pt x="170616" y="275748"/>
                  <a:pt x="155495" y="272891"/>
                  <a:pt x="136445" y="272891"/>
                </a:cubicBezTo>
                <a:cubicBezTo>
                  <a:pt x="132635" y="272891"/>
                  <a:pt x="127516" y="273010"/>
                  <a:pt x="121086" y="273248"/>
                </a:cubicBezTo>
                <a:cubicBezTo>
                  <a:pt x="114657" y="273486"/>
                  <a:pt x="106918" y="273367"/>
                  <a:pt x="97869" y="272891"/>
                </a:cubicBezTo>
                <a:cubicBezTo>
                  <a:pt x="80724" y="271938"/>
                  <a:pt x="62865" y="271462"/>
                  <a:pt x="44291" y="271462"/>
                </a:cubicBezTo>
                <a:cubicBezTo>
                  <a:pt x="38100" y="271462"/>
                  <a:pt x="33575" y="270033"/>
                  <a:pt x="30718" y="267176"/>
                </a:cubicBezTo>
                <a:cubicBezTo>
                  <a:pt x="27860" y="264318"/>
                  <a:pt x="26432" y="259080"/>
                  <a:pt x="26432" y="251460"/>
                </a:cubicBezTo>
                <a:lnTo>
                  <a:pt x="26432" y="249316"/>
                </a:lnTo>
                <a:cubicBezTo>
                  <a:pt x="34528" y="180737"/>
                  <a:pt x="43815" y="124063"/>
                  <a:pt x="54292" y="79295"/>
                </a:cubicBezTo>
                <a:lnTo>
                  <a:pt x="54292" y="78581"/>
                </a:lnTo>
                <a:lnTo>
                  <a:pt x="66437" y="29289"/>
                </a:lnTo>
                <a:lnTo>
                  <a:pt x="66437" y="27860"/>
                </a:lnTo>
                <a:cubicBezTo>
                  <a:pt x="66437" y="22145"/>
                  <a:pt x="66675" y="17502"/>
                  <a:pt x="67151" y="13930"/>
                </a:cubicBezTo>
                <a:cubicBezTo>
                  <a:pt x="67627" y="10358"/>
                  <a:pt x="69056" y="7620"/>
                  <a:pt x="71437" y="5715"/>
                </a:cubicBezTo>
                <a:lnTo>
                  <a:pt x="72866" y="4286"/>
                </a:lnTo>
                <a:cubicBezTo>
                  <a:pt x="72866" y="3810"/>
                  <a:pt x="73104" y="3571"/>
                  <a:pt x="73580" y="3571"/>
                </a:cubicBezTo>
                <a:cubicBezTo>
                  <a:pt x="75485" y="2619"/>
                  <a:pt x="77629" y="2143"/>
                  <a:pt x="80010" y="2143"/>
                </a:cubicBezTo>
                <a:lnTo>
                  <a:pt x="83582" y="2143"/>
                </a:lnTo>
                <a:cubicBezTo>
                  <a:pt x="96440" y="3095"/>
                  <a:pt x="110966" y="3571"/>
                  <a:pt x="127159" y="3571"/>
                </a:cubicBezTo>
                <a:cubicBezTo>
                  <a:pt x="145732" y="3571"/>
                  <a:pt x="160020" y="3095"/>
                  <a:pt x="170021" y="2143"/>
                </a:cubicBezTo>
                <a:cubicBezTo>
                  <a:pt x="184785" y="714"/>
                  <a:pt x="199310" y="0"/>
                  <a:pt x="213598" y="0"/>
                </a:cubicBezTo>
                <a:close/>
              </a:path>
            </a:pathLst>
          </a:custGeom>
          <a:solidFill>
            <a:srgbClr val="E6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78">
            <a:extLst>
              <a:ext uri="{FF2B5EF4-FFF2-40B4-BE49-F238E27FC236}">
                <a16:creationId xmlns:a16="http://schemas.microsoft.com/office/drawing/2014/main" id="{CD595F4B-8583-EEAD-B408-8F48126B2A19}"/>
              </a:ext>
            </a:extLst>
          </p:cNvPr>
          <p:cNvSpPr>
            <a:spLocks noChangeAspect="1"/>
          </p:cNvSpPr>
          <p:nvPr/>
        </p:nvSpPr>
        <p:spPr>
          <a:xfrm>
            <a:off x="1292994" y="3596756"/>
            <a:ext cx="883398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00B0F0">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Slicer Panel and Bookmarks</a:t>
            </a:r>
            <a:endParaRPr lang="en-US" sz="3200" dirty="0">
              <a:solidFill>
                <a:schemeClr val="accent1"/>
              </a:solidFill>
            </a:endParaRPr>
          </a:p>
        </p:txBody>
      </p:sp>
      <p:sp>
        <p:nvSpPr>
          <p:cNvPr id="5" name="Freeform 178">
            <a:extLst>
              <a:ext uri="{FF2B5EF4-FFF2-40B4-BE49-F238E27FC236}">
                <a16:creationId xmlns:a16="http://schemas.microsoft.com/office/drawing/2014/main" id="{4745535F-C896-C221-88BD-18C85DB0B8C4}"/>
              </a:ext>
            </a:extLst>
          </p:cNvPr>
          <p:cNvSpPr>
            <a:spLocks noChangeAspect="1"/>
          </p:cNvSpPr>
          <p:nvPr/>
        </p:nvSpPr>
        <p:spPr>
          <a:xfrm>
            <a:off x="1381194" y="4392717"/>
            <a:ext cx="877753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F4DB9C">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Hierarchical slicers</a:t>
            </a:r>
          </a:p>
        </p:txBody>
      </p:sp>
    </p:spTree>
    <p:extLst>
      <p:ext uri="{BB962C8B-B14F-4D97-AF65-F5344CB8AC3E}">
        <p14:creationId xmlns:p14="http://schemas.microsoft.com/office/powerpoint/2010/main" val="284540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2052" name="Picture 4">
            <a:extLst>
              <a:ext uri="{FF2B5EF4-FFF2-40B4-BE49-F238E27FC236}">
                <a16:creationId xmlns:a16="http://schemas.microsoft.com/office/drawing/2014/main" id="{88BDE9A3-DCB5-27B4-BFC6-AE2FDBED7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514350"/>
            <a:ext cx="7543800" cy="5829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EC326D-CA19-7E50-1172-91F2DF7AEB2A}"/>
              </a:ext>
            </a:extLst>
          </p:cNvPr>
          <p:cNvSpPr txBox="1"/>
          <p:nvPr/>
        </p:nvSpPr>
        <p:spPr>
          <a:xfrm>
            <a:off x="369097" y="6059269"/>
            <a:ext cx="6094378" cy="646331"/>
          </a:xfrm>
          <a:prstGeom prst="rect">
            <a:avLst/>
          </a:prstGeom>
          <a:noFill/>
        </p:spPr>
        <p:txBody>
          <a:bodyPr wrap="square">
            <a:spAutoFit/>
          </a:bodyPr>
          <a:lstStyle/>
          <a:p>
            <a:r>
              <a:rPr lang="en-US" dirty="0">
                <a:hlinkClick r:id="rId3"/>
              </a:rPr>
              <a:t>Choosing a good chart - The Extreme Presentation(tm) Method (typepad.com)</a:t>
            </a:r>
            <a:endParaRPr lang="en-US" dirty="0"/>
          </a:p>
        </p:txBody>
      </p:sp>
    </p:spTree>
    <p:extLst>
      <p:ext uri="{BB962C8B-B14F-4D97-AF65-F5344CB8AC3E}">
        <p14:creationId xmlns:p14="http://schemas.microsoft.com/office/powerpoint/2010/main" val="2335093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50F74AE-58D9-4C59-8C60-33B0DEA6D7AD}"/>
              </a:ext>
            </a:extLst>
          </p:cNvPr>
          <p:cNvPicPr>
            <a:picLocks noChangeAspect="1"/>
          </p:cNvPicPr>
          <p:nvPr/>
        </p:nvPicPr>
        <p:blipFill rotWithShape="1">
          <a:blip r:embed="rId2"/>
          <a:srcRect t="20739" r="21149"/>
          <a:stretch/>
        </p:blipFill>
        <p:spPr>
          <a:xfrm>
            <a:off x="303605" y="1973268"/>
            <a:ext cx="1316840" cy="9210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dirty="0"/>
              <a:t>Visualizations – </a:t>
            </a:r>
            <a:r>
              <a:rPr lang="en-US" dirty="0"/>
              <a:t>TYPICAL AND EFFECTIVE</a:t>
            </a:r>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r>
              <a:rPr lang="en-US" kern="0"/>
              <a:t>Guidelines </a:t>
            </a:r>
            <a:r>
              <a:rPr lang="pl-PL" kern="0"/>
              <a:t>f</a:t>
            </a:r>
            <a:r>
              <a:rPr lang="en-US" kern="0"/>
              <a:t>or</a:t>
            </a:r>
            <a:r>
              <a:rPr lang="pl-PL" kern="0"/>
              <a:t> choosing visualizations types</a:t>
            </a:r>
            <a:endParaRPr lang="pl-PL"/>
          </a:p>
        </p:txBody>
      </p:sp>
      <p:sp>
        <p:nvSpPr>
          <p:cNvPr id="7" name="TextBox 6">
            <a:extLst>
              <a:ext uri="{FF2B5EF4-FFF2-40B4-BE49-F238E27FC236}">
                <a16:creationId xmlns:a16="http://schemas.microsoft.com/office/drawing/2014/main" id="{25C92FAC-DB1E-41CC-887B-AFFB1D1472D8}"/>
              </a:ext>
            </a:extLst>
          </p:cNvPr>
          <p:cNvSpPr txBox="1"/>
          <p:nvPr/>
        </p:nvSpPr>
        <p:spPr>
          <a:xfrm>
            <a:off x="4597088" y="1108133"/>
            <a:ext cx="3276600" cy="369332"/>
          </a:xfrm>
          <a:prstGeom prst="rect">
            <a:avLst/>
          </a:prstGeom>
          <a:noFill/>
        </p:spPr>
        <p:txBody>
          <a:bodyPr wrap="square" rtlCol="0">
            <a:spAutoFit/>
          </a:bodyPr>
          <a:lstStyle/>
          <a:p>
            <a:pPr algn="ctr"/>
            <a:r>
              <a:rPr lang="en-US" b="1" u="sng"/>
              <a:t>Line Chart</a:t>
            </a:r>
          </a:p>
        </p:txBody>
      </p:sp>
      <p:sp>
        <p:nvSpPr>
          <p:cNvPr id="8" name="TextBox 7">
            <a:extLst>
              <a:ext uri="{FF2B5EF4-FFF2-40B4-BE49-F238E27FC236}">
                <a16:creationId xmlns:a16="http://schemas.microsoft.com/office/drawing/2014/main" id="{B1F55F74-07B4-4D8A-B360-EA1F26D60326}"/>
              </a:ext>
            </a:extLst>
          </p:cNvPr>
          <p:cNvSpPr txBox="1"/>
          <p:nvPr/>
        </p:nvSpPr>
        <p:spPr>
          <a:xfrm>
            <a:off x="8668330" y="1108133"/>
            <a:ext cx="3276600" cy="369332"/>
          </a:xfrm>
          <a:prstGeom prst="rect">
            <a:avLst/>
          </a:prstGeom>
          <a:noFill/>
        </p:spPr>
        <p:txBody>
          <a:bodyPr wrap="square" rtlCol="0">
            <a:spAutoFit/>
          </a:bodyPr>
          <a:lstStyle/>
          <a:p>
            <a:pPr algn="ctr"/>
            <a:r>
              <a:rPr lang="en-US" b="1" u="sng"/>
              <a:t>Heat Map </a:t>
            </a:r>
          </a:p>
        </p:txBody>
      </p:sp>
      <p:sp>
        <p:nvSpPr>
          <p:cNvPr id="9" name="TextBox 8">
            <a:extLst>
              <a:ext uri="{FF2B5EF4-FFF2-40B4-BE49-F238E27FC236}">
                <a16:creationId xmlns:a16="http://schemas.microsoft.com/office/drawing/2014/main" id="{BDEE5380-BE06-4E4F-8F50-111B4CD890F3}"/>
              </a:ext>
            </a:extLst>
          </p:cNvPr>
          <p:cNvSpPr txBox="1"/>
          <p:nvPr/>
        </p:nvSpPr>
        <p:spPr>
          <a:xfrm>
            <a:off x="4106340" y="3734012"/>
            <a:ext cx="3276600" cy="369332"/>
          </a:xfrm>
          <a:prstGeom prst="rect">
            <a:avLst/>
          </a:prstGeom>
          <a:noFill/>
        </p:spPr>
        <p:txBody>
          <a:bodyPr wrap="square" rtlCol="0">
            <a:spAutoFit/>
          </a:bodyPr>
          <a:lstStyle/>
          <a:p>
            <a:pPr algn="ctr"/>
            <a:r>
              <a:rPr lang="en-US" b="1" u="sng"/>
              <a:t>Scatterplot</a:t>
            </a:r>
          </a:p>
        </p:txBody>
      </p:sp>
      <p:sp>
        <p:nvSpPr>
          <p:cNvPr id="10" name="TextBox 9">
            <a:extLst>
              <a:ext uri="{FF2B5EF4-FFF2-40B4-BE49-F238E27FC236}">
                <a16:creationId xmlns:a16="http://schemas.microsoft.com/office/drawing/2014/main" id="{9271E83C-58F1-4743-94F1-874110CBD1FD}"/>
              </a:ext>
            </a:extLst>
          </p:cNvPr>
          <p:cNvSpPr txBox="1"/>
          <p:nvPr/>
        </p:nvSpPr>
        <p:spPr>
          <a:xfrm>
            <a:off x="8386854" y="3731423"/>
            <a:ext cx="3276600" cy="369332"/>
          </a:xfrm>
          <a:prstGeom prst="rect">
            <a:avLst/>
          </a:prstGeom>
          <a:noFill/>
        </p:spPr>
        <p:txBody>
          <a:bodyPr wrap="square" rtlCol="0">
            <a:spAutoFit/>
          </a:bodyPr>
          <a:lstStyle/>
          <a:p>
            <a:pPr algn="ctr"/>
            <a:r>
              <a:rPr lang="en-US" b="1" u="sng"/>
              <a:t>Bubble Chart</a:t>
            </a:r>
          </a:p>
        </p:txBody>
      </p:sp>
      <p:sp>
        <p:nvSpPr>
          <p:cNvPr id="12" name="TextBox 11">
            <a:extLst>
              <a:ext uri="{FF2B5EF4-FFF2-40B4-BE49-F238E27FC236}">
                <a16:creationId xmlns:a16="http://schemas.microsoft.com/office/drawing/2014/main" id="{1F270A8D-7121-4BA7-BF5A-04ED9A81D651}"/>
              </a:ext>
            </a:extLst>
          </p:cNvPr>
          <p:cNvSpPr txBox="1"/>
          <p:nvPr/>
        </p:nvSpPr>
        <p:spPr>
          <a:xfrm>
            <a:off x="1781175" y="1516078"/>
            <a:ext cx="2408779" cy="1331134"/>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Comparing data across categories</a:t>
            </a:r>
          </a:p>
          <a:p>
            <a:pPr marL="171450" indent="-171450">
              <a:buFont typeface="Arial" panose="020B0604020202020204" pitchFamily="34" charset="0"/>
              <a:buChar char="•"/>
            </a:pPr>
            <a:r>
              <a:rPr lang="pl-PL" sz="1050"/>
              <a:t>Difference between categories</a:t>
            </a:r>
            <a:r>
              <a:rPr lang="en-US" sz="1050"/>
              <a:t> </a:t>
            </a:r>
            <a:endParaRPr lang="pl-PL" sz="1050"/>
          </a:p>
          <a:p>
            <a:pPr marL="171450" indent="-171450">
              <a:buFont typeface="Arial" panose="020B0604020202020204" pitchFamily="34" charset="0"/>
              <a:buChar char="•"/>
            </a:pPr>
            <a:r>
              <a:rPr lang="en-US" sz="1050"/>
              <a:t>Single Variable Distributions (histogram)</a:t>
            </a:r>
            <a:endParaRPr lang="en-US" sz="1400" b="1"/>
          </a:p>
          <a:p>
            <a:r>
              <a:rPr lang="en-US" sz="1400" b="1"/>
              <a:t>Non-Ideal</a:t>
            </a:r>
            <a:r>
              <a:rPr lang="en-US" sz="1400"/>
              <a:t>:</a:t>
            </a:r>
          </a:p>
          <a:p>
            <a:pPr marL="171450" indent="-171450">
              <a:buFont typeface="Arial" panose="020B0604020202020204" pitchFamily="34" charset="0"/>
              <a:buChar char="•"/>
            </a:pPr>
            <a:r>
              <a:rPr lang="pl-PL" sz="1050"/>
              <a:t>Show data over time</a:t>
            </a:r>
            <a:endParaRPr lang="en-US" sz="1050"/>
          </a:p>
        </p:txBody>
      </p:sp>
      <p:sp>
        <p:nvSpPr>
          <p:cNvPr id="13" name="TextBox 12">
            <a:extLst>
              <a:ext uri="{FF2B5EF4-FFF2-40B4-BE49-F238E27FC236}">
                <a16:creationId xmlns:a16="http://schemas.microsoft.com/office/drawing/2014/main" id="{A57FB86D-69F8-4868-840B-D5B7313A9F2B}"/>
              </a:ext>
            </a:extLst>
          </p:cNvPr>
          <p:cNvSpPr txBox="1"/>
          <p:nvPr/>
        </p:nvSpPr>
        <p:spPr>
          <a:xfrm>
            <a:off x="10349178" y="1496003"/>
            <a:ext cx="1854636"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a:t>
            </a:r>
          </a:p>
          <a:p>
            <a:pPr marL="171450" indent="-171450">
              <a:buFont typeface="Arial" panose="020B0604020202020204" pitchFamily="34" charset="0"/>
              <a:buChar char="•"/>
            </a:pPr>
            <a:r>
              <a:rPr lang="en-US" sz="1050"/>
              <a:t>Multivariate Analysis</a:t>
            </a:r>
          </a:p>
          <a:p>
            <a:pPr marL="171450" indent="-171450">
              <a:buFont typeface="Arial" panose="020B0604020202020204" pitchFamily="34" charset="0"/>
              <a:buChar char="•"/>
            </a:pPr>
            <a:r>
              <a:rPr lang="en-US" sz="1050"/>
              <a:t>Distribution</a:t>
            </a:r>
          </a:p>
          <a:p>
            <a:r>
              <a:rPr lang="en-US" sz="1400" b="1"/>
              <a:t>Non-Ideal:</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Comparisons across more than 2 categories</a:t>
            </a:r>
            <a:endParaRPr lang="en-US" sz="1400"/>
          </a:p>
          <a:p>
            <a:pPr marL="285750" indent="-285750">
              <a:buFont typeface="Arial" panose="020B0604020202020204" pitchFamily="34" charset="0"/>
              <a:buChar char="•"/>
            </a:pPr>
            <a:endParaRPr lang="en-US" sz="1050"/>
          </a:p>
        </p:txBody>
      </p:sp>
      <p:sp>
        <p:nvSpPr>
          <p:cNvPr id="16" name="TextBox 15">
            <a:extLst>
              <a:ext uri="{FF2B5EF4-FFF2-40B4-BE49-F238E27FC236}">
                <a16:creationId xmlns:a16="http://schemas.microsoft.com/office/drawing/2014/main" id="{BD4A9829-5518-4CE0-9052-BE35FE052DEC}"/>
              </a:ext>
            </a:extLst>
          </p:cNvPr>
          <p:cNvSpPr txBox="1"/>
          <p:nvPr/>
        </p:nvSpPr>
        <p:spPr>
          <a:xfrm>
            <a:off x="7006979" y="1495795"/>
            <a:ext cx="2059941" cy="1815882"/>
          </a:xfrm>
          <a:prstGeom prst="rect">
            <a:avLst/>
          </a:prstGeom>
          <a:noFill/>
        </p:spPr>
        <p:txBody>
          <a:bodyPr wrap="square" rtlCol="0">
            <a:spAutoFit/>
          </a:bodyPr>
          <a:lstStyle/>
          <a:p>
            <a:r>
              <a:rPr lang="en-US" sz="1400" b="1"/>
              <a:t>Ideal</a:t>
            </a:r>
            <a:r>
              <a:rPr lang="en-US" sz="1400"/>
              <a:t>:</a:t>
            </a:r>
          </a:p>
          <a:p>
            <a:pPr marL="171450" indent="-171450">
              <a:buFont typeface="Arial" panose="020B0604020202020204" pitchFamily="34" charset="0"/>
              <a:buChar char="•"/>
            </a:pPr>
            <a:r>
              <a:rPr lang="en-US" sz="1050"/>
              <a:t>Time-Series for non-cyclical data</a:t>
            </a:r>
          </a:p>
          <a:p>
            <a:pPr marL="171450" indent="-171450">
              <a:buFont typeface="Arial" panose="020B0604020202020204" pitchFamily="34" charset="0"/>
              <a:buChar char="•"/>
            </a:pPr>
            <a:r>
              <a:rPr lang="en-US" sz="1050"/>
              <a:t>Identifying trends</a:t>
            </a:r>
          </a:p>
          <a:p>
            <a:pPr marL="171450" indent="-171450">
              <a:buFont typeface="Arial" panose="020B0604020202020204" pitchFamily="34" charset="0"/>
              <a:buChar char="•"/>
            </a:pPr>
            <a:r>
              <a:rPr lang="en-US" sz="1050"/>
              <a:t>Multiple categories over time</a:t>
            </a:r>
            <a:endParaRPr lang="en-US" sz="1400"/>
          </a:p>
          <a:p>
            <a:r>
              <a:rPr lang="en-US" sz="1400" b="1"/>
              <a:t>Non-Ideal: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Composition</a:t>
            </a:r>
          </a:p>
          <a:p>
            <a:endParaRPr lang="en-US" sz="1050"/>
          </a:p>
        </p:txBody>
      </p:sp>
      <p:sp>
        <p:nvSpPr>
          <p:cNvPr id="18" name="TextBox 17">
            <a:extLst>
              <a:ext uri="{FF2B5EF4-FFF2-40B4-BE49-F238E27FC236}">
                <a16:creationId xmlns:a16="http://schemas.microsoft.com/office/drawing/2014/main" id="{FEEB80F0-B711-4932-84D1-29E11D9FAC70}"/>
              </a:ext>
            </a:extLst>
          </p:cNvPr>
          <p:cNvSpPr txBox="1"/>
          <p:nvPr/>
        </p:nvSpPr>
        <p:spPr>
          <a:xfrm>
            <a:off x="2491267" y="4137363"/>
            <a:ext cx="1698687" cy="1854354"/>
          </a:xfrm>
          <a:prstGeom prst="rect">
            <a:avLst/>
          </a:prstGeom>
          <a:noFill/>
        </p:spPr>
        <p:txBody>
          <a:bodyPr wrap="square" rtlCol="0">
            <a:spAutoFit/>
          </a:bodyPr>
          <a:lstStyle/>
          <a:p>
            <a:r>
              <a:rPr lang="en-US" sz="800" b="0" i="0" dirty="0">
                <a:solidFill>
                  <a:srgbClr val="3A4041"/>
                </a:solidFill>
                <a:effectLst/>
                <a:latin typeface="Roboto" panose="02000000000000000000" pitchFamily="2" charset="0"/>
              </a:rPr>
              <a:t>The advantage of a slope is that you can show both the relative and absolute change across a dimension. This adds value to category comparisons because users can not only visually identify large relative changes, but focus on the larger absolute differences. Having multiple lines - one for each category - gives the user a lot of information expressed concisely in a single visual.</a:t>
            </a:r>
            <a:endParaRPr lang="en-US" sz="800" dirty="0"/>
          </a:p>
          <a:p>
            <a:pPr marL="171450" indent="-171450">
              <a:buFont typeface="Arial" panose="020B0604020202020204" pitchFamily="34" charset="0"/>
              <a:buChar char="•"/>
            </a:pPr>
            <a:endParaRPr lang="en-US" sz="1050" dirty="0"/>
          </a:p>
        </p:txBody>
      </p:sp>
      <p:sp>
        <p:nvSpPr>
          <p:cNvPr id="20" name="TextBox 19">
            <a:extLst>
              <a:ext uri="{FF2B5EF4-FFF2-40B4-BE49-F238E27FC236}">
                <a16:creationId xmlns:a16="http://schemas.microsoft.com/office/drawing/2014/main" id="{FCB671F3-3B4D-49FC-8B9A-0872BC868F9A}"/>
              </a:ext>
            </a:extLst>
          </p:cNvPr>
          <p:cNvSpPr txBox="1"/>
          <p:nvPr/>
        </p:nvSpPr>
        <p:spPr>
          <a:xfrm>
            <a:off x="6648449" y="4097457"/>
            <a:ext cx="1857375" cy="1815882"/>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Correlations</a:t>
            </a:r>
          </a:p>
          <a:p>
            <a:r>
              <a:rPr lang="en-US" sz="1400" b="1"/>
              <a:t>Non-Ideal:</a:t>
            </a:r>
          </a:p>
          <a:p>
            <a:pPr marL="171450" indent="-171450">
              <a:buFont typeface="Arial" panose="020B0604020202020204" pitchFamily="34" charset="0"/>
              <a:buChar char="•"/>
            </a:pPr>
            <a:r>
              <a:rPr lang="en-US" sz="1050"/>
              <a:t>Comparing qualitative data</a:t>
            </a:r>
          </a:p>
          <a:p>
            <a:pPr marL="171450" indent="-171450">
              <a:buFont typeface="Arial" panose="020B0604020202020204" pitchFamily="34" charset="0"/>
              <a:buChar char="•"/>
            </a:pPr>
            <a:r>
              <a:rPr lang="en-US" sz="1050"/>
              <a:t>Categorization</a:t>
            </a:r>
          </a:p>
          <a:p>
            <a:pPr marL="171450" indent="-171450">
              <a:buFont typeface="Arial" panose="020B0604020202020204" pitchFamily="34" charset="0"/>
              <a:buChar char="•"/>
            </a:pPr>
            <a:r>
              <a:rPr lang="en-US" sz="1050"/>
              <a:t>Composition</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4" name="TextBox 23">
            <a:extLst>
              <a:ext uri="{FF2B5EF4-FFF2-40B4-BE49-F238E27FC236}">
                <a16:creationId xmlns:a16="http://schemas.microsoft.com/office/drawing/2014/main" id="{C9B77563-9BF2-4C97-85A5-7374C40254A7}"/>
              </a:ext>
            </a:extLst>
          </p:cNvPr>
          <p:cNvSpPr txBox="1"/>
          <p:nvPr/>
        </p:nvSpPr>
        <p:spPr>
          <a:xfrm>
            <a:off x="9929312" y="4041181"/>
            <a:ext cx="2240915" cy="1492716"/>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 between 3 variables</a:t>
            </a:r>
          </a:p>
          <a:p>
            <a:pPr marL="171450" indent="-171450">
              <a:buFont typeface="Arial" panose="020B0604020202020204" pitchFamily="34" charset="0"/>
              <a:buChar char="•"/>
            </a:pPr>
            <a:r>
              <a:rPr lang="en-US" sz="1050"/>
              <a:t>Overlay on maps</a:t>
            </a:r>
          </a:p>
          <a:p>
            <a:pPr marL="171450" indent="-171450">
              <a:buFont typeface="Arial" panose="020B0604020202020204" pitchFamily="34" charset="0"/>
              <a:buChar char="•"/>
            </a:pPr>
            <a:endParaRPr lang="en-US" sz="1050"/>
          </a:p>
          <a:p>
            <a:r>
              <a:rPr lang="en-US" sz="1400" b="1"/>
              <a:t>Non-Ideal:</a:t>
            </a:r>
          </a:p>
          <a:p>
            <a:pPr marL="285750" indent="-285750">
              <a:buFont typeface="Arial" panose="020B0604020202020204" pitchFamily="34" charset="0"/>
              <a:buChar char="•"/>
            </a:pPr>
            <a:r>
              <a:rPr lang="en-US" sz="1050"/>
              <a:t>Comparing across categories</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Compositions</a:t>
            </a:r>
          </a:p>
        </p:txBody>
      </p:sp>
      <p:sp>
        <p:nvSpPr>
          <p:cNvPr id="25" name="TextBox 24">
            <a:extLst>
              <a:ext uri="{FF2B5EF4-FFF2-40B4-BE49-F238E27FC236}">
                <a16:creationId xmlns:a16="http://schemas.microsoft.com/office/drawing/2014/main" id="{4A4EED40-A5C2-447D-9D92-4E210D860BD6}"/>
              </a:ext>
            </a:extLst>
          </p:cNvPr>
          <p:cNvSpPr txBox="1"/>
          <p:nvPr/>
        </p:nvSpPr>
        <p:spPr>
          <a:xfrm>
            <a:off x="316381" y="3276581"/>
            <a:ext cx="3513095" cy="415498"/>
          </a:xfrm>
          <a:prstGeom prst="rect">
            <a:avLst/>
          </a:prstGeom>
          <a:noFill/>
        </p:spPr>
        <p:txBody>
          <a:bodyPr wrap="square" rtlCol="0">
            <a:spAutoFit/>
          </a:bodyPr>
          <a:lstStyle/>
          <a:p>
            <a:r>
              <a:rPr lang="en-US" sz="1050" b="1"/>
              <a:t>Example Use: </a:t>
            </a:r>
            <a:r>
              <a:rPr lang="en-US" sz="1050"/>
              <a:t>Sales across regions, volume of sales, </a:t>
            </a:r>
            <a:r>
              <a:rPr lang="en-US" sz="1050" err="1"/>
              <a:t>spen</a:t>
            </a:r>
            <a:r>
              <a:rPr lang="pl-PL" sz="1050"/>
              <a:t>d </a:t>
            </a:r>
            <a:r>
              <a:rPr lang="en-US" sz="1050"/>
              <a:t>across categories, comparing previous year data</a:t>
            </a:r>
            <a:endParaRPr lang="en-US" sz="1050" b="1"/>
          </a:p>
        </p:txBody>
      </p:sp>
      <p:sp>
        <p:nvSpPr>
          <p:cNvPr id="26" name="TextBox 25">
            <a:extLst>
              <a:ext uri="{FF2B5EF4-FFF2-40B4-BE49-F238E27FC236}">
                <a16:creationId xmlns:a16="http://schemas.microsoft.com/office/drawing/2014/main" id="{34B91B87-3011-4B37-89CE-B36D62CFE8C4}"/>
              </a:ext>
            </a:extLst>
          </p:cNvPr>
          <p:cNvSpPr txBox="1"/>
          <p:nvPr/>
        </p:nvSpPr>
        <p:spPr>
          <a:xfrm>
            <a:off x="4623872" y="3286531"/>
            <a:ext cx="3224163" cy="430887"/>
          </a:xfrm>
          <a:prstGeom prst="rect">
            <a:avLst/>
          </a:prstGeom>
          <a:noFill/>
        </p:spPr>
        <p:txBody>
          <a:bodyPr wrap="square" rtlCol="0">
            <a:spAutoFit/>
          </a:bodyPr>
          <a:lstStyle/>
          <a:p>
            <a:r>
              <a:rPr lang="en-US" sz="1050" b="1"/>
              <a:t>Example Use: </a:t>
            </a:r>
            <a:r>
              <a:rPr lang="en-US" sz="1050"/>
              <a:t>Sales over time, market growth, forecasting, revenue trends</a:t>
            </a:r>
            <a:endParaRPr lang="en-US" sz="1050" b="1"/>
          </a:p>
        </p:txBody>
      </p:sp>
      <p:sp>
        <p:nvSpPr>
          <p:cNvPr id="27" name="TextBox 26">
            <a:extLst>
              <a:ext uri="{FF2B5EF4-FFF2-40B4-BE49-F238E27FC236}">
                <a16:creationId xmlns:a16="http://schemas.microsoft.com/office/drawing/2014/main" id="{7CD47499-7BFD-4EF0-90EE-DE44298F92E3}"/>
              </a:ext>
            </a:extLst>
          </p:cNvPr>
          <p:cNvSpPr txBox="1"/>
          <p:nvPr/>
        </p:nvSpPr>
        <p:spPr>
          <a:xfrm>
            <a:off x="8737097" y="3286569"/>
            <a:ext cx="3224163" cy="430887"/>
          </a:xfrm>
          <a:prstGeom prst="rect">
            <a:avLst/>
          </a:prstGeom>
          <a:noFill/>
        </p:spPr>
        <p:txBody>
          <a:bodyPr wrap="square" rtlCol="0">
            <a:spAutoFit/>
          </a:bodyPr>
          <a:lstStyle/>
          <a:p>
            <a:r>
              <a:rPr lang="en-US" sz="1050" b="1"/>
              <a:t>Example Use: </a:t>
            </a:r>
            <a:r>
              <a:rPr lang="en-US" sz="1050"/>
              <a:t>Segment analysis, product sales across regions, sales across brands</a:t>
            </a:r>
            <a:endParaRPr lang="en-US" sz="1050" b="1"/>
          </a:p>
        </p:txBody>
      </p:sp>
      <p:sp>
        <p:nvSpPr>
          <p:cNvPr id="28" name="TextBox 27">
            <a:extLst>
              <a:ext uri="{FF2B5EF4-FFF2-40B4-BE49-F238E27FC236}">
                <a16:creationId xmlns:a16="http://schemas.microsoft.com/office/drawing/2014/main" id="{98C215BE-2C30-4D08-A5EA-E87A892B031A}"/>
              </a:ext>
            </a:extLst>
          </p:cNvPr>
          <p:cNvSpPr txBox="1"/>
          <p:nvPr/>
        </p:nvSpPr>
        <p:spPr>
          <a:xfrm>
            <a:off x="460846" y="5975136"/>
            <a:ext cx="3224163" cy="415498"/>
          </a:xfrm>
          <a:prstGeom prst="rect">
            <a:avLst/>
          </a:prstGeom>
          <a:noFill/>
        </p:spPr>
        <p:txBody>
          <a:bodyPr wrap="square" rtlCol="0">
            <a:spAutoFit/>
          </a:bodyPr>
          <a:lstStyle/>
          <a:p>
            <a:r>
              <a:rPr lang="en-US" sz="1050" b="1" dirty="0"/>
              <a:t>Example Use: </a:t>
            </a:r>
            <a:r>
              <a:rPr lang="en-US" sz="1050" b="0" i="0" dirty="0">
                <a:solidFill>
                  <a:srgbClr val="3A4041"/>
                </a:solidFill>
                <a:effectLst/>
                <a:latin typeface="Roboto" panose="02000000000000000000" pitchFamily="2" charset="0"/>
              </a:rPr>
              <a:t>year-over-year or month-over-month. Also can be used as a KPI</a:t>
            </a:r>
            <a:endParaRPr lang="en-US" sz="1050" b="1" dirty="0"/>
          </a:p>
        </p:txBody>
      </p:sp>
      <p:sp>
        <p:nvSpPr>
          <p:cNvPr id="29" name="TextBox 28">
            <a:extLst>
              <a:ext uri="{FF2B5EF4-FFF2-40B4-BE49-F238E27FC236}">
                <a16:creationId xmlns:a16="http://schemas.microsoft.com/office/drawing/2014/main" id="{91DD7BB6-56C3-4749-9A28-F5E190F51A4C}"/>
              </a:ext>
            </a:extLst>
          </p:cNvPr>
          <p:cNvSpPr txBox="1"/>
          <p:nvPr/>
        </p:nvSpPr>
        <p:spPr>
          <a:xfrm>
            <a:off x="4623872" y="5963559"/>
            <a:ext cx="3224163" cy="577081"/>
          </a:xfrm>
          <a:prstGeom prst="rect">
            <a:avLst/>
          </a:prstGeom>
          <a:noFill/>
        </p:spPr>
        <p:txBody>
          <a:bodyPr wrap="square" rtlCol="0">
            <a:spAutoFit/>
          </a:bodyPr>
          <a:lstStyle/>
          <a:p>
            <a:r>
              <a:rPr lang="en-US" sz="1050" b="1"/>
              <a:t>Example Use: </a:t>
            </a:r>
            <a:r>
              <a:rPr lang="en-US" sz="1050"/>
              <a:t>Concentration analysis, sales patterns, cost analysis, outlier identification, trends, identifying lagging products</a:t>
            </a:r>
            <a:endParaRPr lang="en-US" sz="1050" b="1"/>
          </a:p>
        </p:txBody>
      </p:sp>
      <p:sp>
        <p:nvSpPr>
          <p:cNvPr id="30" name="TextBox 29">
            <a:extLst>
              <a:ext uri="{FF2B5EF4-FFF2-40B4-BE49-F238E27FC236}">
                <a16:creationId xmlns:a16="http://schemas.microsoft.com/office/drawing/2014/main" id="{C3363A1B-A623-471E-B0DA-B3CDD8026BB2}"/>
              </a:ext>
            </a:extLst>
          </p:cNvPr>
          <p:cNvSpPr txBox="1"/>
          <p:nvPr/>
        </p:nvSpPr>
        <p:spPr>
          <a:xfrm>
            <a:off x="8677540" y="5985570"/>
            <a:ext cx="3224163" cy="415498"/>
          </a:xfrm>
          <a:prstGeom prst="rect">
            <a:avLst/>
          </a:prstGeom>
          <a:solidFill>
            <a:schemeClr val="bg1"/>
          </a:solidFill>
        </p:spPr>
        <p:txBody>
          <a:bodyPr wrap="square" rtlCol="0">
            <a:spAutoFit/>
          </a:bodyPr>
          <a:lstStyle/>
          <a:p>
            <a:r>
              <a:rPr lang="en-US" sz="1050" b="1"/>
              <a:t>Example Use: </a:t>
            </a:r>
            <a:r>
              <a:rPr lang="en-US" sz="1050"/>
              <a:t>Sales concentration, product comparisons,</a:t>
            </a:r>
            <a:r>
              <a:rPr lang="en-US" sz="1050" b="1"/>
              <a:t> </a:t>
            </a:r>
            <a:r>
              <a:rPr lang="en-US" sz="1050"/>
              <a:t>Sales across regions, product comparisons </a:t>
            </a:r>
            <a:endParaRPr lang="en-US" sz="1050" b="1"/>
          </a:p>
        </p:txBody>
      </p:sp>
      <p:sp>
        <p:nvSpPr>
          <p:cNvPr id="32" name="TextBox 31">
            <a:extLst>
              <a:ext uri="{FF2B5EF4-FFF2-40B4-BE49-F238E27FC236}">
                <a16:creationId xmlns:a16="http://schemas.microsoft.com/office/drawing/2014/main" id="{B01AF3A6-3A8F-4204-B0F1-3E794CC443D4}"/>
              </a:ext>
            </a:extLst>
          </p:cNvPr>
          <p:cNvSpPr txBox="1"/>
          <p:nvPr/>
        </p:nvSpPr>
        <p:spPr>
          <a:xfrm>
            <a:off x="142875" y="1178670"/>
            <a:ext cx="3276600" cy="369332"/>
          </a:xfrm>
          <a:prstGeom prst="rect">
            <a:avLst/>
          </a:prstGeom>
          <a:noFill/>
        </p:spPr>
        <p:txBody>
          <a:bodyPr wrap="square" rtlCol="0">
            <a:spAutoFit/>
          </a:bodyPr>
          <a:lstStyle/>
          <a:p>
            <a:pPr algn="ctr"/>
            <a:r>
              <a:rPr lang="pl-PL" b="1" u="sng"/>
              <a:t>Bar</a:t>
            </a:r>
            <a:r>
              <a:rPr lang="en-US" b="1" u="sng"/>
              <a:t> Chart</a:t>
            </a:r>
          </a:p>
        </p:txBody>
      </p:sp>
      <p:sp>
        <p:nvSpPr>
          <p:cNvPr id="33" name="TextBox 32">
            <a:extLst>
              <a:ext uri="{FF2B5EF4-FFF2-40B4-BE49-F238E27FC236}">
                <a16:creationId xmlns:a16="http://schemas.microsoft.com/office/drawing/2014/main" id="{1BEE0C9A-CC85-40D9-8317-016D955D908A}"/>
              </a:ext>
            </a:extLst>
          </p:cNvPr>
          <p:cNvSpPr txBox="1"/>
          <p:nvPr/>
        </p:nvSpPr>
        <p:spPr>
          <a:xfrm>
            <a:off x="-174174" y="3736601"/>
            <a:ext cx="3276600" cy="369332"/>
          </a:xfrm>
          <a:prstGeom prst="rect">
            <a:avLst/>
          </a:prstGeom>
          <a:noFill/>
        </p:spPr>
        <p:txBody>
          <a:bodyPr wrap="square" rtlCol="0">
            <a:spAutoFit/>
          </a:bodyPr>
          <a:lstStyle/>
          <a:p>
            <a:pPr algn="ctr"/>
            <a:r>
              <a:rPr lang="en-US" b="1" u="sng" dirty="0"/>
              <a:t>Slope graph</a:t>
            </a:r>
          </a:p>
        </p:txBody>
      </p:sp>
      <p:sp>
        <p:nvSpPr>
          <p:cNvPr id="31" name="Rounded Rectangle 12">
            <a:extLst>
              <a:ext uri="{FF2B5EF4-FFF2-40B4-BE49-F238E27FC236}">
                <a16:creationId xmlns:a16="http://schemas.microsoft.com/office/drawing/2014/main" id="{07C35943-D267-4FD0-AD0D-0D7A401EB49C}"/>
              </a:ext>
            </a:extLst>
          </p:cNvPr>
          <p:cNvSpPr/>
          <p:nvPr/>
        </p:nvSpPr>
        <p:spPr>
          <a:xfrm>
            <a:off x="10170301" y="267427"/>
            <a:ext cx="1774629" cy="396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Visualization</a:t>
            </a:r>
            <a:r>
              <a:rPr lang="pl-PL" sz="1600" dirty="0">
                <a:latin typeface="+mj-lt"/>
              </a:rPr>
              <a:t>s</a:t>
            </a:r>
            <a:endParaRPr lang="en-US" sz="1600" dirty="0">
              <a:latin typeface="+mj-lt"/>
            </a:endParaRPr>
          </a:p>
        </p:txBody>
      </p:sp>
      <p:pic>
        <p:nvPicPr>
          <p:cNvPr id="35" name="Picture 34">
            <a:extLst>
              <a:ext uri="{FF2B5EF4-FFF2-40B4-BE49-F238E27FC236}">
                <a16:creationId xmlns:a16="http://schemas.microsoft.com/office/drawing/2014/main" id="{9FD25000-1579-41F0-8AB9-B079E2A30431}"/>
              </a:ext>
            </a:extLst>
          </p:cNvPr>
          <p:cNvPicPr>
            <a:picLocks noChangeAspect="1"/>
          </p:cNvPicPr>
          <p:nvPr/>
        </p:nvPicPr>
        <p:blipFill>
          <a:blip r:embed="rId3"/>
          <a:stretch>
            <a:fillRect/>
          </a:stretch>
        </p:blipFill>
        <p:spPr>
          <a:xfrm>
            <a:off x="8732243" y="4292216"/>
            <a:ext cx="1192492" cy="1081528"/>
          </a:xfrm>
          <a:prstGeom prst="rect">
            <a:avLst/>
          </a:prstGeom>
        </p:spPr>
      </p:pic>
      <p:pic>
        <p:nvPicPr>
          <p:cNvPr id="37" name="Picture 36">
            <a:extLst>
              <a:ext uri="{FF2B5EF4-FFF2-40B4-BE49-F238E27FC236}">
                <a16:creationId xmlns:a16="http://schemas.microsoft.com/office/drawing/2014/main" id="{61B050BD-9C8F-4D52-8BC2-39F8BE774106}"/>
              </a:ext>
            </a:extLst>
          </p:cNvPr>
          <p:cNvPicPr>
            <a:picLocks noChangeAspect="1"/>
          </p:cNvPicPr>
          <p:nvPr/>
        </p:nvPicPr>
        <p:blipFill>
          <a:blip r:embed="rId4"/>
          <a:stretch>
            <a:fillRect/>
          </a:stretch>
        </p:blipFill>
        <p:spPr>
          <a:xfrm>
            <a:off x="4418718" y="4445540"/>
            <a:ext cx="2080190" cy="840876"/>
          </a:xfrm>
          <a:prstGeom prst="rect">
            <a:avLst/>
          </a:prstGeom>
        </p:spPr>
      </p:pic>
      <p:pic>
        <p:nvPicPr>
          <p:cNvPr id="39" name="Picture 38">
            <a:extLst>
              <a:ext uri="{FF2B5EF4-FFF2-40B4-BE49-F238E27FC236}">
                <a16:creationId xmlns:a16="http://schemas.microsoft.com/office/drawing/2014/main" id="{3938B22C-F47C-4FC4-B442-48D8DEAE45D3}"/>
              </a:ext>
            </a:extLst>
          </p:cNvPr>
          <p:cNvPicPr>
            <a:picLocks noChangeAspect="1"/>
          </p:cNvPicPr>
          <p:nvPr/>
        </p:nvPicPr>
        <p:blipFill>
          <a:blip r:embed="rId5"/>
          <a:stretch>
            <a:fillRect/>
          </a:stretch>
        </p:blipFill>
        <p:spPr>
          <a:xfrm>
            <a:off x="4608545" y="1813341"/>
            <a:ext cx="2152925" cy="911507"/>
          </a:xfrm>
          <a:prstGeom prst="rect">
            <a:avLst/>
          </a:prstGeom>
        </p:spPr>
      </p:pic>
      <p:pic>
        <p:nvPicPr>
          <p:cNvPr id="43" name="Picture 42">
            <a:extLst>
              <a:ext uri="{FF2B5EF4-FFF2-40B4-BE49-F238E27FC236}">
                <a16:creationId xmlns:a16="http://schemas.microsoft.com/office/drawing/2014/main" id="{07EA085F-1C51-43CA-90FD-8880637F4B0E}"/>
              </a:ext>
            </a:extLst>
          </p:cNvPr>
          <p:cNvPicPr>
            <a:picLocks noChangeAspect="1"/>
          </p:cNvPicPr>
          <p:nvPr/>
        </p:nvPicPr>
        <p:blipFill>
          <a:blip r:embed="rId6"/>
          <a:stretch>
            <a:fillRect/>
          </a:stretch>
        </p:blipFill>
        <p:spPr>
          <a:xfrm>
            <a:off x="9312429" y="1673221"/>
            <a:ext cx="814976" cy="119174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1BCEFAB-FC9D-CB2A-631E-67693759D9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875" y="4137363"/>
            <a:ext cx="2343815" cy="1828800"/>
          </a:xfrm>
          <a:prstGeom prst="rect">
            <a:avLst/>
          </a:prstGeom>
        </p:spPr>
      </p:pic>
    </p:spTree>
    <p:extLst>
      <p:ext uri="{BB962C8B-B14F-4D97-AF65-F5344CB8AC3E}">
        <p14:creationId xmlns:p14="http://schemas.microsoft.com/office/powerpoint/2010/main" val="1609265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50F74AE-58D9-4C59-8C60-33B0DEA6D7AD}"/>
              </a:ext>
            </a:extLst>
          </p:cNvPr>
          <p:cNvPicPr>
            <a:picLocks noChangeAspect="1"/>
          </p:cNvPicPr>
          <p:nvPr/>
        </p:nvPicPr>
        <p:blipFill rotWithShape="1">
          <a:blip r:embed="rId2"/>
          <a:srcRect t="20739" r="21149"/>
          <a:stretch/>
        </p:blipFill>
        <p:spPr>
          <a:xfrm>
            <a:off x="303605" y="1973268"/>
            <a:ext cx="1316840" cy="9210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dirty="0"/>
              <a:t>Visualizations – </a:t>
            </a:r>
            <a:r>
              <a:rPr lang="en-US"/>
              <a:t>EXISTING </a:t>
            </a:r>
            <a:r>
              <a:rPr lang="en-US" dirty="0"/>
              <a:t>Recommendations</a:t>
            </a:r>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r>
              <a:rPr lang="en-US" kern="0"/>
              <a:t>Guidelines </a:t>
            </a:r>
            <a:r>
              <a:rPr lang="pl-PL" kern="0"/>
              <a:t>f</a:t>
            </a:r>
            <a:r>
              <a:rPr lang="en-US" kern="0"/>
              <a:t>or</a:t>
            </a:r>
            <a:r>
              <a:rPr lang="pl-PL" kern="0"/>
              <a:t> choosing visualizations types</a:t>
            </a:r>
            <a:endParaRPr lang="pl-PL"/>
          </a:p>
        </p:txBody>
      </p:sp>
      <p:sp>
        <p:nvSpPr>
          <p:cNvPr id="7" name="TextBox 6">
            <a:extLst>
              <a:ext uri="{FF2B5EF4-FFF2-40B4-BE49-F238E27FC236}">
                <a16:creationId xmlns:a16="http://schemas.microsoft.com/office/drawing/2014/main" id="{25C92FAC-DB1E-41CC-887B-AFFB1D1472D8}"/>
              </a:ext>
            </a:extLst>
          </p:cNvPr>
          <p:cNvSpPr txBox="1"/>
          <p:nvPr/>
        </p:nvSpPr>
        <p:spPr>
          <a:xfrm>
            <a:off x="4597088" y="1108133"/>
            <a:ext cx="3276600" cy="369332"/>
          </a:xfrm>
          <a:prstGeom prst="rect">
            <a:avLst/>
          </a:prstGeom>
          <a:noFill/>
        </p:spPr>
        <p:txBody>
          <a:bodyPr wrap="square" rtlCol="0">
            <a:spAutoFit/>
          </a:bodyPr>
          <a:lstStyle/>
          <a:p>
            <a:pPr algn="ctr"/>
            <a:r>
              <a:rPr lang="en-US" b="1" u="sng"/>
              <a:t>Line Chart</a:t>
            </a:r>
          </a:p>
        </p:txBody>
      </p:sp>
      <p:sp>
        <p:nvSpPr>
          <p:cNvPr id="8" name="TextBox 7">
            <a:extLst>
              <a:ext uri="{FF2B5EF4-FFF2-40B4-BE49-F238E27FC236}">
                <a16:creationId xmlns:a16="http://schemas.microsoft.com/office/drawing/2014/main" id="{B1F55F74-07B4-4D8A-B360-EA1F26D60326}"/>
              </a:ext>
            </a:extLst>
          </p:cNvPr>
          <p:cNvSpPr txBox="1"/>
          <p:nvPr/>
        </p:nvSpPr>
        <p:spPr>
          <a:xfrm>
            <a:off x="8668330" y="1108133"/>
            <a:ext cx="3276600" cy="369332"/>
          </a:xfrm>
          <a:prstGeom prst="rect">
            <a:avLst/>
          </a:prstGeom>
          <a:noFill/>
        </p:spPr>
        <p:txBody>
          <a:bodyPr wrap="square" rtlCol="0">
            <a:spAutoFit/>
          </a:bodyPr>
          <a:lstStyle/>
          <a:p>
            <a:pPr algn="ctr"/>
            <a:r>
              <a:rPr lang="en-US" b="1" u="sng"/>
              <a:t>Heat Map </a:t>
            </a:r>
          </a:p>
        </p:txBody>
      </p:sp>
      <p:sp>
        <p:nvSpPr>
          <p:cNvPr id="9" name="TextBox 8">
            <a:extLst>
              <a:ext uri="{FF2B5EF4-FFF2-40B4-BE49-F238E27FC236}">
                <a16:creationId xmlns:a16="http://schemas.microsoft.com/office/drawing/2014/main" id="{BDEE5380-BE06-4E4F-8F50-111B4CD890F3}"/>
              </a:ext>
            </a:extLst>
          </p:cNvPr>
          <p:cNvSpPr txBox="1"/>
          <p:nvPr/>
        </p:nvSpPr>
        <p:spPr>
          <a:xfrm>
            <a:off x="4106340" y="3734012"/>
            <a:ext cx="3276600" cy="369332"/>
          </a:xfrm>
          <a:prstGeom prst="rect">
            <a:avLst/>
          </a:prstGeom>
          <a:noFill/>
        </p:spPr>
        <p:txBody>
          <a:bodyPr wrap="square" rtlCol="0">
            <a:spAutoFit/>
          </a:bodyPr>
          <a:lstStyle/>
          <a:p>
            <a:pPr algn="ctr"/>
            <a:r>
              <a:rPr lang="en-US" b="1" u="sng"/>
              <a:t>Scatterplot</a:t>
            </a:r>
          </a:p>
        </p:txBody>
      </p:sp>
      <p:sp>
        <p:nvSpPr>
          <p:cNvPr id="10" name="TextBox 9">
            <a:extLst>
              <a:ext uri="{FF2B5EF4-FFF2-40B4-BE49-F238E27FC236}">
                <a16:creationId xmlns:a16="http://schemas.microsoft.com/office/drawing/2014/main" id="{9271E83C-58F1-4743-94F1-874110CBD1FD}"/>
              </a:ext>
            </a:extLst>
          </p:cNvPr>
          <p:cNvSpPr txBox="1"/>
          <p:nvPr/>
        </p:nvSpPr>
        <p:spPr>
          <a:xfrm>
            <a:off x="8386854" y="3731423"/>
            <a:ext cx="3276600" cy="369332"/>
          </a:xfrm>
          <a:prstGeom prst="rect">
            <a:avLst/>
          </a:prstGeom>
          <a:noFill/>
        </p:spPr>
        <p:txBody>
          <a:bodyPr wrap="square" rtlCol="0">
            <a:spAutoFit/>
          </a:bodyPr>
          <a:lstStyle/>
          <a:p>
            <a:pPr algn="ctr"/>
            <a:r>
              <a:rPr lang="en-US" b="1" u="sng"/>
              <a:t>Bubble Chart</a:t>
            </a:r>
          </a:p>
        </p:txBody>
      </p:sp>
      <p:sp>
        <p:nvSpPr>
          <p:cNvPr id="12" name="TextBox 11">
            <a:extLst>
              <a:ext uri="{FF2B5EF4-FFF2-40B4-BE49-F238E27FC236}">
                <a16:creationId xmlns:a16="http://schemas.microsoft.com/office/drawing/2014/main" id="{1F270A8D-7121-4BA7-BF5A-04ED9A81D651}"/>
              </a:ext>
            </a:extLst>
          </p:cNvPr>
          <p:cNvSpPr txBox="1"/>
          <p:nvPr/>
        </p:nvSpPr>
        <p:spPr>
          <a:xfrm>
            <a:off x="1781175" y="1516078"/>
            <a:ext cx="2408779" cy="1331134"/>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Comparing data across categories</a:t>
            </a:r>
          </a:p>
          <a:p>
            <a:pPr marL="171450" indent="-171450">
              <a:buFont typeface="Arial" panose="020B0604020202020204" pitchFamily="34" charset="0"/>
              <a:buChar char="•"/>
            </a:pPr>
            <a:r>
              <a:rPr lang="pl-PL" sz="1050"/>
              <a:t>Difference between categories</a:t>
            </a:r>
            <a:r>
              <a:rPr lang="en-US" sz="1050"/>
              <a:t> </a:t>
            </a:r>
            <a:endParaRPr lang="pl-PL" sz="1050"/>
          </a:p>
          <a:p>
            <a:pPr marL="171450" indent="-171450">
              <a:buFont typeface="Arial" panose="020B0604020202020204" pitchFamily="34" charset="0"/>
              <a:buChar char="•"/>
            </a:pPr>
            <a:r>
              <a:rPr lang="en-US" sz="1050"/>
              <a:t>Single Variable Distributions (histogram)</a:t>
            </a:r>
            <a:endParaRPr lang="en-US" sz="1400" b="1"/>
          </a:p>
          <a:p>
            <a:r>
              <a:rPr lang="en-US" sz="1400" b="1"/>
              <a:t>Non-Ideal</a:t>
            </a:r>
            <a:r>
              <a:rPr lang="en-US" sz="1400"/>
              <a:t>:</a:t>
            </a:r>
          </a:p>
          <a:p>
            <a:pPr marL="171450" indent="-171450">
              <a:buFont typeface="Arial" panose="020B0604020202020204" pitchFamily="34" charset="0"/>
              <a:buChar char="•"/>
            </a:pPr>
            <a:r>
              <a:rPr lang="pl-PL" sz="1050"/>
              <a:t>Show data over time</a:t>
            </a:r>
            <a:endParaRPr lang="en-US" sz="1050"/>
          </a:p>
        </p:txBody>
      </p:sp>
      <p:sp>
        <p:nvSpPr>
          <p:cNvPr id="13" name="TextBox 12">
            <a:extLst>
              <a:ext uri="{FF2B5EF4-FFF2-40B4-BE49-F238E27FC236}">
                <a16:creationId xmlns:a16="http://schemas.microsoft.com/office/drawing/2014/main" id="{A57FB86D-69F8-4868-840B-D5B7313A9F2B}"/>
              </a:ext>
            </a:extLst>
          </p:cNvPr>
          <p:cNvSpPr txBox="1"/>
          <p:nvPr/>
        </p:nvSpPr>
        <p:spPr>
          <a:xfrm>
            <a:off x="10349178" y="1496003"/>
            <a:ext cx="1854636"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a:t>
            </a:r>
          </a:p>
          <a:p>
            <a:pPr marL="171450" indent="-171450">
              <a:buFont typeface="Arial" panose="020B0604020202020204" pitchFamily="34" charset="0"/>
              <a:buChar char="•"/>
            </a:pPr>
            <a:r>
              <a:rPr lang="en-US" sz="1050"/>
              <a:t>Multivariate Analysis</a:t>
            </a:r>
          </a:p>
          <a:p>
            <a:pPr marL="171450" indent="-171450">
              <a:buFont typeface="Arial" panose="020B0604020202020204" pitchFamily="34" charset="0"/>
              <a:buChar char="•"/>
            </a:pPr>
            <a:r>
              <a:rPr lang="en-US" sz="1050"/>
              <a:t>Distribution</a:t>
            </a:r>
          </a:p>
          <a:p>
            <a:r>
              <a:rPr lang="en-US" sz="1400" b="1"/>
              <a:t>Non-Ideal:</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Comparisons across more than 2 categories</a:t>
            </a:r>
            <a:endParaRPr lang="en-US" sz="1400"/>
          </a:p>
          <a:p>
            <a:pPr marL="285750" indent="-285750">
              <a:buFont typeface="Arial" panose="020B0604020202020204" pitchFamily="34" charset="0"/>
              <a:buChar char="•"/>
            </a:pPr>
            <a:endParaRPr lang="en-US" sz="1050"/>
          </a:p>
        </p:txBody>
      </p:sp>
      <p:sp>
        <p:nvSpPr>
          <p:cNvPr id="16" name="TextBox 15">
            <a:extLst>
              <a:ext uri="{FF2B5EF4-FFF2-40B4-BE49-F238E27FC236}">
                <a16:creationId xmlns:a16="http://schemas.microsoft.com/office/drawing/2014/main" id="{BD4A9829-5518-4CE0-9052-BE35FE052DEC}"/>
              </a:ext>
            </a:extLst>
          </p:cNvPr>
          <p:cNvSpPr txBox="1"/>
          <p:nvPr/>
        </p:nvSpPr>
        <p:spPr>
          <a:xfrm>
            <a:off x="7006979" y="1495795"/>
            <a:ext cx="2059941" cy="1815882"/>
          </a:xfrm>
          <a:prstGeom prst="rect">
            <a:avLst/>
          </a:prstGeom>
          <a:noFill/>
        </p:spPr>
        <p:txBody>
          <a:bodyPr wrap="square" rtlCol="0">
            <a:spAutoFit/>
          </a:bodyPr>
          <a:lstStyle/>
          <a:p>
            <a:r>
              <a:rPr lang="en-US" sz="1400" b="1"/>
              <a:t>Ideal</a:t>
            </a:r>
            <a:r>
              <a:rPr lang="en-US" sz="1400"/>
              <a:t>:</a:t>
            </a:r>
          </a:p>
          <a:p>
            <a:pPr marL="171450" indent="-171450">
              <a:buFont typeface="Arial" panose="020B0604020202020204" pitchFamily="34" charset="0"/>
              <a:buChar char="•"/>
            </a:pPr>
            <a:r>
              <a:rPr lang="en-US" sz="1050"/>
              <a:t>Time-Series for non-cyclical data</a:t>
            </a:r>
          </a:p>
          <a:p>
            <a:pPr marL="171450" indent="-171450">
              <a:buFont typeface="Arial" panose="020B0604020202020204" pitchFamily="34" charset="0"/>
              <a:buChar char="•"/>
            </a:pPr>
            <a:r>
              <a:rPr lang="en-US" sz="1050"/>
              <a:t>Identifying trends</a:t>
            </a:r>
          </a:p>
          <a:p>
            <a:pPr marL="171450" indent="-171450">
              <a:buFont typeface="Arial" panose="020B0604020202020204" pitchFamily="34" charset="0"/>
              <a:buChar char="•"/>
            </a:pPr>
            <a:r>
              <a:rPr lang="en-US" sz="1050"/>
              <a:t>Multiple categories over time</a:t>
            </a:r>
            <a:endParaRPr lang="en-US" sz="1400"/>
          </a:p>
          <a:p>
            <a:r>
              <a:rPr lang="en-US" sz="1400" b="1"/>
              <a:t>Non-Ideal: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Composition</a:t>
            </a:r>
          </a:p>
          <a:p>
            <a:endParaRPr lang="en-US" sz="1050"/>
          </a:p>
        </p:txBody>
      </p:sp>
      <p:sp>
        <p:nvSpPr>
          <p:cNvPr id="18" name="TextBox 17">
            <a:extLst>
              <a:ext uri="{FF2B5EF4-FFF2-40B4-BE49-F238E27FC236}">
                <a16:creationId xmlns:a16="http://schemas.microsoft.com/office/drawing/2014/main" id="{FEEB80F0-B711-4932-84D1-29E11D9FAC70}"/>
              </a:ext>
            </a:extLst>
          </p:cNvPr>
          <p:cNvSpPr txBox="1"/>
          <p:nvPr/>
        </p:nvSpPr>
        <p:spPr>
          <a:xfrm>
            <a:off x="2491267" y="4137363"/>
            <a:ext cx="1698687"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Proportions</a:t>
            </a:r>
          </a:p>
          <a:p>
            <a:pPr marL="171450" indent="-171450">
              <a:buFont typeface="Arial" panose="020B0604020202020204" pitchFamily="34" charset="0"/>
              <a:buChar char="•"/>
            </a:pPr>
            <a:r>
              <a:rPr lang="en-US" sz="1050"/>
              <a:t>Compositions</a:t>
            </a:r>
          </a:p>
          <a:p>
            <a:pPr marL="171450" indent="-171450">
              <a:buFont typeface="Arial" panose="020B0604020202020204" pitchFamily="34" charset="0"/>
              <a:buChar char="•"/>
            </a:pPr>
            <a:r>
              <a:rPr lang="en-US" sz="1050"/>
              <a:t>Hierarchal Data</a:t>
            </a:r>
            <a:endParaRPr lang="en-US" sz="1400"/>
          </a:p>
          <a:p>
            <a:r>
              <a:rPr lang="en-US" sz="1400" b="1"/>
              <a:t>Non-Ideal:</a:t>
            </a:r>
          </a:p>
          <a:p>
            <a:pPr marL="171450" indent="-171450">
              <a:buFont typeface="Arial" panose="020B0604020202020204" pitchFamily="34" charset="0"/>
              <a:buChar char="•"/>
            </a:pPr>
            <a:r>
              <a:rPr lang="en-US" sz="1050"/>
              <a:t>High # categories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0" name="TextBox 19">
            <a:extLst>
              <a:ext uri="{FF2B5EF4-FFF2-40B4-BE49-F238E27FC236}">
                <a16:creationId xmlns:a16="http://schemas.microsoft.com/office/drawing/2014/main" id="{FCB671F3-3B4D-49FC-8B9A-0872BC868F9A}"/>
              </a:ext>
            </a:extLst>
          </p:cNvPr>
          <p:cNvSpPr txBox="1"/>
          <p:nvPr/>
        </p:nvSpPr>
        <p:spPr>
          <a:xfrm>
            <a:off x="6648449" y="4097457"/>
            <a:ext cx="1857375" cy="1815882"/>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Correlations</a:t>
            </a:r>
          </a:p>
          <a:p>
            <a:r>
              <a:rPr lang="en-US" sz="1400" b="1"/>
              <a:t>Non-Ideal:</a:t>
            </a:r>
          </a:p>
          <a:p>
            <a:pPr marL="171450" indent="-171450">
              <a:buFont typeface="Arial" panose="020B0604020202020204" pitchFamily="34" charset="0"/>
              <a:buChar char="•"/>
            </a:pPr>
            <a:r>
              <a:rPr lang="en-US" sz="1050"/>
              <a:t>Comparing qualitative data</a:t>
            </a:r>
          </a:p>
          <a:p>
            <a:pPr marL="171450" indent="-171450">
              <a:buFont typeface="Arial" panose="020B0604020202020204" pitchFamily="34" charset="0"/>
              <a:buChar char="•"/>
            </a:pPr>
            <a:r>
              <a:rPr lang="en-US" sz="1050"/>
              <a:t>Categorization</a:t>
            </a:r>
          </a:p>
          <a:p>
            <a:pPr marL="171450" indent="-171450">
              <a:buFont typeface="Arial" panose="020B0604020202020204" pitchFamily="34" charset="0"/>
              <a:buChar char="•"/>
            </a:pPr>
            <a:r>
              <a:rPr lang="en-US" sz="1050"/>
              <a:t>Composition</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4" name="TextBox 23">
            <a:extLst>
              <a:ext uri="{FF2B5EF4-FFF2-40B4-BE49-F238E27FC236}">
                <a16:creationId xmlns:a16="http://schemas.microsoft.com/office/drawing/2014/main" id="{C9B77563-9BF2-4C97-85A5-7374C40254A7}"/>
              </a:ext>
            </a:extLst>
          </p:cNvPr>
          <p:cNvSpPr txBox="1"/>
          <p:nvPr/>
        </p:nvSpPr>
        <p:spPr>
          <a:xfrm>
            <a:off x="9929312" y="4041181"/>
            <a:ext cx="2240915" cy="1492716"/>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 between 3 variables</a:t>
            </a:r>
          </a:p>
          <a:p>
            <a:pPr marL="171450" indent="-171450">
              <a:buFont typeface="Arial" panose="020B0604020202020204" pitchFamily="34" charset="0"/>
              <a:buChar char="•"/>
            </a:pPr>
            <a:r>
              <a:rPr lang="en-US" sz="1050"/>
              <a:t>Overlay on maps</a:t>
            </a:r>
          </a:p>
          <a:p>
            <a:pPr marL="171450" indent="-171450">
              <a:buFont typeface="Arial" panose="020B0604020202020204" pitchFamily="34" charset="0"/>
              <a:buChar char="•"/>
            </a:pPr>
            <a:endParaRPr lang="en-US" sz="1050"/>
          </a:p>
          <a:p>
            <a:r>
              <a:rPr lang="en-US" sz="1400" b="1"/>
              <a:t>Non-Ideal:</a:t>
            </a:r>
          </a:p>
          <a:p>
            <a:pPr marL="285750" indent="-285750">
              <a:buFont typeface="Arial" panose="020B0604020202020204" pitchFamily="34" charset="0"/>
              <a:buChar char="•"/>
            </a:pPr>
            <a:r>
              <a:rPr lang="en-US" sz="1050"/>
              <a:t>Comparing across categories</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Compositions</a:t>
            </a:r>
          </a:p>
        </p:txBody>
      </p:sp>
      <p:sp>
        <p:nvSpPr>
          <p:cNvPr id="25" name="TextBox 24">
            <a:extLst>
              <a:ext uri="{FF2B5EF4-FFF2-40B4-BE49-F238E27FC236}">
                <a16:creationId xmlns:a16="http://schemas.microsoft.com/office/drawing/2014/main" id="{4A4EED40-A5C2-447D-9D92-4E210D860BD6}"/>
              </a:ext>
            </a:extLst>
          </p:cNvPr>
          <p:cNvSpPr txBox="1"/>
          <p:nvPr/>
        </p:nvSpPr>
        <p:spPr>
          <a:xfrm>
            <a:off x="316381" y="3276581"/>
            <a:ext cx="3513095" cy="415498"/>
          </a:xfrm>
          <a:prstGeom prst="rect">
            <a:avLst/>
          </a:prstGeom>
          <a:noFill/>
        </p:spPr>
        <p:txBody>
          <a:bodyPr wrap="square" rtlCol="0">
            <a:spAutoFit/>
          </a:bodyPr>
          <a:lstStyle/>
          <a:p>
            <a:r>
              <a:rPr lang="en-US" sz="1050" b="1"/>
              <a:t>Example Use: </a:t>
            </a:r>
            <a:r>
              <a:rPr lang="en-US" sz="1050"/>
              <a:t>Sales across regions, volume of sales, </a:t>
            </a:r>
            <a:r>
              <a:rPr lang="en-US" sz="1050" err="1"/>
              <a:t>spen</a:t>
            </a:r>
            <a:r>
              <a:rPr lang="pl-PL" sz="1050"/>
              <a:t>d </a:t>
            </a:r>
            <a:r>
              <a:rPr lang="en-US" sz="1050"/>
              <a:t>across categories, comparing previous year data</a:t>
            </a:r>
            <a:endParaRPr lang="en-US" sz="1050" b="1"/>
          </a:p>
        </p:txBody>
      </p:sp>
      <p:sp>
        <p:nvSpPr>
          <p:cNvPr id="26" name="TextBox 25">
            <a:extLst>
              <a:ext uri="{FF2B5EF4-FFF2-40B4-BE49-F238E27FC236}">
                <a16:creationId xmlns:a16="http://schemas.microsoft.com/office/drawing/2014/main" id="{34B91B87-3011-4B37-89CE-B36D62CFE8C4}"/>
              </a:ext>
            </a:extLst>
          </p:cNvPr>
          <p:cNvSpPr txBox="1"/>
          <p:nvPr/>
        </p:nvSpPr>
        <p:spPr>
          <a:xfrm>
            <a:off x="4623872" y="3286531"/>
            <a:ext cx="3224163" cy="430887"/>
          </a:xfrm>
          <a:prstGeom prst="rect">
            <a:avLst/>
          </a:prstGeom>
          <a:noFill/>
        </p:spPr>
        <p:txBody>
          <a:bodyPr wrap="square" rtlCol="0">
            <a:spAutoFit/>
          </a:bodyPr>
          <a:lstStyle/>
          <a:p>
            <a:r>
              <a:rPr lang="en-US" sz="1050" b="1"/>
              <a:t>Example Use: </a:t>
            </a:r>
            <a:r>
              <a:rPr lang="en-US" sz="1050"/>
              <a:t>Sales over time, market growth, forecasting, revenue trends</a:t>
            </a:r>
            <a:endParaRPr lang="en-US" sz="1050" b="1"/>
          </a:p>
        </p:txBody>
      </p:sp>
      <p:sp>
        <p:nvSpPr>
          <p:cNvPr id="27" name="TextBox 26">
            <a:extLst>
              <a:ext uri="{FF2B5EF4-FFF2-40B4-BE49-F238E27FC236}">
                <a16:creationId xmlns:a16="http://schemas.microsoft.com/office/drawing/2014/main" id="{7CD47499-7BFD-4EF0-90EE-DE44298F92E3}"/>
              </a:ext>
            </a:extLst>
          </p:cNvPr>
          <p:cNvSpPr txBox="1"/>
          <p:nvPr/>
        </p:nvSpPr>
        <p:spPr>
          <a:xfrm>
            <a:off x="8737097" y="3286569"/>
            <a:ext cx="3224163" cy="430887"/>
          </a:xfrm>
          <a:prstGeom prst="rect">
            <a:avLst/>
          </a:prstGeom>
          <a:noFill/>
        </p:spPr>
        <p:txBody>
          <a:bodyPr wrap="square" rtlCol="0">
            <a:spAutoFit/>
          </a:bodyPr>
          <a:lstStyle/>
          <a:p>
            <a:r>
              <a:rPr lang="en-US" sz="1050" b="1"/>
              <a:t>Example Use: </a:t>
            </a:r>
            <a:r>
              <a:rPr lang="en-US" sz="1050"/>
              <a:t>Segment analysis, product sales across regions, sales across brands</a:t>
            </a:r>
            <a:endParaRPr lang="en-US" sz="1050" b="1"/>
          </a:p>
        </p:txBody>
      </p:sp>
      <p:sp>
        <p:nvSpPr>
          <p:cNvPr id="28" name="TextBox 27">
            <a:extLst>
              <a:ext uri="{FF2B5EF4-FFF2-40B4-BE49-F238E27FC236}">
                <a16:creationId xmlns:a16="http://schemas.microsoft.com/office/drawing/2014/main" id="{98C215BE-2C30-4D08-A5EA-E87A892B031A}"/>
              </a:ext>
            </a:extLst>
          </p:cNvPr>
          <p:cNvSpPr txBox="1"/>
          <p:nvPr/>
        </p:nvSpPr>
        <p:spPr>
          <a:xfrm>
            <a:off x="460846" y="5975136"/>
            <a:ext cx="3224163" cy="577081"/>
          </a:xfrm>
          <a:prstGeom prst="rect">
            <a:avLst/>
          </a:prstGeom>
          <a:noFill/>
        </p:spPr>
        <p:txBody>
          <a:bodyPr wrap="square" rtlCol="0">
            <a:spAutoFit/>
          </a:bodyPr>
          <a:lstStyle/>
          <a:p>
            <a:r>
              <a:rPr lang="en-US" sz="1050" b="1"/>
              <a:t>Example Use: </a:t>
            </a:r>
            <a:r>
              <a:rPr lang="en-US" sz="1050"/>
              <a:t>Market share, product sales breakdown, region comparisons. Top 5 vs Bottom 5, comparing budget across years</a:t>
            </a:r>
            <a:endParaRPr lang="en-US" sz="1050" b="1"/>
          </a:p>
        </p:txBody>
      </p:sp>
      <p:sp>
        <p:nvSpPr>
          <p:cNvPr id="29" name="TextBox 28">
            <a:extLst>
              <a:ext uri="{FF2B5EF4-FFF2-40B4-BE49-F238E27FC236}">
                <a16:creationId xmlns:a16="http://schemas.microsoft.com/office/drawing/2014/main" id="{91DD7BB6-56C3-4749-9A28-F5E190F51A4C}"/>
              </a:ext>
            </a:extLst>
          </p:cNvPr>
          <p:cNvSpPr txBox="1"/>
          <p:nvPr/>
        </p:nvSpPr>
        <p:spPr>
          <a:xfrm>
            <a:off x="4623872" y="5963559"/>
            <a:ext cx="3224163" cy="577081"/>
          </a:xfrm>
          <a:prstGeom prst="rect">
            <a:avLst/>
          </a:prstGeom>
          <a:noFill/>
        </p:spPr>
        <p:txBody>
          <a:bodyPr wrap="square" rtlCol="0">
            <a:spAutoFit/>
          </a:bodyPr>
          <a:lstStyle/>
          <a:p>
            <a:r>
              <a:rPr lang="en-US" sz="1050" b="1"/>
              <a:t>Example Use: </a:t>
            </a:r>
            <a:r>
              <a:rPr lang="en-US" sz="1050"/>
              <a:t>Concentration analysis, sales patterns, cost analysis, outlier identification, trends, identifying lagging products</a:t>
            </a:r>
            <a:endParaRPr lang="en-US" sz="1050" b="1"/>
          </a:p>
        </p:txBody>
      </p:sp>
      <p:sp>
        <p:nvSpPr>
          <p:cNvPr id="30" name="TextBox 29">
            <a:extLst>
              <a:ext uri="{FF2B5EF4-FFF2-40B4-BE49-F238E27FC236}">
                <a16:creationId xmlns:a16="http://schemas.microsoft.com/office/drawing/2014/main" id="{C3363A1B-A623-471E-B0DA-B3CDD8026BB2}"/>
              </a:ext>
            </a:extLst>
          </p:cNvPr>
          <p:cNvSpPr txBox="1"/>
          <p:nvPr/>
        </p:nvSpPr>
        <p:spPr>
          <a:xfrm>
            <a:off x="8677540" y="5985570"/>
            <a:ext cx="3224163" cy="415498"/>
          </a:xfrm>
          <a:prstGeom prst="rect">
            <a:avLst/>
          </a:prstGeom>
          <a:solidFill>
            <a:schemeClr val="bg1"/>
          </a:solidFill>
        </p:spPr>
        <p:txBody>
          <a:bodyPr wrap="square" rtlCol="0">
            <a:spAutoFit/>
          </a:bodyPr>
          <a:lstStyle/>
          <a:p>
            <a:r>
              <a:rPr lang="en-US" sz="1050" b="1"/>
              <a:t>Example Use: </a:t>
            </a:r>
            <a:r>
              <a:rPr lang="en-US" sz="1050"/>
              <a:t>Sales concentration, product comparisons,</a:t>
            </a:r>
            <a:r>
              <a:rPr lang="en-US" sz="1050" b="1"/>
              <a:t> </a:t>
            </a:r>
            <a:r>
              <a:rPr lang="en-US" sz="1050"/>
              <a:t>Sales across regions, product comparisons </a:t>
            </a:r>
            <a:endParaRPr lang="en-US" sz="1050" b="1"/>
          </a:p>
        </p:txBody>
      </p:sp>
      <p:sp>
        <p:nvSpPr>
          <p:cNvPr id="32" name="TextBox 31">
            <a:extLst>
              <a:ext uri="{FF2B5EF4-FFF2-40B4-BE49-F238E27FC236}">
                <a16:creationId xmlns:a16="http://schemas.microsoft.com/office/drawing/2014/main" id="{B01AF3A6-3A8F-4204-B0F1-3E794CC443D4}"/>
              </a:ext>
            </a:extLst>
          </p:cNvPr>
          <p:cNvSpPr txBox="1"/>
          <p:nvPr/>
        </p:nvSpPr>
        <p:spPr>
          <a:xfrm>
            <a:off x="142875" y="1178670"/>
            <a:ext cx="3276600" cy="369332"/>
          </a:xfrm>
          <a:prstGeom prst="rect">
            <a:avLst/>
          </a:prstGeom>
          <a:noFill/>
        </p:spPr>
        <p:txBody>
          <a:bodyPr wrap="square" rtlCol="0">
            <a:spAutoFit/>
          </a:bodyPr>
          <a:lstStyle/>
          <a:p>
            <a:pPr algn="ctr"/>
            <a:r>
              <a:rPr lang="pl-PL" b="1" u="sng"/>
              <a:t>Bar</a:t>
            </a:r>
            <a:r>
              <a:rPr lang="en-US" b="1" u="sng"/>
              <a:t> Chart</a:t>
            </a:r>
          </a:p>
        </p:txBody>
      </p:sp>
      <p:sp>
        <p:nvSpPr>
          <p:cNvPr id="33" name="TextBox 32">
            <a:extLst>
              <a:ext uri="{FF2B5EF4-FFF2-40B4-BE49-F238E27FC236}">
                <a16:creationId xmlns:a16="http://schemas.microsoft.com/office/drawing/2014/main" id="{1BEE0C9A-CC85-40D9-8317-016D955D908A}"/>
              </a:ext>
            </a:extLst>
          </p:cNvPr>
          <p:cNvSpPr txBox="1"/>
          <p:nvPr/>
        </p:nvSpPr>
        <p:spPr>
          <a:xfrm>
            <a:off x="-174174" y="3736601"/>
            <a:ext cx="3276600" cy="369332"/>
          </a:xfrm>
          <a:prstGeom prst="rect">
            <a:avLst/>
          </a:prstGeom>
          <a:noFill/>
        </p:spPr>
        <p:txBody>
          <a:bodyPr wrap="square" rtlCol="0">
            <a:spAutoFit/>
          </a:bodyPr>
          <a:lstStyle/>
          <a:p>
            <a:pPr algn="ctr"/>
            <a:r>
              <a:rPr lang="en-US" b="1" u="sng"/>
              <a:t>Tree Map</a:t>
            </a:r>
          </a:p>
        </p:txBody>
      </p:sp>
      <p:sp>
        <p:nvSpPr>
          <p:cNvPr id="31" name="Rounded Rectangle 12">
            <a:extLst>
              <a:ext uri="{FF2B5EF4-FFF2-40B4-BE49-F238E27FC236}">
                <a16:creationId xmlns:a16="http://schemas.microsoft.com/office/drawing/2014/main" id="{07C35943-D267-4FD0-AD0D-0D7A401EB49C}"/>
              </a:ext>
            </a:extLst>
          </p:cNvPr>
          <p:cNvSpPr/>
          <p:nvPr/>
        </p:nvSpPr>
        <p:spPr>
          <a:xfrm>
            <a:off x="10170301" y="267427"/>
            <a:ext cx="1774629" cy="396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Visualization</a:t>
            </a:r>
            <a:r>
              <a:rPr lang="pl-PL" sz="1600" dirty="0">
                <a:latin typeface="+mj-lt"/>
              </a:rPr>
              <a:t>s</a:t>
            </a:r>
            <a:endParaRPr lang="en-US" sz="1600" dirty="0">
              <a:latin typeface="+mj-lt"/>
            </a:endParaRPr>
          </a:p>
        </p:txBody>
      </p:sp>
      <p:pic>
        <p:nvPicPr>
          <p:cNvPr id="21" name="Picture 20">
            <a:extLst>
              <a:ext uri="{FF2B5EF4-FFF2-40B4-BE49-F238E27FC236}">
                <a16:creationId xmlns:a16="http://schemas.microsoft.com/office/drawing/2014/main" id="{CAB38A8B-9212-4CA0-9FDE-E2FC78F2B631}"/>
              </a:ext>
            </a:extLst>
          </p:cNvPr>
          <p:cNvPicPr>
            <a:picLocks noChangeAspect="1"/>
          </p:cNvPicPr>
          <p:nvPr/>
        </p:nvPicPr>
        <p:blipFill>
          <a:blip r:embed="rId3"/>
          <a:stretch>
            <a:fillRect/>
          </a:stretch>
        </p:blipFill>
        <p:spPr>
          <a:xfrm>
            <a:off x="137405" y="4289407"/>
            <a:ext cx="2331227" cy="776114"/>
          </a:xfrm>
          <a:prstGeom prst="rect">
            <a:avLst/>
          </a:prstGeom>
        </p:spPr>
      </p:pic>
      <p:pic>
        <p:nvPicPr>
          <p:cNvPr id="35" name="Picture 34">
            <a:extLst>
              <a:ext uri="{FF2B5EF4-FFF2-40B4-BE49-F238E27FC236}">
                <a16:creationId xmlns:a16="http://schemas.microsoft.com/office/drawing/2014/main" id="{9FD25000-1579-41F0-8AB9-B079E2A30431}"/>
              </a:ext>
            </a:extLst>
          </p:cNvPr>
          <p:cNvPicPr>
            <a:picLocks noChangeAspect="1"/>
          </p:cNvPicPr>
          <p:nvPr/>
        </p:nvPicPr>
        <p:blipFill>
          <a:blip r:embed="rId4"/>
          <a:stretch>
            <a:fillRect/>
          </a:stretch>
        </p:blipFill>
        <p:spPr>
          <a:xfrm>
            <a:off x="8732243" y="4292216"/>
            <a:ext cx="1192492" cy="1081528"/>
          </a:xfrm>
          <a:prstGeom prst="rect">
            <a:avLst/>
          </a:prstGeom>
        </p:spPr>
      </p:pic>
      <p:pic>
        <p:nvPicPr>
          <p:cNvPr id="37" name="Picture 36">
            <a:extLst>
              <a:ext uri="{FF2B5EF4-FFF2-40B4-BE49-F238E27FC236}">
                <a16:creationId xmlns:a16="http://schemas.microsoft.com/office/drawing/2014/main" id="{61B050BD-9C8F-4D52-8BC2-39F8BE774106}"/>
              </a:ext>
            </a:extLst>
          </p:cNvPr>
          <p:cNvPicPr>
            <a:picLocks noChangeAspect="1"/>
          </p:cNvPicPr>
          <p:nvPr/>
        </p:nvPicPr>
        <p:blipFill>
          <a:blip r:embed="rId5"/>
          <a:stretch>
            <a:fillRect/>
          </a:stretch>
        </p:blipFill>
        <p:spPr>
          <a:xfrm>
            <a:off x="4418718" y="4445540"/>
            <a:ext cx="2080190" cy="840876"/>
          </a:xfrm>
          <a:prstGeom prst="rect">
            <a:avLst/>
          </a:prstGeom>
        </p:spPr>
      </p:pic>
      <p:pic>
        <p:nvPicPr>
          <p:cNvPr id="39" name="Picture 38">
            <a:extLst>
              <a:ext uri="{FF2B5EF4-FFF2-40B4-BE49-F238E27FC236}">
                <a16:creationId xmlns:a16="http://schemas.microsoft.com/office/drawing/2014/main" id="{3938B22C-F47C-4FC4-B442-48D8DEAE45D3}"/>
              </a:ext>
            </a:extLst>
          </p:cNvPr>
          <p:cNvPicPr>
            <a:picLocks noChangeAspect="1"/>
          </p:cNvPicPr>
          <p:nvPr/>
        </p:nvPicPr>
        <p:blipFill>
          <a:blip r:embed="rId6"/>
          <a:stretch>
            <a:fillRect/>
          </a:stretch>
        </p:blipFill>
        <p:spPr>
          <a:xfrm>
            <a:off x="4608545" y="1813341"/>
            <a:ext cx="2152925" cy="911507"/>
          </a:xfrm>
          <a:prstGeom prst="rect">
            <a:avLst/>
          </a:prstGeom>
        </p:spPr>
      </p:pic>
      <p:pic>
        <p:nvPicPr>
          <p:cNvPr id="43" name="Picture 42">
            <a:extLst>
              <a:ext uri="{FF2B5EF4-FFF2-40B4-BE49-F238E27FC236}">
                <a16:creationId xmlns:a16="http://schemas.microsoft.com/office/drawing/2014/main" id="{07EA085F-1C51-43CA-90FD-8880637F4B0E}"/>
              </a:ext>
            </a:extLst>
          </p:cNvPr>
          <p:cNvPicPr>
            <a:picLocks noChangeAspect="1"/>
          </p:cNvPicPr>
          <p:nvPr/>
        </p:nvPicPr>
        <p:blipFill>
          <a:blip r:embed="rId7"/>
          <a:stretch>
            <a:fillRect/>
          </a:stretch>
        </p:blipFill>
        <p:spPr>
          <a:xfrm>
            <a:off x="9312429" y="1673221"/>
            <a:ext cx="814976" cy="1191749"/>
          </a:xfrm>
          <a:prstGeom prst="rect">
            <a:avLst/>
          </a:prstGeom>
        </p:spPr>
      </p:pic>
    </p:spTree>
    <p:extLst>
      <p:ext uri="{BB962C8B-B14F-4D97-AF65-F5344CB8AC3E}">
        <p14:creationId xmlns:p14="http://schemas.microsoft.com/office/powerpoint/2010/main" val="2924354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46BD-C8C4-4669-84E9-C63133105207}"/>
              </a:ext>
            </a:extLst>
          </p:cNvPr>
          <p:cNvSpPr>
            <a:spLocks noGrp="1"/>
          </p:cNvSpPr>
          <p:nvPr>
            <p:ph type="title"/>
          </p:nvPr>
        </p:nvSpPr>
        <p:spPr>
          <a:xfrm>
            <a:off x="354765" y="410211"/>
            <a:ext cx="11294180" cy="485335"/>
          </a:xfrm>
        </p:spPr>
        <p:txBody>
          <a:bodyPr/>
          <a:lstStyle/>
          <a:p>
            <a:r>
              <a:rPr lang="en-US" dirty="0"/>
              <a:t>Design BEST PRACTICES SUMMARY</a:t>
            </a:r>
          </a:p>
        </p:txBody>
      </p:sp>
      <p:sp>
        <p:nvSpPr>
          <p:cNvPr id="8" name="Text Placeholder 7">
            <a:extLst>
              <a:ext uri="{FF2B5EF4-FFF2-40B4-BE49-F238E27FC236}">
                <a16:creationId xmlns:a16="http://schemas.microsoft.com/office/drawing/2014/main" id="{45376C81-4506-470E-872D-F44E4F24B34A}"/>
              </a:ext>
            </a:extLst>
          </p:cNvPr>
          <p:cNvSpPr>
            <a:spLocks noGrp="1"/>
          </p:cNvSpPr>
          <p:nvPr>
            <p:ph type="body" sz="quarter" idx="18"/>
          </p:nvPr>
        </p:nvSpPr>
        <p:spPr>
          <a:xfrm>
            <a:off x="1323723" y="2601861"/>
            <a:ext cx="400736" cy="395668"/>
          </a:xfrm>
          <a:solidFill>
            <a:schemeClr val="accent2"/>
          </a:solidFill>
        </p:spPr>
        <p:txBody>
          <a:bodyPr/>
          <a:lstStyle/>
          <a:p>
            <a:r>
              <a:rPr lang="pl-PL" dirty="0"/>
              <a:t>3</a:t>
            </a:r>
            <a:endParaRPr lang="en-US" dirty="0"/>
          </a:p>
        </p:txBody>
      </p:sp>
      <p:sp>
        <p:nvSpPr>
          <p:cNvPr id="10" name="Text Placeholder 9">
            <a:extLst>
              <a:ext uri="{FF2B5EF4-FFF2-40B4-BE49-F238E27FC236}">
                <a16:creationId xmlns:a16="http://schemas.microsoft.com/office/drawing/2014/main" id="{B4BE3350-56A9-45BF-91B1-AF530B115DF4}"/>
              </a:ext>
            </a:extLst>
          </p:cNvPr>
          <p:cNvSpPr>
            <a:spLocks noGrp="1"/>
          </p:cNvSpPr>
          <p:nvPr>
            <p:ph type="body" sz="quarter" idx="20"/>
          </p:nvPr>
        </p:nvSpPr>
        <p:spPr>
          <a:xfrm>
            <a:off x="1323723" y="1776457"/>
            <a:ext cx="400736" cy="395668"/>
          </a:xfrm>
          <a:solidFill>
            <a:schemeClr val="accent6"/>
          </a:solidFill>
        </p:spPr>
        <p:txBody>
          <a:bodyPr/>
          <a:lstStyle/>
          <a:p>
            <a:r>
              <a:rPr lang="en-US" dirty="0"/>
              <a:t>2</a:t>
            </a:r>
          </a:p>
        </p:txBody>
      </p:sp>
      <p:sp>
        <p:nvSpPr>
          <p:cNvPr id="12" name="Text Placeholder 11">
            <a:extLst>
              <a:ext uri="{FF2B5EF4-FFF2-40B4-BE49-F238E27FC236}">
                <a16:creationId xmlns:a16="http://schemas.microsoft.com/office/drawing/2014/main" id="{F35070FE-6ACD-4540-B8CC-463916F60E79}"/>
              </a:ext>
            </a:extLst>
          </p:cNvPr>
          <p:cNvSpPr>
            <a:spLocks noGrp="1"/>
          </p:cNvSpPr>
          <p:nvPr>
            <p:ph type="body" sz="quarter" idx="22"/>
          </p:nvPr>
        </p:nvSpPr>
        <p:spPr>
          <a:xfrm>
            <a:off x="1333197" y="3459853"/>
            <a:ext cx="400736" cy="395668"/>
          </a:xfrm>
          <a:solidFill>
            <a:schemeClr val="accent3"/>
          </a:solidFill>
        </p:spPr>
        <p:txBody>
          <a:bodyPr/>
          <a:lstStyle/>
          <a:p>
            <a:r>
              <a:rPr lang="en-US" dirty="0"/>
              <a:t>4</a:t>
            </a:r>
          </a:p>
        </p:txBody>
      </p:sp>
      <p:sp>
        <p:nvSpPr>
          <p:cNvPr id="14" name="Text Placeholder 13">
            <a:extLst>
              <a:ext uri="{FF2B5EF4-FFF2-40B4-BE49-F238E27FC236}">
                <a16:creationId xmlns:a16="http://schemas.microsoft.com/office/drawing/2014/main" id="{DD3CAF63-A107-426A-937B-C30394305270}"/>
              </a:ext>
            </a:extLst>
          </p:cNvPr>
          <p:cNvSpPr>
            <a:spLocks noGrp="1"/>
          </p:cNvSpPr>
          <p:nvPr>
            <p:ph type="body" sz="quarter" idx="24"/>
          </p:nvPr>
        </p:nvSpPr>
        <p:spPr>
          <a:xfrm>
            <a:off x="1323723" y="4159267"/>
            <a:ext cx="400736" cy="395668"/>
          </a:xfrm>
          <a:solidFill>
            <a:schemeClr val="accent4"/>
          </a:solidFill>
        </p:spPr>
        <p:txBody>
          <a:bodyPr/>
          <a:lstStyle/>
          <a:p>
            <a:r>
              <a:rPr lang="en-US" dirty="0"/>
              <a:t>5</a:t>
            </a:r>
          </a:p>
        </p:txBody>
      </p:sp>
      <p:sp>
        <p:nvSpPr>
          <p:cNvPr id="16" name="Text Placeholder 15">
            <a:extLst>
              <a:ext uri="{FF2B5EF4-FFF2-40B4-BE49-F238E27FC236}">
                <a16:creationId xmlns:a16="http://schemas.microsoft.com/office/drawing/2014/main" id="{6ADF3838-DFEA-4F1B-B0F2-81A0B8B87278}"/>
              </a:ext>
            </a:extLst>
          </p:cNvPr>
          <p:cNvSpPr>
            <a:spLocks noGrp="1"/>
          </p:cNvSpPr>
          <p:nvPr>
            <p:ph type="body" sz="quarter" idx="26"/>
          </p:nvPr>
        </p:nvSpPr>
        <p:spPr>
          <a:xfrm>
            <a:off x="1333197" y="1168964"/>
            <a:ext cx="400736" cy="395668"/>
          </a:xfrm>
          <a:solidFill>
            <a:schemeClr val="accent5"/>
          </a:solidFill>
        </p:spPr>
        <p:txBody>
          <a:bodyPr/>
          <a:lstStyle/>
          <a:p>
            <a:r>
              <a:rPr lang="en-US" dirty="0"/>
              <a:t>1</a:t>
            </a:r>
          </a:p>
        </p:txBody>
      </p:sp>
      <p:sp>
        <p:nvSpPr>
          <p:cNvPr id="21" name="Text Placeholder 7">
            <a:extLst>
              <a:ext uri="{FF2B5EF4-FFF2-40B4-BE49-F238E27FC236}">
                <a16:creationId xmlns:a16="http://schemas.microsoft.com/office/drawing/2014/main" id="{7B7E5E1D-9035-4CB5-9D72-16D2B1951929}"/>
              </a:ext>
            </a:extLst>
          </p:cNvPr>
          <p:cNvSpPr txBox="1">
            <a:spLocks/>
          </p:cNvSpPr>
          <p:nvPr/>
        </p:nvSpPr>
        <p:spPr>
          <a:xfrm>
            <a:off x="1323723" y="46707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6">
              <a:lumMod val="7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6</a:t>
            </a:r>
          </a:p>
        </p:txBody>
      </p:sp>
      <p:sp>
        <p:nvSpPr>
          <p:cNvPr id="29" name="TextBox 28">
            <a:extLst>
              <a:ext uri="{FF2B5EF4-FFF2-40B4-BE49-F238E27FC236}">
                <a16:creationId xmlns:a16="http://schemas.microsoft.com/office/drawing/2014/main" id="{11769B7C-2D67-2B1C-55AD-A6A4DF1A6D7D}"/>
              </a:ext>
            </a:extLst>
          </p:cNvPr>
          <p:cNvSpPr txBox="1"/>
          <p:nvPr/>
        </p:nvSpPr>
        <p:spPr>
          <a:xfrm>
            <a:off x="1916348" y="1152575"/>
            <a:ext cx="8375515" cy="4821000"/>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Annotate and Highlight areas to draw the viewer’s attention to what you want them to learn, annotate.</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Create  sparse visuals so that the information to be conveyed stand out. This can be done by using muted colors if there are many data points and you want to highlight one in reference to the others.</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 the same color across a certain feature. </a:t>
            </a:r>
            <a:r>
              <a:rPr lang="en-US" dirty="0">
                <a:latin typeface="Calibri" panose="020F0502020204030204" pitchFamily="34" charset="0"/>
                <a:ea typeface="Times New Roman" panose="02020603050405020304" pitchFamily="18" charset="0"/>
                <a:cs typeface="Times New Roman" panose="02020603050405020304" pitchFamily="18" charset="0"/>
              </a:rPr>
              <a:t>In other words, be consistent in the usage of positive and negative tones or say Shipped is always purple  and Planned is always orange. This reduces </a:t>
            </a:r>
            <a:r>
              <a:rPr lang="en-US" b="1" dirty="0">
                <a:latin typeface="Calibri" panose="020F0502020204030204" pitchFamily="34" charset="0"/>
                <a:ea typeface="Times New Roman" panose="02020603050405020304" pitchFamily="18" charset="0"/>
                <a:cs typeface="Times New Roman" panose="02020603050405020304" pitchFamily="18" charset="0"/>
              </a:rPr>
              <a:t>movement of eye to legend </a:t>
            </a:r>
            <a:r>
              <a:rPr lang="en-US" dirty="0">
                <a:latin typeface="Calibri" panose="020F0502020204030204" pitchFamily="34" charset="0"/>
                <a:ea typeface="Times New Roman" panose="02020603050405020304" pitchFamily="18" charset="0"/>
                <a:cs typeface="Times New Roman" panose="02020603050405020304" pitchFamily="18" charset="0"/>
              </a:rPr>
              <a:t>repeatedly.</a:t>
            </a:r>
          </a:p>
          <a:p>
            <a:pPr>
              <a:lnSpc>
                <a:spcPct val="107000"/>
              </a:lnSpc>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Apply the principle of how the eye moves for the placement of the visuals. </a:t>
            </a:r>
            <a:r>
              <a:rPr lang="en-CA" dirty="0"/>
              <a:t>Ideal flow is left to right and top to bottom.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using interactivity,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set defaults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the one that should most lik</a:t>
            </a:r>
            <a:r>
              <a:rPr lang="en-US" dirty="0">
                <a:latin typeface="Calibri" panose="020F0502020204030204" pitchFamily="34" charset="0"/>
                <a:ea typeface="Times New Roman" panose="02020603050405020304" pitchFamily="18" charset="0"/>
                <a:cs typeface="Times New Roman" panose="02020603050405020304" pitchFamily="18" charset="0"/>
              </a:rPr>
              <a:t>ely be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of interest to the user. </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Derive the conclusion out and then decide how to present it. Smarter narratives can make this dynamic.</a:t>
            </a:r>
          </a:p>
          <a:p>
            <a:pPr marR="0" lvl="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Normalize the data and create log scales to compare features of two very different dimensions on the same axis.</a:t>
            </a:r>
          </a:p>
        </p:txBody>
      </p:sp>
      <p:sp>
        <p:nvSpPr>
          <p:cNvPr id="42" name="Text Placeholder 7">
            <a:extLst>
              <a:ext uri="{FF2B5EF4-FFF2-40B4-BE49-F238E27FC236}">
                <a16:creationId xmlns:a16="http://schemas.microsoft.com/office/drawing/2014/main" id="{5C083100-5F6F-23D0-76DB-103B91307BF2}"/>
              </a:ext>
            </a:extLst>
          </p:cNvPr>
          <p:cNvSpPr txBox="1">
            <a:spLocks/>
          </p:cNvSpPr>
          <p:nvPr/>
        </p:nvSpPr>
        <p:spPr>
          <a:xfrm>
            <a:off x="1287222" y="5278268"/>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1">
              <a:lumMod val="7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7</a:t>
            </a:r>
          </a:p>
        </p:txBody>
      </p:sp>
      <p:sp>
        <p:nvSpPr>
          <p:cNvPr id="3" name="TextBox 2">
            <a:extLst>
              <a:ext uri="{FF2B5EF4-FFF2-40B4-BE49-F238E27FC236}">
                <a16:creationId xmlns:a16="http://schemas.microsoft.com/office/drawing/2014/main" id="{A25BB699-4E3E-6A26-22CA-E64DC10064B4}"/>
              </a:ext>
            </a:extLst>
          </p:cNvPr>
          <p:cNvSpPr txBox="1"/>
          <p:nvPr/>
        </p:nvSpPr>
        <p:spPr>
          <a:xfrm>
            <a:off x="10607040" y="6103620"/>
            <a:ext cx="1314450" cy="754380"/>
          </a:xfrm>
          <a:prstGeom prst="rect">
            <a:avLst/>
          </a:prstGeom>
          <a:solidFill>
            <a:srgbClr val="4F2170"/>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424652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Best Practices : Arrangement </a:t>
            </a:r>
            <a:r>
              <a:rPr lang="en-US"/>
              <a:t>and placement</a:t>
            </a:r>
            <a:endParaRPr lang="en-US" dirty="0"/>
          </a:p>
        </p:txBody>
      </p:sp>
      <p:sp>
        <p:nvSpPr>
          <p:cNvPr id="3" name="TextBox 2">
            <a:extLst>
              <a:ext uri="{FF2B5EF4-FFF2-40B4-BE49-F238E27FC236}">
                <a16:creationId xmlns:a16="http://schemas.microsoft.com/office/drawing/2014/main" id="{EAA8478D-4F30-6778-BB88-68216CC1D2D7}"/>
              </a:ext>
            </a:extLst>
          </p:cNvPr>
          <p:cNvSpPr txBox="1"/>
          <p:nvPr/>
        </p:nvSpPr>
        <p:spPr>
          <a:xfrm>
            <a:off x="582930" y="67437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And you will read this last</a:t>
            </a:r>
          </a:p>
        </p:txBody>
      </p:sp>
      <p:sp>
        <p:nvSpPr>
          <p:cNvPr id="6" name="TextBox 5">
            <a:extLst>
              <a:ext uri="{FF2B5EF4-FFF2-40B4-BE49-F238E27FC236}">
                <a16:creationId xmlns:a16="http://schemas.microsoft.com/office/drawing/2014/main" id="{7FFCCEC5-0312-4CE3-EEA2-5C94AB2670B2}"/>
              </a:ext>
            </a:extLst>
          </p:cNvPr>
          <p:cNvSpPr txBox="1"/>
          <p:nvPr/>
        </p:nvSpPr>
        <p:spPr>
          <a:xfrm>
            <a:off x="582930" y="1506415"/>
            <a:ext cx="11228072" cy="2726495"/>
          </a:xfrm>
          <a:prstGeom prst="rect">
            <a:avLst/>
          </a:prstGeom>
          <a:solidFill>
            <a:schemeClr val="tx1">
              <a:lumMod val="20000"/>
              <a:lumOff val="80000"/>
            </a:schemeClr>
          </a:solidFill>
          <a:ln>
            <a:solidFill>
              <a:schemeClr val="bg1">
                <a:lumMod val="75000"/>
              </a:schemeClr>
            </a:solidFill>
          </a:ln>
        </p:spPr>
        <p:txBody>
          <a:bodyPr wrap="square" lIns="0" tIns="0" rIns="0" bIns="0" rtlCol="0">
            <a:noAutofit/>
          </a:bodyPr>
          <a:lstStyle/>
          <a:p>
            <a:pPr algn="ctr">
              <a:lnSpc>
                <a:spcPct val="90000"/>
              </a:lnSpc>
            </a:pPr>
            <a:r>
              <a:rPr lang="en-US" dirty="0"/>
              <a:t>      </a:t>
            </a:r>
          </a:p>
          <a:p>
            <a:pPr algn="ctr">
              <a:lnSpc>
                <a:spcPct val="90000"/>
              </a:lnSpc>
            </a:pPr>
            <a:endParaRPr lang="en-US" sz="4000" dirty="0"/>
          </a:p>
          <a:p>
            <a:pPr algn="ctr">
              <a:lnSpc>
                <a:spcPct val="90000"/>
              </a:lnSpc>
            </a:pPr>
            <a:r>
              <a:rPr lang="en-US" sz="4000" dirty="0"/>
              <a:t>You will read this first</a:t>
            </a:r>
          </a:p>
        </p:txBody>
      </p:sp>
      <p:sp>
        <p:nvSpPr>
          <p:cNvPr id="11" name="TextBox 10">
            <a:extLst>
              <a:ext uri="{FF2B5EF4-FFF2-40B4-BE49-F238E27FC236}">
                <a16:creationId xmlns:a16="http://schemas.microsoft.com/office/drawing/2014/main" id="{37A2F5CA-4565-5DFC-D6B4-63110095E0B1}"/>
              </a:ext>
            </a:extLst>
          </p:cNvPr>
          <p:cNvSpPr txBox="1"/>
          <p:nvPr/>
        </p:nvSpPr>
        <p:spPr>
          <a:xfrm>
            <a:off x="582930" y="423291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t>
            </a:r>
            <a:r>
              <a:rPr lang="en-US" sz="3600" dirty="0"/>
              <a:t>And then you will read this </a:t>
            </a:r>
          </a:p>
        </p:txBody>
      </p:sp>
      <p:sp>
        <p:nvSpPr>
          <p:cNvPr id="12" name="TextBox 11">
            <a:extLst>
              <a:ext uri="{FF2B5EF4-FFF2-40B4-BE49-F238E27FC236}">
                <a16:creationId xmlns:a16="http://schemas.microsoft.com/office/drawing/2014/main" id="{F82F7FF8-74AD-5392-0624-0703B08801F4}"/>
              </a:ext>
            </a:extLst>
          </p:cNvPr>
          <p:cNvSpPr txBox="1"/>
          <p:nvPr/>
        </p:nvSpPr>
        <p:spPr>
          <a:xfrm>
            <a:off x="582930" y="510159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t>
            </a:r>
            <a:r>
              <a:rPr lang="en-US" sz="2400" dirty="0"/>
              <a:t>Then this one</a:t>
            </a:r>
          </a:p>
        </p:txBody>
      </p:sp>
    </p:spTree>
    <p:extLst>
      <p:ext uri="{BB962C8B-B14F-4D97-AF65-F5344CB8AC3E}">
        <p14:creationId xmlns:p14="http://schemas.microsoft.com/office/powerpoint/2010/main" val="1196539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Best Practices : CONTEXT IS KING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6729499"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r>
              <a:rPr lang="en-US" sz="1800" dirty="0"/>
              <a:t>Design for your audience. </a:t>
            </a:r>
          </a:p>
          <a:p>
            <a:pPr lvl="1"/>
            <a:r>
              <a:rPr lang="en-US" dirty="0"/>
              <a:t>Learn from Stakeholders WHY a KPI Matters and “how relevant they are to the organization’s objectives.”(EI)</a:t>
            </a:r>
          </a:p>
          <a:p>
            <a:pPr marL="342900" indent="-342900">
              <a:buFont typeface="+mj-lt"/>
              <a:buAutoNum type="arabicPeriod"/>
            </a:pPr>
            <a:endParaRPr lang="en-US" sz="1000" dirty="0"/>
          </a:p>
          <a:p>
            <a:pPr marL="342900" indent="-342900">
              <a:buFont typeface="+mj-lt"/>
              <a:buAutoNum type="arabicPeriod"/>
            </a:pPr>
            <a:r>
              <a:rPr lang="en-US" sz="1800" dirty="0"/>
              <a:t>Keep the dashboard </a:t>
            </a:r>
            <a:r>
              <a:rPr lang="en-US" sz="1800" b="1" dirty="0"/>
              <a:t>simple and intuitive </a:t>
            </a:r>
            <a:r>
              <a:rPr lang="en-US" sz="1800" dirty="0"/>
              <a:t>– a picture should be worth 1,000 words!</a:t>
            </a:r>
          </a:p>
          <a:p>
            <a:pPr lvl="1"/>
            <a:r>
              <a:rPr lang="en-US" dirty="0"/>
              <a:t>Limit your visuals to 3-5 per dashboard (EI)</a:t>
            </a:r>
          </a:p>
          <a:p>
            <a:pPr marL="342900" indent="-342900">
              <a:buFont typeface="+mj-lt"/>
              <a:buAutoNum type="arabicPeriod"/>
            </a:pPr>
            <a:r>
              <a:rPr lang="en-US" sz="1800" b="1" dirty="0"/>
              <a:t>Provide Context Create c</a:t>
            </a:r>
            <a:r>
              <a:rPr lang="en-US" sz="1800" dirty="0"/>
              <a:t>harts relative to a target and origin (0,0)</a:t>
            </a:r>
            <a:endParaRPr lang="en-US" sz="1800" b="1" dirty="0"/>
          </a:p>
          <a:p>
            <a:pPr marL="342900" indent="-342900">
              <a:buFont typeface="+mj-lt"/>
              <a:buAutoNum type="arabicPeriod"/>
            </a:pPr>
            <a:endParaRPr lang="en-US" sz="1000" dirty="0"/>
          </a:p>
          <a:p>
            <a:pPr marL="342900" indent="-342900">
              <a:buFont typeface="+mj-lt"/>
              <a:buAutoNum type="arabicPeriod"/>
            </a:pPr>
            <a:r>
              <a:rPr lang="en-US" sz="1800" b="1" dirty="0"/>
              <a:t>Highlight the time period of report preferably on menu bar. Display last </a:t>
            </a:r>
            <a:r>
              <a:rPr lang="en-US" sz="1800" b="1" dirty="0" err="1"/>
              <a:t>refesh</a:t>
            </a:r>
            <a:r>
              <a:rPr lang="en-US" sz="1800" b="1" dirty="0"/>
              <a:t> time.</a:t>
            </a:r>
            <a:endParaRPr lang="en-US" sz="1000" dirty="0"/>
          </a:p>
        </p:txBody>
      </p:sp>
      <p:sp>
        <p:nvSpPr>
          <p:cNvPr id="10" name="Rectangle 9">
            <a:extLst>
              <a:ext uri="{FF2B5EF4-FFF2-40B4-BE49-F238E27FC236}">
                <a16:creationId xmlns:a16="http://schemas.microsoft.com/office/drawing/2014/main" id="{7BE17A35-9E40-4AA7-9D64-F5984012D586}"/>
              </a:ext>
            </a:extLst>
          </p:cNvPr>
          <p:cNvSpPr/>
          <p:nvPr/>
        </p:nvSpPr>
        <p:spPr>
          <a:xfrm>
            <a:off x="7015716" y="5085652"/>
            <a:ext cx="4915764" cy="954107"/>
          </a:xfrm>
          <a:prstGeom prst="rect">
            <a:avLst/>
          </a:prstGeom>
        </p:spPr>
        <p:txBody>
          <a:bodyPr wrap="square">
            <a:spAutoFit/>
          </a:bodyPr>
          <a:lstStyle/>
          <a:p>
            <a:pPr algn="ctr"/>
            <a:r>
              <a:rPr lang="en-US" sz="1400" i="1">
                <a:solidFill>
                  <a:srgbClr val="502170"/>
                </a:solidFill>
              </a:rPr>
              <a:t>A dashboard is a visual display of the most important information needed to achieve one or more objectives; consolidated and arranged on a single screen so the information can be monitored at a glance.</a:t>
            </a:r>
          </a:p>
        </p:txBody>
      </p:sp>
      <p:pic>
        <p:nvPicPr>
          <p:cNvPr id="5" name="Picture 4">
            <a:extLst>
              <a:ext uri="{FF2B5EF4-FFF2-40B4-BE49-F238E27FC236}">
                <a16:creationId xmlns:a16="http://schemas.microsoft.com/office/drawing/2014/main" id="{8A605CEC-0252-6FC1-6C39-B028E5642F7B}"/>
              </a:ext>
            </a:extLst>
          </p:cNvPr>
          <p:cNvPicPr>
            <a:picLocks noChangeAspect="1"/>
          </p:cNvPicPr>
          <p:nvPr/>
        </p:nvPicPr>
        <p:blipFill>
          <a:blip r:embed="rId2"/>
          <a:stretch>
            <a:fillRect/>
          </a:stretch>
        </p:blipFill>
        <p:spPr>
          <a:xfrm>
            <a:off x="7090502" y="933856"/>
            <a:ext cx="4840978" cy="1534944"/>
          </a:xfrm>
          <a:prstGeom prst="rect">
            <a:avLst/>
          </a:prstGeom>
        </p:spPr>
      </p:pic>
      <p:pic>
        <p:nvPicPr>
          <p:cNvPr id="7" name="Picture 6">
            <a:extLst>
              <a:ext uri="{FF2B5EF4-FFF2-40B4-BE49-F238E27FC236}">
                <a16:creationId xmlns:a16="http://schemas.microsoft.com/office/drawing/2014/main" id="{30A0C565-CB60-3D51-093B-F05DD8AECF66}"/>
              </a:ext>
            </a:extLst>
          </p:cNvPr>
          <p:cNvPicPr>
            <a:picLocks noChangeAspect="1"/>
          </p:cNvPicPr>
          <p:nvPr/>
        </p:nvPicPr>
        <p:blipFill>
          <a:blip r:embed="rId3"/>
          <a:stretch>
            <a:fillRect/>
          </a:stretch>
        </p:blipFill>
        <p:spPr>
          <a:xfrm>
            <a:off x="7154664" y="2655650"/>
            <a:ext cx="4802513" cy="2459309"/>
          </a:xfrm>
          <a:prstGeom prst="rect">
            <a:avLst/>
          </a:prstGeom>
        </p:spPr>
      </p:pic>
      <p:pic>
        <p:nvPicPr>
          <p:cNvPr id="4" name="Graphic 3" descr="Crown outline">
            <a:extLst>
              <a:ext uri="{FF2B5EF4-FFF2-40B4-BE49-F238E27FC236}">
                <a16:creationId xmlns:a16="http://schemas.microsoft.com/office/drawing/2014/main" id="{15663A7B-57BA-3E76-AE5C-018F931350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62133"/>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4857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46BD-C8C4-4669-84E9-C63133105207}"/>
              </a:ext>
            </a:extLst>
          </p:cNvPr>
          <p:cNvSpPr>
            <a:spLocks noGrp="1"/>
          </p:cNvSpPr>
          <p:nvPr>
            <p:ph type="title"/>
          </p:nvPr>
        </p:nvSpPr>
        <p:spPr>
          <a:xfrm>
            <a:off x="354765" y="410211"/>
            <a:ext cx="11294180" cy="485335"/>
          </a:xfrm>
        </p:spPr>
        <p:txBody>
          <a:bodyPr/>
          <a:lstStyle/>
          <a:p>
            <a:r>
              <a:rPr lang="en-US" dirty="0"/>
              <a:t>DASHBOARD Design BEST PRACTICES IN POWER BI</a:t>
            </a:r>
          </a:p>
        </p:txBody>
      </p:sp>
      <p:sp>
        <p:nvSpPr>
          <p:cNvPr id="5" name="Text Placeholder 4">
            <a:extLst>
              <a:ext uri="{FF2B5EF4-FFF2-40B4-BE49-F238E27FC236}">
                <a16:creationId xmlns:a16="http://schemas.microsoft.com/office/drawing/2014/main" id="{520C2E22-DD4A-44D2-9C04-586F4D4CD547}"/>
              </a:ext>
            </a:extLst>
          </p:cNvPr>
          <p:cNvSpPr>
            <a:spLocks noGrp="1"/>
          </p:cNvSpPr>
          <p:nvPr>
            <p:ph type="body" sz="quarter" idx="15"/>
          </p:nvPr>
        </p:nvSpPr>
        <p:spPr>
          <a:xfrm>
            <a:off x="361951" y="878297"/>
            <a:ext cx="4953908" cy="369332"/>
          </a:xfrm>
        </p:spPr>
        <p:txBody>
          <a:bodyPr/>
          <a:lstStyle/>
          <a:p>
            <a:r>
              <a:rPr lang="pl-PL" dirty="0">
                <a:hlinkClick r:id="rId2" action="ppaction://hlinksldjump">
                  <a:extLst>
                    <a:ext uri="{A12FA001-AC4F-418D-AE19-62706E023703}">
                      <ahyp:hlinkClr xmlns:ahyp="http://schemas.microsoft.com/office/drawing/2018/hyperlinkcolor" val="tx"/>
                    </a:ext>
                  </a:extLst>
                </a:hlinkClick>
              </a:rPr>
              <a:t>Dashboard Elements</a:t>
            </a:r>
            <a:endParaRPr lang="en-US" dirty="0">
              <a:hlinkClick r:id="rId2" action="ppaction://hlinksldjump">
                <a:extLst>
                  <a:ext uri="{A12FA001-AC4F-418D-AE19-62706E023703}">
                    <ahyp:hlinkClr xmlns:ahyp="http://schemas.microsoft.com/office/drawing/2018/hyperlinkcolor" val="tx"/>
                  </a:ext>
                </a:extLst>
              </a:hlinkClick>
            </a:endParaRPr>
          </a:p>
        </p:txBody>
      </p:sp>
      <p:sp>
        <p:nvSpPr>
          <p:cNvPr id="7" name="Text Placeholder 6">
            <a:extLst>
              <a:ext uri="{FF2B5EF4-FFF2-40B4-BE49-F238E27FC236}">
                <a16:creationId xmlns:a16="http://schemas.microsoft.com/office/drawing/2014/main" id="{98BC9BD2-3A85-4BF9-8158-3EC661205062}"/>
              </a:ext>
            </a:extLst>
          </p:cNvPr>
          <p:cNvSpPr>
            <a:spLocks noGrp="1"/>
          </p:cNvSpPr>
          <p:nvPr>
            <p:ph type="body" sz="quarter" idx="17"/>
          </p:nvPr>
        </p:nvSpPr>
        <p:spPr>
          <a:xfrm>
            <a:off x="1047947" y="1963813"/>
            <a:ext cx="4953908" cy="369332"/>
          </a:xfrm>
        </p:spPr>
        <p:txBody>
          <a:bodyPr/>
          <a:lstStyle/>
          <a:p>
            <a:r>
              <a:rPr lang="en-US" sz="2000" dirty="0">
                <a:solidFill>
                  <a:srgbClr val="0070C0"/>
                </a:solidFill>
                <a:hlinkClick r:id="" action="ppaction://noaction">
                  <a:extLst>
                    <a:ext uri="{A12FA001-AC4F-418D-AE19-62706E023703}">
                      <ahyp:hlinkClr xmlns:ahyp="http://schemas.microsoft.com/office/drawing/2018/hyperlinkcolor" val="tx"/>
                    </a:ext>
                  </a:extLst>
                </a:hlinkClick>
              </a:rPr>
              <a:t>Axis labels in titles, Grid Lines and Data labels</a:t>
            </a:r>
          </a:p>
        </p:txBody>
      </p:sp>
      <p:sp>
        <p:nvSpPr>
          <p:cNvPr id="9" name="Text Placeholder 8">
            <a:extLst>
              <a:ext uri="{FF2B5EF4-FFF2-40B4-BE49-F238E27FC236}">
                <a16:creationId xmlns:a16="http://schemas.microsoft.com/office/drawing/2014/main" id="{46E25C6E-652A-48DA-A35D-5B730D1FE392}"/>
              </a:ext>
            </a:extLst>
          </p:cNvPr>
          <p:cNvSpPr>
            <a:spLocks noGrp="1"/>
          </p:cNvSpPr>
          <p:nvPr>
            <p:ph type="body" sz="quarter" idx="19"/>
          </p:nvPr>
        </p:nvSpPr>
        <p:spPr>
          <a:xfrm>
            <a:off x="1047946" y="2322591"/>
            <a:ext cx="6267253" cy="369332"/>
          </a:xfrm>
        </p:spPr>
        <p:txBody>
          <a:bodyPr/>
          <a:lstStyle/>
          <a:p>
            <a:r>
              <a:rPr lang="pl-PL" sz="2000" dirty="0">
                <a:solidFill>
                  <a:srgbClr val="0070C0"/>
                </a:solidFill>
                <a:hlinkClick r:id="rId3" action="ppaction://hlinksldjump">
                  <a:extLst>
                    <a:ext uri="{A12FA001-AC4F-418D-AE19-62706E023703}">
                      <ahyp:hlinkClr xmlns:ahyp="http://schemas.microsoft.com/office/drawing/2018/hyperlinkcolor" val="tx"/>
                    </a:ext>
                  </a:extLst>
                </a:hlinkClick>
              </a:rPr>
              <a:t>Filters</a:t>
            </a:r>
            <a:r>
              <a:rPr lang="en-US" sz="2000" dirty="0">
                <a:solidFill>
                  <a:srgbClr val="0070C0"/>
                </a:solidFill>
              </a:rPr>
              <a:t> Move to Slicer Panel and print value on page</a:t>
            </a:r>
            <a:endParaRPr lang="en-US" sz="2000" dirty="0">
              <a:solidFill>
                <a:srgbClr val="0070C0"/>
              </a:solidFill>
              <a:hlinkClick r:id="rId4" action="ppaction://hlinksldjump">
                <a:extLst>
                  <a:ext uri="{A12FA001-AC4F-418D-AE19-62706E023703}">
                    <ahyp:hlinkClr xmlns:ahyp="http://schemas.microsoft.com/office/drawing/2018/hyperlinkcolor" val="tx"/>
                  </a:ext>
                </a:extLst>
              </a:hlinkClick>
            </a:endParaRPr>
          </a:p>
        </p:txBody>
      </p:sp>
      <p:sp>
        <p:nvSpPr>
          <p:cNvPr id="10" name="Text Placeholder 9">
            <a:extLst>
              <a:ext uri="{FF2B5EF4-FFF2-40B4-BE49-F238E27FC236}">
                <a16:creationId xmlns:a16="http://schemas.microsoft.com/office/drawing/2014/main" id="{B4BE3350-56A9-45BF-91B1-AF530B115DF4}"/>
              </a:ext>
            </a:extLst>
          </p:cNvPr>
          <p:cNvSpPr>
            <a:spLocks noGrp="1"/>
          </p:cNvSpPr>
          <p:nvPr>
            <p:ph type="body" sz="quarter" idx="20"/>
          </p:nvPr>
        </p:nvSpPr>
        <p:spPr>
          <a:xfrm>
            <a:off x="511920" y="1437786"/>
            <a:ext cx="400736" cy="395668"/>
          </a:xfrm>
          <a:solidFill>
            <a:schemeClr val="accent6"/>
          </a:solidFill>
        </p:spPr>
        <p:txBody>
          <a:bodyPr/>
          <a:lstStyle/>
          <a:p>
            <a:r>
              <a:rPr lang="en-US" dirty="0"/>
              <a:t>1</a:t>
            </a:r>
          </a:p>
        </p:txBody>
      </p:sp>
      <p:sp>
        <p:nvSpPr>
          <p:cNvPr id="12" name="Text Placeholder 11">
            <a:extLst>
              <a:ext uri="{FF2B5EF4-FFF2-40B4-BE49-F238E27FC236}">
                <a16:creationId xmlns:a16="http://schemas.microsoft.com/office/drawing/2014/main" id="{F35070FE-6ACD-4540-B8CC-463916F60E79}"/>
              </a:ext>
            </a:extLst>
          </p:cNvPr>
          <p:cNvSpPr>
            <a:spLocks noGrp="1"/>
          </p:cNvSpPr>
          <p:nvPr>
            <p:ph type="body" sz="quarter" idx="22"/>
          </p:nvPr>
        </p:nvSpPr>
        <p:spPr>
          <a:xfrm>
            <a:off x="494615" y="2840777"/>
            <a:ext cx="400736" cy="395668"/>
          </a:xfrm>
          <a:solidFill>
            <a:schemeClr val="accent3"/>
          </a:solidFill>
        </p:spPr>
        <p:txBody>
          <a:bodyPr/>
          <a:lstStyle/>
          <a:p>
            <a:r>
              <a:rPr lang="en-US" dirty="0"/>
              <a:t>2</a:t>
            </a:r>
          </a:p>
        </p:txBody>
      </p:sp>
      <p:sp>
        <p:nvSpPr>
          <p:cNvPr id="13" name="Text Placeholder 12">
            <a:extLst>
              <a:ext uri="{FF2B5EF4-FFF2-40B4-BE49-F238E27FC236}">
                <a16:creationId xmlns:a16="http://schemas.microsoft.com/office/drawing/2014/main" id="{B5EE60B5-991D-42AE-9AAD-44A8F238960A}"/>
              </a:ext>
            </a:extLst>
          </p:cNvPr>
          <p:cNvSpPr>
            <a:spLocks noGrp="1"/>
          </p:cNvSpPr>
          <p:nvPr>
            <p:ph type="body" sz="quarter" idx="23"/>
          </p:nvPr>
        </p:nvSpPr>
        <p:spPr>
          <a:xfrm>
            <a:off x="1047947" y="2893275"/>
            <a:ext cx="6189432" cy="369332"/>
          </a:xfrm>
        </p:spPr>
        <p:txBody>
          <a:bodyPr/>
          <a:lstStyle/>
          <a:p>
            <a:r>
              <a:rPr lang="en-US" b="1" dirty="0">
                <a:solidFill>
                  <a:schemeClr val="accent3">
                    <a:lumMod val="75000"/>
                  </a:schemeClr>
                </a:solidFill>
                <a:hlinkClick r:id="rId5" action="ppaction://hlinksldjump">
                  <a:extLst>
                    <a:ext uri="{A12FA001-AC4F-418D-AE19-62706E023703}">
                      <ahyp:hlinkClr xmlns:ahyp="http://schemas.microsoft.com/office/drawing/2018/hyperlinkcolor" val="tx"/>
                    </a:ext>
                  </a:extLst>
                </a:hlinkClick>
              </a:rPr>
              <a:t>Multiply </a:t>
            </a:r>
            <a:r>
              <a:rPr lang="pl-PL" b="1" dirty="0">
                <a:solidFill>
                  <a:schemeClr val="accent3">
                    <a:lumMod val="75000"/>
                  </a:schemeClr>
                </a:solidFill>
                <a:hlinkClick r:id="rId5" action="ppaction://hlinksldjump">
                  <a:extLst>
                    <a:ext uri="{A12FA001-AC4F-418D-AE19-62706E023703}">
                      <ahyp:hlinkClr xmlns:ahyp="http://schemas.microsoft.com/office/drawing/2018/hyperlinkcolor" val="tx"/>
                    </a:ext>
                  </a:extLst>
                </a:hlinkClick>
              </a:rPr>
              <a:t>Visualizations</a:t>
            </a:r>
            <a:endParaRPr lang="en-US" b="1" dirty="0">
              <a:solidFill>
                <a:schemeClr val="accent3">
                  <a:lumMod val="75000"/>
                </a:schemeClr>
              </a:solidFill>
            </a:endParaRPr>
          </a:p>
          <a:p>
            <a:endParaRPr lang="en-US" sz="2000" b="1" dirty="0">
              <a:solidFill>
                <a:schemeClr val="accent3">
                  <a:lumMod val="75000"/>
                </a:schemeClr>
              </a:solidFill>
            </a:endParaRPr>
          </a:p>
        </p:txBody>
      </p:sp>
      <p:sp>
        <p:nvSpPr>
          <p:cNvPr id="14" name="Text Placeholder 13">
            <a:extLst>
              <a:ext uri="{FF2B5EF4-FFF2-40B4-BE49-F238E27FC236}">
                <a16:creationId xmlns:a16="http://schemas.microsoft.com/office/drawing/2014/main" id="{DD3CAF63-A107-426A-937B-C30394305270}"/>
              </a:ext>
            </a:extLst>
          </p:cNvPr>
          <p:cNvSpPr>
            <a:spLocks noGrp="1"/>
          </p:cNvSpPr>
          <p:nvPr>
            <p:ph type="body" sz="quarter" idx="24"/>
          </p:nvPr>
        </p:nvSpPr>
        <p:spPr>
          <a:xfrm>
            <a:off x="494615" y="3835981"/>
            <a:ext cx="400736" cy="395668"/>
          </a:xfrm>
          <a:solidFill>
            <a:schemeClr val="accent4"/>
          </a:solidFill>
        </p:spPr>
        <p:txBody>
          <a:bodyPr/>
          <a:lstStyle/>
          <a:p>
            <a:r>
              <a:rPr lang="en-US" dirty="0"/>
              <a:t>3</a:t>
            </a:r>
          </a:p>
        </p:txBody>
      </p:sp>
      <p:sp>
        <p:nvSpPr>
          <p:cNvPr id="17" name="Text Placeholder 16">
            <a:extLst>
              <a:ext uri="{FF2B5EF4-FFF2-40B4-BE49-F238E27FC236}">
                <a16:creationId xmlns:a16="http://schemas.microsoft.com/office/drawing/2014/main" id="{C9D83348-71DF-40F4-A169-C2C94217782D}"/>
              </a:ext>
            </a:extLst>
          </p:cNvPr>
          <p:cNvSpPr>
            <a:spLocks noGrp="1"/>
          </p:cNvSpPr>
          <p:nvPr>
            <p:ph type="body" sz="quarter" idx="27"/>
          </p:nvPr>
        </p:nvSpPr>
        <p:spPr>
          <a:xfrm>
            <a:off x="1047946" y="5155800"/>
            <a:ext cx="4953908" cy="369332"/>
          </a:xfrm>
        </p:spPr>
        <p:txBody>
          <a:bodyPr/>
          <a:lstStyle/>
          <a:p>
            <a:r>
              <a:rPr lang="pl-PL" dirty="0">
                <a:hlinkClick r:id="rId6" action="ppaction://hlinksldjump">
                  <a:extLst>
                    <a:ext uri="{A12FA001-AC4F-418D-AE19-62706E023703}">
                      <ahyp:hlinkClr xmlns:ahyp="http://schemas.microsoft.com/office/drawing/2018/hyperlinkcolor" val="tx"/>
                    </a:ext>
                  </a:extLst>
                </a:hlinkClick>
              </a:rPr>
              <a:t>COLORS</a:t>
            </a:r>
            <a:endParaRPr lang="en-US" dirty="0">
              <a:hlinkClick r:id="rId6" action="ppaction://hlinksldjump">
                <a:extLst>
                  <a:ext uri="{A12FA001-AC4F-418D-AE19-62706E023703}">
                    <ahyp:hlinkClr xmlns:ahyp="http://schemas.microsoft.com/office/drawing/2018/hyperlinkcolor" val="tx"/>
                  </a:ext>
                </a:extLst>
              </a:hlinkClick>
            </a:endParaRPr>
          </a:p>
        </p:txBody>
      </p:sp>
      <p:sp>
        <p:nvSpPr>
          <p:cNvPr id="23" name="Text Placeholder 7">
            <a:extLst>
              <a:ext uri="{FF2B5EF4-FFF2-40B4-BE49-F238E27FC236}">
                <a16:creationId xmlns:a16="http://schemas.microsoft.com/office/drawing/2014/main" id="{54E7E385-4B34-4486-9F06-DCC28B1B420A}"/>
              </a:ext>
            </a:extLst>
          </p:cNvPr>
          <p:cNvSpPr txBox="1">
            <a:spLocks/>
          </p:cNvSpPr>
          <p:nvPr/>
        </p:nvSpPr>
        <p:spPr>
          <a:xfrm>
            <a:off x="494615" y="5159599"/>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bg1">
              <a:lumMod val="8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4</a:t>
            </a:r>
          </a:p>
        </p:txBody>
      </p:sp>
      <p:sp>
        <p:nvSpPr>
          <p:cNvPr id="25" name="TextBox 24">
            <a:extLst>
              <a:ext uri="{FF2B5EF4-FFF2-40B4-BE49-F238E27FC236}">
                <a16:creationId xmlns:a16="http://schemas.microsoft.com/office/drawing/2014/main" id="{B1F2E252-8F58-71A6-1824-ACFB3C7BB15C}"/>
              </a:ext>
            </a:extLst>
          </p:cNvPr>
          <p:cNvSpPr txBox="1"/>
          <p:nvPr/>
        </p:nvSpPr>
        <p:spPr>
          <a:xfrm>
            <a:off x="912656" y="3815447"/>
            <a:ext cx="6094428" cy="461665"/>
          </a:xfrm>
          <a:prstGeom prst="rect">
            <a:avLst/>
          </a:prstGeom>
          <a:noFill/>
        </p:spPr>
        <p:txBody>
          <a:bodyPr wrap="square">
            <a:spAutoFit/>
          </a:bodyPr>
          <a:lstStyle/>
          <a:p>
            <a:r>
              <a:rPr lang="en-US" sz="2400" b="1" dirty="0">
                <a:solidFill>
                  <a:schemeClr val="accent2">
                    <a:lumMod val="50000"/>
                  </a:schemeClr>
                </a:solidFill>
              </a:rPr>
              <a:t>Annotate and show insights</a:t>
            </a:r>
          </a:p>
        </p:txBody>
      </p:sp>
      <p:sp>
        <p:nvSpPr>
          <p:cNvPr id="26" name="TextBox 25">
            <a:extLst>
              <a:ext uri="{FF2B5EF4-FFF2-40B4-BE49-F238E27FC236}">
                <a16:creationId xmlns:a16="http://schemas.microsoft.com/office/drawing/2014/main" id="{75317BE5-44F4-1B32-2BC5-AF1496F98826}"/>
              </a:ext>
            </a:extLst>
          </p:cNvPr>
          <p:cNvSpPr txBox="1"/>
          <p:nvPr/>
        </p:nvSpPr>
        <p:spPr>
          <a:xfrm>
            <a:off x="791816" y="1426324"/>
            <a:ext cx="6094428" cy="461665"/>
          </a:xfrm>
          <a:prstGeom prst="rect">
            <a:avLst/>
          </a:prstGeom>
          <a:noFill/>
        </p:spPr>
        <p:txBody>
          <a:bodyPr wrap="square">
            <a:spAutoFit/>
          </a:bodyPr>
          <a:lstStyle/>
          <a:p>
            <a:r>
              <a:rPr lang="en-US" dirty="0"/>
              <a:t>    </a:t>
            </a:r>
            <a:r>
              <a:rPr lang="en-US" sz="2400" b="1" dirty="0">
                <a:solidFill>
                  <a:srgbClr val="0070C0"/>
                </a:solidFill>
              </a:rPr>
              <a:t>Remove Chart Junk</a:t>
            </a:r>
            <a:r>
              <a:rPr lang="en-US" sz="2400" b="1" dirty="0"/>
              <a:t> </a:t>
            </a:r>
          </a:p>
        </p:txBody>
      </p:sp>
      <p:sp>
        <p:nvSpPr>
          <p:cNvPr id="34" name="Text Placeholder 6">
            <a:extLst>
              <a:ext uri="{FF2B5EF4-FFF2-40B4-BE49-F238E27FC236}">
                <a16:creationId xmlns:a16="http://schemas.microsoft.com/office/drawing/2014/main" id="{6D1AB777-D50D-37D6-A1BA-9A337594564E}"/>
              </a:ext>
            </a:extLst>
          </p:cNvPr>
          <p:cNvSpPr txBox="1">
            <a:spLocks/>
          </p:cNvSpPr>
          <p:nvPr/>
        </p:nvSpPr>
        <p:spPr>
          <a:xfrm>
            <a:off x="1047946" y="3351079"/>
            <a:ext cx="6393714"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3">
                    <a:lumMod val="75000"/>
                  </a:schemeClr>
                </a:solidFill>
              </a:rPr>
              <a:t>Field Parameters and Calculation groups (use Tabular Editor)</a:t>
            </a:r>
          </a:p>
          <a:p>
            <a:endParaRPr lang="en-US" sz="2000" dirty="0">
              <a:solidFill>
                <a:schemeClr val="accent3">
                  <a:lumMod val="75000"/>
                </a:schemeClr>
              </a:solidFill>
            </a:endParaRP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5" name="Text Placeholder 6">
            <a:extLst>
              <a:ext uri="{FF2B5EF4-FFF2-40B4-BE49-F238E27FC236}">
                <a16:creationId xmlns:a16="http://schemas.microsoft.com/office/drawing/2014/main" id="{020065E3-E23F-B4F1-0238-62F3B1C14EC5}"/>
              </a:ext>
            </a:extLst>
          </p:cNvPr>
          <p:cNvSpPr txBox="1">
            <a:spLocks/>
          </p:cNvSpPr>
          <p:nvPr/>
        </p:nvSpPr>
        <p:spPr>
          <a:xfrm>
            <a:off x="1047946" y="4320036"/>
            <a:ext cx="4953908"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2">
                    <a:lumMod val="50000"/>
                  </a:schemeClr>
                </a:solidFill>
              </a:rPr>
              <a:t>Smart Narratives</a:t>
            </a:r>
          </a:p>
          <a:p>
            <a:r>
              <a:rPr lang="en-US" sz="2000" dirty="0">
                <a:solidFill>
                  <a:schemeClr val="accent3">
                    <a:lumMod val="75000"/>
                  </a:schemeClr>
                </a:solidFill>
              </a:rPr>
              <a:t> </a:t>
            </a: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6" name="Text Placeholder 6">
            <a:extLst>
              <a:ext uri="{FF2B5EF4-FFF2-40B4-BE49-F238E27FC236}">
                <a16:creationId xmlns:a16="http://schemas.microsoft.com/office/drawing/2014/main" id="{3B39A78B-77A9-C4A2-3140-A9AF5EC7C92A}"/>
              </a:ext>
            </a:extLst>
          </p:cNvPr>
          <p:cNvSpPr txBox="1">
            <a:spLocks/>
          </p:cNvSpPr>
          <p:nvPr/>
        </p:nvSpPr>
        <p:spPr>
          <a:xfrm>
            <a:off x="1047946" y="4645585"/>
            <a:ext cx="4953908"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2">
                    <a:lumMod val="50000"/>
                  </a:schemeClr>
                </a:solidFill>
              </a:rPr>
              <a:t>Series</a:t>
            </a:r>
            <a:r>
              <a:rPr lang="en-US" sz="2000" dirty="0">
                <a:solidFill>
                  <a:schemeClr val="accent3">
                    <a:lumMod val="75000"/>
                  </a:schemeClr>
                </a:solidFill>
              </a:rPr>
              <a:t> </a:t>
            </a:r>
            <a:r>
              <a:rPr lang="en-US" sz="2000" dirty="0">
                <a:solidFill>
                  <a:schemeClr val="accent2">
                    <a:lumMod val="50000"/>
                  </a:schemeClr>
                </a:solidFill>
              </a:rPr>
              <a:t>Labels and data labels with leader lines</a:t>
            </a:r>
            <a:br>
              <a:rPr lang="en-US" sz="2000" dirty="0">
                <a:solidFill>
                  <a:schemeClr val="accent2">
                    <a:lumMod val="50000"/>
                  </a:schemeClr>
                </a:solidFill>
              </a:rPr>
            </a:br>
            <a:endParaRPr lang="en-US" sz="2000" dirty="0">
              <a:solidFill>
                <a:schemeClr val="accent2">
                  <a:lumMod val="50000"/>
                </a:schemeClr>
              </a:solidFill>
            </a:endParaRP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7" name="Speech Bubble: Oval 36">
            <a:extLst>
              <a:ext uri="{FF2B5EF4-FFF2-40B4-BE49-F238E27FC236}">
                <a16:creationId xmlns:a16="http://schemas.microsoft.com/office/drawing/2014/main" id="{55F63F78-8EE7-1BEF-12AC-0A5E6D550869}"/>
              </a:ext>
            </a:extLst>
          </p:cNvPr>
          <p:cNvSpPr/>
          <p:nvPr/>
        </p:nvSpPr>
        <p:spPr>
          <a:xfrm>
            <a:off x="7553739" y="993913"/>
            <a:ext cx="3846445" cy="2842068"/>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33333"/>
                </a:solidFill>
                <a:effectLst/>
                <a:latin typeface="Arial" panose="020B0604020202020204" pitchFamily="34" charset="0"/>
              </a:rPr>
              <a:t>“</a:t>
            </a:r>
            <a:r>
              <a:rPr lang="en-US" b="0" i="0" dirty="0">
                <a:solidFill>
                  <a:srgbClr val="E9E8EB"/>
                </a:solidFill>
                <a:effectLst/>
                <a:latin typeface="Arial" panose="020B0604020202020204" pitchFamily="34" charset="0"/>
              </a:rPr>
              <a:t>Data graphics should draw the viewer’s attention to the </a:t>
            </a:r>
            <a:r>
              <a:rPr lang="en-US" b="1" i="0" dirty="0">
                <a:solidFill>
                  <a:srgbClr val="E9E8EB"/>
                </a:solidFill>
                <a:effectLst/>
                <a:latin typeface="Arial" panose="020B0604020202020204" pitchFamily="34" charset="0"/>
              </a:rPr>
              <a:t>sense and substance of the data,</a:t>
            </a:r>
            <a:r>
              <a:rPr lang="en-US" b="0" i="0" dirty="0">
                <a:solidFill>
                  <a:srgbClr val="E9E8EB"/>
                </a:solidFill>
                <a:effectLst/>
                <a:latin typeface="Arial" panose="020B0604020202020204" pitchFamily="34" charset="0"/>
              </a:rPr>
              <a:t> not to something else. [Edward Tufte]</a:t>
            </a:r>
            <a:endParaRPr lang="en-US" dirty="0">
              <a:solidFill>
                <a:srgbClr val="E9E8EB"/>
              </a:solidFill>
            </a:endParaRPr>
          </a:p>
        </p:txBody>
      </p:sp>
    </p:spTree>
    <p:extLst>
      <p:ext uri="{BB962C8B-B14F-4D97-AF65-F5344CB8AC3E}">
        <p14:creationId xmlns:p14="http://schemas.microsoft.com/office/powerpoint/2010/main" val="601339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038947"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 </a:t>
            </a:r>
          </a:p>
        </p:txBody>
      </p:sp>
      <p:sp>
        <p:nvSpPr>
          <p:cNvPr id="23" name="Content Placeholder 2">
            <a:extLst>
              <a:ext uri="{FF2B5EF4-FFF2-40B4-BE49-F238E27FC236}">
                <a16:creationId xmlns:a16="http://schemas.microsoft.com/office/drawing/2014/main" id="{44CECD90-08BA-64A0-7550-5C68D0DD5CB1}"/>
              </a:ext>
            </a:extLst>
          </p:cNvPr>
          <p:cNvSpPr>
            <a:spLocks noGrp="1"/>
          </p:cNvSpPr>
          <p:nvPr>
            <p:ph sz="half" idx="1"/>
          </p:nvPr>
        </p:nvSpPr>
        <p:spPr>
          <a:xfrm>
            <a:off x="247070" y="1402404"/>
            <a:ext cx="11189280" cy="1331068"/>
          </a:xfrm>
        </p:spPr>
        <p:txBody>
          <a:bodyPr/>
          <a:lstStyle/>
          <a:p>
            <a:r>
              <a:rPr lang="en-US" b="0" i="0" dirty="0"/>
              <a:t>Whether you are working with a list box, a bar chart, or a straight table, sorting an object is always advisable as it adds context to the data. It can help you find the most commonly selected items in a list box, distinguish which element is bigger on a pie chart when the slices are similar, or easily spot the outliers in other graphic representations.</a:t>
            </a:r>
            <a:endParaRPr lang="en-US" dirty="0"/>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pic>
        <p:nvPicPr>
          <p:cNvPr id="1026" name="Picture 2" descr="d3.js - Sorted Bar Chart - Stack Overflow">
            <a:extLst>
              <a:ext uri="{FF2B5EF4-FFF2-40B4-BE49-F238E27FC236}">
                <a16:creationId xmlns:a16="http://schemas.microsoft.com/office/drawing/2014/main" id="{41120D35-0150-6CD0-94F4-B417ED31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16" y="2609748"/>
            <a:ext cx="5159104" cy="343310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🗻SORTING</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a:t>DASHBOARD Design BEST PRACTICES IN POWER BI</a:t>
            </a:r>
            <a:endParaRPr lang="en-US" dirty="0"/>
          </a:p>
        </p:txBody>
      </p:sp>
      <p:pic>
        <p:nvPicPr>
          <p:cNvPr id="1030" name="Picture 6">
            <a:extLst>
              <a:ext uri="{FF2B5EF4-FFF2-40B4-BE49-F238E27FC236}">
                <a16:creationId xmlns:a16="http://schemas.microsoft.com/office/drawing/2014/main" id="{116363D4-7C87-00AE-D410-4807467E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710" y="2822269"/>
            <a:ext cx="6004412" cy="317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0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618888"/>
            <a:ext cx="6183377"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 </a:t>
            </a:r>
          </a:p>
        </p:txBody>
      </p:sp>
      <p:sp>
        <p:nvSpPr>
          <p:cNvPr id="23" name="Content Placeholder 2">
            <a:extLst>
              <a:ext uri="{FF2B5EF4-FFF2-40B4-BE49-F238E27FC236}">
                <a16:creationId xmlns:a16="http://schemas.microsoft.com/office/drawing/2014/main" id="{44CECD90-08BA-64A0-7550-5C68D0DD5CB1}"/>
              </a:ext>
            </a:extLst>
          </p:cNvPr>
          <p:cNvSpPr>
            <a:spLocks noGrp="1"/>
          </p:cNvSpPr>
          <p:nvPr>
            <p:ph sz="half" idx="1"/>
          </p:nvPr>
        </p:nvSpPr>
        <p:spPr>
          <a:xfrm>
            <a:off x="247070" y="1402404"/>
            <a:ext cx="11189280" cy="1331068"/>
          </a:xfrm>
        </p:spPr>
        <p:txBody>
          <a:bodyPr/>
          <a:lstStyle/>
          <a:p>
            <a:r>
              <a:rPr lang="en-US" b="1" i="0" dirty="0">
                <a:solidFill>
                  <a:srgbClr val="3D3B49"/>
                </a:solidFill>
                <a:effectLst/>
                <a:latin typeface="Noto Serif" panose="02020600060500020200" pitchFamily="18" charset="0"/>
              </a:rPr>
              <a:t>Avoid scroll bars</a:t>
            </a:r>
          </a:p>
          <a:p>
            <a:r>
              <a:rPr lang="en-US" i="0" dirty="0">
                <a:solidFill>
                  <a:srgbClr val="3D3B49"/>
                </a:solidFill>
                <a:effectLst/>
              </a:rPr>
              <a:t>Stephen Few (</a:t>
            </a:r>
            <a:r>
              <a:rPr lang="en-US" i="0" dirty="0">
                <a:solidFill>
                  <a:srgbClr val="3D3B49"/>
                </a:solidFill>
                <a:effectLst/>
                <a:hlinkClick r:id="rId2"/>
              </a:rPr>
              <a:t>Perceptual Edge </a:t>
            </a:r>
            <a:r>
              <a:rPr lang="en-US" i="0" dirty="0">
                <a:solidFill>
                  <a:srgbClr val="3D3B49"/>
                </a:solidFill>
                <a:effectLst/>
              </a:rPr>
              <a:t>)  emphasizes that all the information in a dashboard must fit on a single screen. While I believe that there is no harm in splitting the data in multiple sheets, it is undeniable that scroll bars reduce the overall usability of an application. If the user has to continuously scroll right and left to read all the figures in a table, or if she must go up and down to see the filter panel, she will end up getting tired and eventually discard your dashboard.</a:t>
            </a:r>
          </a:p>
          <a:p>
            <a:endParaRPr lang="en-US" dirty="0"/>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🚫SCROLL BARS</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194620" y="7869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DASHBOARD Design BEST PRACTICES IN POWER BI</a:t>
            </a:r>
          </a:p>
        </p:txBody>
      </p:sp>
    </p:spTree>
    <p:extLst>
      <p:ext uri="{BB962C8B-B14F-4D97-AF65-F5344CB8AC3E}">
        <p14:creationId xmlns:p14="http://schemas.microsoft.com/office/powerpoint/2010/main" val="2521786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437781"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a:t>
            </a:r>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 🎚 ALIGN</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a:t>DASHBOARD Design BEST PRACTICES IN POWER BI</a:t>
            </a:r>
            <a:endParaRPr lang="en-US" dirty="0"/>
          </a:p>
        </p:txBody>
      </p:sp>
      <p:pic>
        <p:nvPicPr>
          <p:cNvPr id="10" name="Picture 9">
            <a:extLst>
              <a:ext uri="{FF2B5EF4-FFF2-40B4-BE49-F238E27FC236}">
                <a16:creationId xmlns:a16="http://schemas.microsoft.com/office/drawing/2014/main" id="{99D13FDE-2290-661C-A550-0794C1246538}"/>
              </a:ext>
            </a:extLst>
          </p:cNvPr>
          <p:cNvPicPr>
            <a:picLocks noChangeAspect="1"/>
          </p:cNvPicPr>
          <p:nvPr/>
        </p:nvPicPr>
        <p:blipFill>
          <a:blip r:embed="rId2"/>
          <a:stretch>
            <a:fillRect/>
          </a:stretch>
        </p:blipFill>
        <p:spPr>
          <a:xfrm>
            <a:off x="698257" y="1969458"/>
            <a:ext cx="8748640" cy="4527922"/>
          </a:xfrm>
          <a:prstGeom prst="rect">
            <a:avLst/>
          </a:prstGeom>
        </p:spPr>
      </p:pic>
    </p:spTree>
    <p:extLst>
      <p:ext uri="{BB962C8B-B14F-4D97-AF65-F5344CB8AC3E}">
        <p14:creationId xmlns:p14="http://schemas.microsoft.com/office/powerpoint/2010/main" val="310284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 Expand with Experience</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20404669"/>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78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898EE7-7A4C-AEC1-8454-D069DB56E9A3}"/>
              </a:ext>
            </a:extLst>
          </p:cNvPr>
          <p:cNvPicPr>
            <a:picLocks noChangeAspect="1"/>
          </p:cNvPicPr>
          <p:nvPr/>
        </p:nvPicPr>
        <p:blipFill>
          <a:blip r:embed="rId2"/>
          <a:stretch>
            <a:fillRect/>
          </a:stretch>
        </p:blipFill>
        <p:spPr>
          <a:xfrm>
            <a:off x="247070" y="1472671"/>
            <a:ext cx="10081260" cy="3527159"/>
          </a:xfrm>
          <a:prstGeom prst="rect">
            <a:avLst/>
          </a:prstGeom>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437781"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a:t>
            </a:r>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 Series Labels</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DASHBOARD Design BEST PRACTICES IN POWER BI</a:t>
            </a:r>
          </a:p>
        </p:txBody>
      </p:sp>
      <p:sp>
        <p:nvSpPr>
          <p:cNvPr id="7" name="Rectangle 6">
            <a:extLst>
              <a:ext uri="{FF2B5EF4-FFF2-40B4-BE49-F238E27FC236}">
                <a16:creationId xmlns:a16="http://schemas.microsoft.com/office/drawing/2014/main" id="{7C31D1A2-0FDC-9A1A-6B61-E8CBDDF39529}"/>
              </a:ext>
            </a:extLst>
          </p:cNvPr>
          <p:cNvSpPr/>
          <p:nvPr/>
        </p:nvSpPr>
        <p:spPr>
          <a:xfrm>
            <a:off x="7006590" y="2651760"/>
            <a:ext cx="3383280" cy="176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A72710-7C28-E9E9-EA69-5E15056C09FF}"/>
              </a:ext>
            </a:extLst>
          </p:cNvPr>
          <p:cNvSpPr/>
          <p:nvPr/>
        </p:nvSpPr>
        <p:spPr>
          <a:xfrm>
            <a:off x="7178040" y="2514600"/>
            <a:ext cx="3383280" cy="2034540"/>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260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B64A-98EB-F44A-570A-97B02CA94F0F}"/>
              </a:ext>
            </a:extLst>
          </p:cNvPr>
          <p:cNvPicPr>
            <a:picLocks noChangeAspect="1"/>
          </p:cNvPicPr>
          <p:nvPr/>
        </p:nvPicPr>
        <p:blipFill>
          <a:blip r:embed="rId2"/>
          <a:stretch>
            <a:fillRect/>
          </a:stretch>
        </p:blipFill>
        <p:spPr>
          <a:xfrm>
            <a:off x="6095999" y="1747217"/>
            <a:ext cx="6097740" cy="3966421"/>
          </a:xfrm>
          <a:prstGeom prst="rect">
            <a:avLst/>
          </a:prstGeom>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cap="none" dirty="0"/>
              <a:t>Layout, Clutter </a:t>
            </a:r>
            <a:r>
              <a:rPr lang="pl-PL" cap="none" dirty="0"/>
              <a:t>and</a:t>
            </a:r>
            <a:r>
              <a:rPr lang="en-US" cap="none"/>
              <a:t> Flow (EI)</a:t>
            </a:r>
            <a:endParaRPr lang="en-US" cap="none" dirty="0"/>
          </a:p>
        </p:txBody>
      </p:sp>
      <p:sp>
        <p:nvSpPr>
          <p:cNvPr id="3" name="Text Placeholder 2">
            <a:extLst>
              <a:ext uri="{FF2B5EF4-FFF2-40B4-BE49-F238E27FC236}">
                <a16:creationId xmlns:a16="http://schemas.microsoft.com/office/drawing/2014/main" id="{3DB36BBE-A995-4A49-B6F9-ADC31EEDBE87}"/>
              </a:ext>
            </a:extLst>
          </p:cNvPr>
          <p:cNvSpPr>
            <a:spLocks noGrp="1"/>
          </p:cNvSpPr>
          <p:nvPr>
            <p:ph type="body" sz="quarter" idx="14"/>
          </p:nvPr>
        </p:nvSpPr>
        <p:spPr/>
        <p:txBody>
          <a:bodyPr/>
          <a:lstStyle/>
          <a:p>
            <a:r>
              <a:rPr lang="en-US"/>
              <a:t>Utilize high view sections, minimize clutter and convey information for ideal flow </a:t>
            </a:r>
          </a:p>
        </p:txBody>
      </p:sp>
      <p:sp>
        <p:nvSpPr>
          <p:cNvPr id="5" name="TextBox 4">
            <a:extLst>
              <a:ext uri="{FF2B5EF4-FFF2-40B4-BE49-F238E27FC236}">
                <a16:creationId xmlns:a16="http://schemas.microsoft.com/office/drawing/2014/main" id="{C842A814-02D5-4BBC-AA35-3CAA87A69EE4}"/>
              </a:ext>
            </a:extLst>
          </p:cNvPr>
          <p:cNvSpPr txBox="1"/>
          <p:nvPr/>
        </p:nvSpPr>
        <p:spPr>
          <a:xfrm>
            <a:off x="340417" y="1443841"/>
            <a:ext cx="5847772" cy="4247317"/>
          </a:xfrm>
          <a:prstGeom prst="rect">
            <a:avLst/>
          </a:prstGeom>
          <a:noFill/>
        </p:spPr>
        <p:txBody>
          <a:bodyPr wrap="square" rtlCol="0">
            <a:spAutoFit/>
          </a:bodyPr>
          <a:lstStyle/>
          <a:p>
            <a:pPr marL="342900" indent="-342900">
              <a:buFont typeface="+mj-lt"/>
              <a:buAutoNum type="arabicPeriod"/>
            </a:pPr>
            <a:r>
              <a:rPr lang="en-CA" dirty="0"/>
              <a:t>The most important/main KPI’s and visuals to the top-left or center</a:t>
            </a:r>
          </a:p>
          <a:p>
            <a:pPr marL="342900" indent="-342900">
              <a:buFont typeface="+mj-lt"/>
              <a:buAutoNum type="arabicPeriod"/>
            </a:pPr>
            <a:endParaRPr lang="en-CA" dirty="0"/>
          </a:p>
          <a:p>
            <a:pPr marL="342900" indent="-342900">
              <a:buFont typeface="+mj-lt"/>
              <a:buAutoNum type="arabicPeriod"/>
            </a:pPr>
            <a:r>
              <a:rPr lang="en-CA" dirty="0"/>
              <a:t>Ideal flow is left to right and top to bottom</a:t>
            </a:r>
          </a:p>
          <a:p>
            <a:pPr marL="342900" indent="-342900">
              <a:buFont typeface="+mj-lt"/>
              <a:buAutoNum type="arabicPeriod"/>
            </a:pPr>
            <a:endParaRPr lang="en-CA" dirty="0"/>
          </a:p>
          <a:p>
            <a:pPr marL="342900" indent="-342900">
              <a:buFont typeface="+mj-lt"/>
              <a:buAutoNum type="arabicPeriod"/>
            </a:pPr>
            <a:r>
              <a:rPr lang="en-CA" dirty="0"/>
              <a:t>Group global filters/legends together and individual filters/legend with respective visuals</a:t>
            </a:r>
          </a:p>
          <a:p>
            <a:pPr marL="342900" indent="-342900">
              <a:buFont typeface="+mj-lt"/>
              <a:buAutoNum type="arabicPeriod"/>
            </a:pPr>
            <a:endParaRPr lang="en-CA" dirty="0"/>
          </a:p>
          <a:p>
            <a:pPr marL="342900" indent="-342900">
              <a:buFont typeface="+mj-lt"/>
              <a:buAutoNum type="arabicPeriod"/>
            </a:pPr>
            <a:r>
              <a:rPr lang="en-CA" dirty="0"/>
              <a:t>Use consistent colors/layouts</a:t>
            </a:r>
          </a:p>
          <a:p>
            <a:pPr marL="342900" indent="-342900">
              <a:buFont typeface="+mj-lt"/>
              <a:buAutoNum type="arabicPeriod"/>
            </a:pPr>
            <a:endParaRPr lang="en-CA" dirty="0"/>
          </a:p>
          <a:p>
            <a:pPr marL="342900" indent="-342900">
              <a:buFont typeface="+mj-lt"/>
              <a:buAutoNum type="arabicPeriod"/>
            </a:pPr>
            <a:r>
              <a:rPr lang="en-CA" dirty="0"/>
              <a:t>Separate visually using borders</a:t>
            </a:r>
          </a:p>
          <a:p>
            <a:pPr marL="342900" indent="-342900">
              <a:buFont typeface="+mj-lt"/>
              <a:buAutoNum type="arabicPeriod"/>
            </a:pPr>
            <a:endParaRPr lang="en-CA" dirty="0"/>
          </a:p>
          <a:p>
            <a:pPr marL="342900" indent="-342900">
              <a:buFont typeface="+mj-lt"/>
              <a:buAutoNum type="arabicPeriod"/>
            </a:pPr>
            <a:r>
              <a:rPr lang="en-CA" dirty="0"/>
              <a:t>Keep tables and details towards the bottom/right</a:t>
            </a:r>
          </a:p>
          <a:p>
            <a:pPr marL="342900" indent="-342900">
              <a:buFont typeface="+mj-lt"/>
              <a:buAutoNum type="arabicPeriod"/>
            </a:pPr>
            <a:endParaRPr lang="en-CA" dirty="0"/>
          </a:p>
          <a:p>
            <a:pPr marL="342900" indent="-342900">
              <a:buFont typeface="+mj-lt"/>
              <a:buAutoNum type="arabicPeriod"/>
            </a:pPr>
            <a:endParaRPr lang="en-CA" dirty="0"/>
          </a:p>
        </p:txBody>
      </p:sp>
      <p:sp>
        <p:nvSpPr>
          <p:cNvPr id="7" name="Rectangle 6">
            <a:extLst>
              <a:ext uri="{FF2B5EF4-FFF2-40B4-BE49-F238E27FC236}">
                <a16:creationId xmlns:a16="http://schemas.microsoft.com/office/drawing/2014/main" id="{601BEE39-2993-4D34-8E57-25E3FA45413A}"/>
              </a:ext>
            </a:extLst>
          </p:cNvPr>
          <p:cNvSpPr/>
          <p:nvPr/>
        </p:nvSpPr>
        <p:spPr bwMode="auto">
          <a:xfrm>
            <a:off x="6799922" y="2438401"/>
            <a:ext cx="2562191" cy="1370201"/>
          </a:xfrm>
          <a:prstGeom prst="rect">
            <a:avLst/>
          </a:prstGeom>
          <a:no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
        <p:nvSpPr>
          <p:cNvPr id="8" name="Bent Arrow 10">
            <a:extLst>
              <a:ext uri="{FF2B5EF4-FFF2-40B4-BE49-F238E27FC236}">
                <a16:creationId xmlns:a16="http://schemas.microsoft.com/office/drawing/2014/main" id="{86D3FD67-70C3-4802-B6D0-60E71B2AC9D2}"/>
              </a:ext>
            </a:extLst>
          </p:cNvPr>
          <p:cNvSpPr/>
          <p:nvPr/>
        </p:nvSpPr>
        <p:spPr bwMode="auto">
          <a:xfrm rot="5400000">
            <a:off x="9432471" y="2861291"/>
            <a:ext cx="823874" cy="914400"/>
          </a:xfrm>
          <a:prstGeom prst="bentArrow">
            <a:avLst>
              <a:gd name="adj1" fmla="val 9111"/>
              <a:gd name="adj2" fmla="val 11916"/>
              <a:gd name="adj3" fmla="val 19392"/>
              <a:gd name="adj4" fmla="val 43750"/>
            </a:avLst>
          </a:prstGeom>
          <a:solidFill>
            <a:srgbClr val="E1871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
        <p:nvSpPr>
          <p:cNvPr id="11" name="TextBox 10">
            <a:extLst>
              <a:ext uri="{FF2B5EF4-FFF2-40B4-BE49-F238E27FC236}">
                <a16:creationId xmlns:a16="http://schemas.microsoft.com/office/drawing/2014/main" id="{25FCAB6D-A4DE-469A-8336-86AFDD3A5FE2}"/>
              </a:ext>
            </a:extLst>
          </p:cNvPr>
          <p:cNvSpPr txBox="1"/>
          <p:nvPr/>
        </p:nvSpPr>
        <p:spPr>
          <a:xfrm>
            <a:off x="7440924" y="3030605"/>
            <a:ext cx="1752600" cy="261610"/>
          </a:xfrm>
          <a:prstGeom prst="rect">
            <a:avLst/>
          </a:prstGeom>
          <a:solidFill>
            <a:schemeClr val="bg1"/>
          </a:solidFill>
        </p:spPr>
        <p:txBody>
          <a:bodyPr wrap="square" rtlCol="0">
            <a:spAutoFit/>
          </a:bodyPr>
          <a:lstStyle/>
          <a:p>
            <a:pPr algn="ctr"/>
            <a:r>
              <a:rPr lang="en-CA" sz="1100" b="1">
                <a:solidFill>
                  <a:schemeClr val="accent2"/>
                </a:solidFill>
              </a:rPr>
              <a:t>Main Emphasis</a:t>
            </a:r>
          </a:p>
        </p:txBody>
      </p:sp>
      <p:sp>
        <p:nvSpPr>
          <p:cNvPr id="12" name="TextBox 11">
            <a:extLst>
              <a:ext uri="{FF2B5EF4-FFF2-40B4-BE49-F238E27FC236}">
                <a16:creationId xmlns:a16="http://schemas.microsoft.com/office/drawing/2014/main" id="{D1043B60-9365-4D3D-8905-A41619E8314E}"/>
              </a:ext>
            </a:extLst>
          </p:cNvPr>
          <p:cNvSpPr txBox="1"/>
          <p:nvPr/>
        </p:nvSpPr>
        <p:spPr>
          <a:xfrm rot="5400000">
            <a:off x="9459329" y="3183896"/>
            <a:ext cx="1752600" cy="261610"/>
          </a:xfrm>
          <a:prstGeom prst="rect">
            <a:avLst/>
          </a:prstGeom>
          <a:noFill/>
        </p:spPr>
        <p:txBody>
          <a:bodyPr wrap="square" rtlCol="0">
            <a:spAutoFit/>
          </a:bodyPr>
          <a:lstStyle/>
          <a:p>
            <a:pPr algn="ctr"/>
            <a:r>
              <a:rPr lang="en-CA" sz="1100" b="1">
                <a:solidFill>
                  <a:schemeClr val="accent2"/>
                </a:solidFill>
              </a:rPr>
              <a:t>Flow</a:t>
            </a:r>
          </a:p>
        </p:txBody>
      </p:sp>
      <p:sp>
        <p:nvSpPr>
          <p:cNvPr id="13" name="TextBox 12">
            <a:extLst>
              <a:ext uri="{FF2B5EF4-FFF2-40B4-BE49-F238E27FC236}">
                <a16:creationId xmlns:a16="http://schemas.microsoft.com/office/drawing/2014/main" id="{4700BAA4-E3A5-4EAA-92C6-AED8823E178D}"/>
              </a:ext>
            </a:extLst>
          </p:cNvPr>
          <p:cNvSpPr txBox="1"/>
          <p:nvPr/>
        </p:nvSpPr>
        <p:spPr>
          <a:xfrm rot="5400000">
            <a:off x="6265230" y="4033399"/>
            <a:ext cx="1752600" cy="261610"/>
          </a:xfrm>
          <a:prstGeom prst="rect">
            <a:avLst/>
          </a:prstGeom>
          <a:noFill/>
        </p:spPr>
        <p:txBody>
          <a:bodyPr wrap="square" rtlCol="0">
            <a:spAutoFit/>
          </a:bodyPr>
          <a:lstStyle/>
          <a:p>
            <a:pPr algn="ctr"/>
            <a:r>
              <a:rPr lang="en-CA" sz="1100" b="1">
                <a:solidFill>
                  <a:schemeClr val="accent2"/>
                </a:solidFill>
              </a:rPr>
              <a:t>Flow</a:t>
            </a:r>
          </a:p>
        </p:txBody>
      </p:sp>
      <p:sp>
        <p:nvSpPr>
          <p:cNvPr id="21" name="Bent Arrow 10">
            <a:extLst>
              <a:ext uri="{FF2B5EF4-FFF2-40B4-BE49-F238E27FC236}">
                <a16:creationId xmlns:a16="http://schemas.microsoft.com/office/drawing/2014/main" id="{58E5DAD8-109A-4329-B02E-1B8F99202CAD}"/>
              </a:ext>
            </a:extLst>
          </p:cNvPr>
          <p:cNvSpPr/>
          <p:nvPr/>
        </p:nvSpPr>
        <p:spPr bwMode="auto">
          <a:xfrm rot="10800000" flipH="1">
            <a:off x="6949424" y="3808602"/>
            <a:ext cx="823874" cy="914400"/>
          </a:xfrm>
          <a:prstGeom prst="bentArrow">
            <a:avLst>
              <a:gd name="adj1" fmla="val 9111"/>
              <a:gd name="adj2" fmla="val 11916"/>
              <a:gd name="adj3" fmla="val 19392"/>
              <a:gd name="adj4" fmla="val 43750"/>
            </a:avLst>
          </a:prstGeom>
          <a:solidFill>
            <a:srgbClr val="E1871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Tree>
    <p:extLst>
      <p:ext uri="{BB962C8B-B14F-4D97-AF65-F5344CB8AC3E}">
        <p14:creationId xmlns:p14="http://schemas.microsoft.com/office/powerpoint/2010/main" val="3491177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CF2D74-83C9-46A8-D128-E057BCD9FFCE}"/>
              </a:ext>
            </a:extLst>
          </p:cNvPr>
          <p:cNvPicPr>
            <a:picLocks noChangeAspect="1"/>
          </p:cNvPicPr>
          <p:nvPr/>
        </p:nvPicPr>
        <p:blipFill>
          <a:blip r:embed="rId2"/>
          <a:stretch>
            <a:fillRect/>
          </a:stretch>
        </p:blipFill>
        <p:spPr>
          <a:xfrm>
            <a:off x="6345000" y="962025"/>
            <a:ext cx="5916036" cy="5895975"/>
          </a:xfrm>
          <a:prstGeom prst="rect">
            <a:avLst/>
          </a:prstGeom>
        </p:spPr>
      </p:pic>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 </a:t>
            </a:r>
            <a:r>
              <a:rPr lang="en-US" dirty="0"/>
              <a:t>DRILLTHROUGH FOR DETAILS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pl-PL" dirty="0"/>
              <a:t>Visuals that are specific for the business analysis</a:t>
            </a:r>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DRILLTHROUGH</a:t>
            </a:r>
          </a:p>
        </p:txBody>
      </p:sp>
      <p:sp>
        <p:nvSpPr>
          <p:cNvPr id="4" name="Rectangle 3">
            <a:extLst>
              <a:ext uri="{FF2B5EF4-FFF2-40B4-BE49-F238E27FC236}">
                <a16:creationId xmlns:a16="http://schemas.microsoft.com/office/drawing/2014/main" id="{F92D11D1-BB02-C158-0236-4F644B9262DF}"/>
              </a:ext>
            </a:extLst>
          </p:cNvPr>
          <p:cNvSpPr/>
          <p:nvPr/>
        </p:nvSpPr>
        <p:spPr>
          <a:xfrm>
            <a:off x="6380289" y="1010545"/>
            <a:ext cx="476656"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96EB03-5927-CF74-BB41-13EBE1089E42}"/>
              </a:ext>
            </a:extLst>
          </p:cNvPr>
          <p:cNvPicPr>
            <a:picLocks noChangeAspect="1"/>
          </p:cNvPicPr>
          <p:nvPr/>
        </p:nvPicPr>
        <p:blipFill>
          <a:blip r:embed="rId3"/>
          <a:stretch>
            <a:fillRect/>
          </a:stretch>
        </p:blipFill>
        <p:spPr>
          <a:xfrm>
            <a:off x="533103" y="1646856"/>
            <a:ext cx="5361859" cy="3770684"/>
          </a:xfrm>
          <a:prstGeom prst="rect">
            <a:avLst/>
          </a:prstGeom>
        </p:spPr>
      </p:pic>
      <p:sp>
        <p:nvSpPr>
          <p:cNvPr id="11" name="Rectangle 10">
            <a:extLst>
              <a:ext uri="{FF2B5EF4-FFF2-40B4-BE49-F238E27FC236}">
                <a16:creationId xmlns:a16="http://schemas.microsoft.com/office/drawing/2014/main" id="{3FEA5904-1DA3-F7FB-FDFD-DDC9D4744D10}"/>
              </a:ext>
            </a:extLst>
          </p:cNvPr>
          <p:cNvSpPr/>
          <p:nvPr/>
        </p:nvSpPr>
        <p:spPr>
          <a:xfrm>
            <a:off x="972766" y="4652663"/>
            <a:ext cx="4455268"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8B0E88-8E28-81E9-8D54-E1F134FDE2F7}"/>
              </a:ext>
            </a:extLst>
          </p:cNvPr>
          <p:cNvSpPr/>
          <p:nvPr/>
        </p:nvSpPr>
        <p:spPr>
          <a:xfrm>
            <a:off x="3200400" y="2541760"/>
            <a:ext cx="476656"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urved Right 12">
            <a:extLst>
              <a:ext uri="{FF2B5EF4-FFF2-40B4-BE49-F238E27FC236}">
                <a16:creationId xmlns:a16="http://schemas.microsoft.com/office/drawing/2014/main" id="{F88DEEF7-B912-FF25-D1DD-E81C1E441F49}"/>
              </a:ext>
            </a:extLst>
          </p:cNvPr>
          <p:cNvSpPr/>
          <p:nvPr/>
        </p:nvSpPr>
        <p:spPr>
          <a:xfrm>
            <a:off x="5746897" y="4292527"/>
            <a:ext cx="781457" cy="1172579"/>
          </a:xfrm>
          <a:prstGeom prst="curv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Curved Right 14">
            <a:extLst>
              <a:ext uri="{FF2B5EF4-FFF2-40B4-BE49-F238E27FC236}">
                <a16:creationId xmlns:a16="http://schemas.microsoft.com/office/drawing/2014/main" id="{E9904AEE-9A20-187F-1F0F-1E0E28072F82}"/>
              </a:ext>
            </a:extLst>
          </p:cNvPr>
          <p:cNvSpPr/>
          <p:nvPr/>
        </p:nvSpPr>
        <p:spPr>
          <a:xfrm rot="10800000">
            <a:off x="5871334" y="2265131"/>
            <a:ext cx="851412" cy="1087254"/>
          </a:xfrm>
          <a:prstGeom prst="curv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5336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 </a:t>
            </a:r>
            <a:r>
              <a:rPr lang="en-US" dirty="0"/>
              <a:t>MULTIPLY USING CALCULATION GROUPS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en-US" dirty="0"/>
              <a:t>💍ONE GROUP TO RULE THEM ALL</a:t>
            </a:r>
            <a:endParaRPr lang="pl-PL" dirty="0"/>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pic>
        <p:nvPicPr>
          <p:cNvPr id="3" name="Picture 2">
            <a:extLst>
              <a:ext uri="{FF2B5EF4-FFF2-40B4-BE49-F238E27FC236}">
                <a16:creationId xmlns:a16="http://schemas.microsoft.com/office/drawing/2014/main" id="{79CACE03-4203-7B80-6238-DF044568F8EA}"/>
              </a:ext>
            </a:extLst>
          </p:cNvPr>
          <p:cNvPicPr>
            <a:picLocks noChangeAspect="1"/>
          </p:cNvPicPr>
          <p:nvPr/>
        </p:nvPicPr>
        <p:blipFill>
          <a:blip r:embed="rId2"/>
          <a:stretch>
            <a:fillRect/>
          </a:stretch>
        </p:blipFill>
        <p:spPr>
          <a:xfrm>
            <a:off x="175705" y="1987382"/>
            <a:ext cx="7207589" cy="3019425"/>
          </a:xfrm>
          <a:prstGeom prst="rect">
            <a:avLst/>
          </a:prstGeom>
        </p:spPr>
      </p:pic>
      <p:sp>
        <p:nvSpPr>
          <p:cNvPr id="4" name="TextBox 3">
            <a:extLst>
              <a:ext uri="{FF2B5EF4-FFF2-40B4-BE49-F238E27FC236}">
                <a16:creationId xmlns:a16="http://schemas.microsoft.com/office/drawing/2014/main" id="{4C8B047B-4CD8-0F31-B324-EF2CCB425760}"/>
              </a:ext>
            </a:extLst>
          </p:cNvPr>
          <p:cNvSpPr txBox="1"/>
          <p:nvPr/>
        </p:nvSpPr>
        <p:spPr>
          <a:xfrm>
            <a:off x="2037942" y="1852167"/>
            <a:ext cx="2076857" cy="289883"/>
          </a:xfrm>
          <a:prstGeom prst="rect">
            <a:avLst/>
          </a:prstGeom>
          <a:noFill/>
        </p:spPr>
        <p:txBody>
          <a:bodyPr wrap="square" lIns="0" tIns="0" rIns="0" bIns="0" rtlCol="0">
            <a:noAutofit/>
          </a:bodyPr>
          <a:lstStyle/>
          <a:p>
            <a:pPr algn="l">
              <a:lnSpc>
                <a:spcPct val="90000"/>
              </a:lnSpc>
            </a:pPr>
            <a:r>
              <a:rPr lang="en-US" b="1" dirty="0">
                <a:solidFill>
                  <a:srgbClr val="2D6EAA"/>
                </a:solidFill>
              </a:rPr>
              <a:t>SELECTEDMEASURE</a:t>
            </a:r>
            <a:r>
              <a:rPr lang="en-US" dirty="0">
                <a:solidFill>
                  <a:srgbClr val="2D6EAA"/>
                </a:solidFill>
              </a:rPr>
              <a:t>()</a:t>
            </a:r>
          </a:p>
        </p:txBody>
      </p:sp>
      <p:sp>
        <p:nvSpPr>
          <p:cNvPr id="6" name="TextBox 5">
            <a:extLst>
              <a:ext uri="{FF2B5EF4-FFF2-40B4-BE49-F238E27FC236}">
                <a16:creationId xmlns:a16="http://schemas.microsoft.com/office/drawing/2014/main" id="{8F292164-7940-ED3E-898D-AD3F8BF13DD0}"/>
              </a:ext>
            </a:extLst>
          </p:cNvPr>
          <p:cNvSpPr txBox="1"/>
          <p:nvPr/>
        </p:nvSpPr>
        <p:spPr>
          <a:xfrm>
            <a:off x="4418789" y="1826292"/>
            <a:ext cx="2361390" cy="341632"/>
          </a:xfrm>
          <a:prstGeom prst="rect">
            <a:avLst/>
          </a:prstGeom>
          <a:noFill/>
        </p:spPr>
        <p:txBody>
          <a:bodyPr wrap="square">
            <a:spAutoFit/>
          </a:bodyPr>
          <a:lstStyle/>
          <a:p>
            <a:pPr algn="l">
              <a:lnSpc>
                <a:spcPct val="90000"/>
              </a:lnSpc>
            </a:pPr>
            <a:r>
              <a:rPr lang="en-US" b="1" dirty="0">
                <a:solidFill>
                  <a:srgbClr val="2D6EAA"/>
                </a:solidFill>
              </a:rPr>
              <a:t>CALCULATION ITEMS</a:t>
            </a:r>
            <a:endParaRPr lang="en-US" dirty="0">
              <a:solidFill>
                <a:srgbClr val="2D6EAA"/>
              </a:solidFill>
            </a:endParaRPr>
          </a:p>
        </p:txBody>
      </p:sp>
      <p:sp>
        <p:nvSpPr>
          <p:cNvPr id="11" name="TextBox 10">
            <a:extLst>
              <a:ext uri="{FF2B5EF4-FFF2-40B4-BE49-F238E27FC236}">
                <a16:creationId xmlns:a16="http://schemas.microsoft.com/office/drawing/2014/main" id="{78502598-5729-C47B-C17D-E2D109602605}"/>
              </a:ext>
            </a:extLst>
          </p:cNvPr>
          <p:cNvSpPr txBox="1"/>
          <p:nvPr/>
        </p:nvSpPr>
        <p:spPr>
          <a:xfrm>
            <a:off x="380999" y="1290964"/>
            <a:ext cx="6895289" cy="341632"/>
          </a:xfrm>
          <a:prstGeom prst="rect">
            <a:avLst/>
          </a:prstGeom>
          <a:solidFill>
            <a:schemeClr val="accent6">
              <a:lumMod val="75000"/>
            </a:schemeClr>
          </a:solidFill>
        </p:spPr>
        <p:txBody>
          <a:bodyPr wrap="square">
            <a:spAutoFit/>
          </a:bodyPr>
          <a:lstStyle/>
          <a:p>
            <a:pPr algn="l">
              <a:lnSpc>
                <a:spcPct val="90000"/>
              </a:lnSpc>
            </a:pPr>
            <a:r>
              <a:rPr lang="en-US" b="1" dirty="0">
                <a:solidFill>
                  <a:srgbClr val="E3E0E5"/>
                </a:solidFill>
              </a:rPr>
              <a:t>X </a:t>
            </a:r>
            <a:r>
              <a:rPr lang="en-US" b="1" dirty="0">
                <a:solidFill>
                  <a:srgbClr val="2D6EAA"/>
                </a:solidFill>
              </a:rPr>
              <a:t> </a:t>
            </a:r>
            <a:r>
              <a:rPr lang="en-US" b="1" dirty="0">
                <a:solidFill>
                  <a:srgbClr val="EEEDF0"/>
                </a:solidFill>
              </a:rPr>
              <a:t>MATRIX</a:t>
            </a:r>
            <a:endParaRPr lang="en-US" dirty="0">
              <a:solidFill>
                <a:srgbClr val="EEEDF0"/>
              </a:solidFill>
            </a:endParaRPr>
          </a:p>
        </p:txBody>
      </p:sp>
      <p:pic>
        <p:nvPicPr>
          <p:cNvPr id="13" name="Picture 12">
            <a:extLst>
              <a:ext uri="{FF2B5EF4-FFF2-40B4-BE49-F238E27FC236}">
                <a16:creationId xmlns:a16="http://schemas.microsoft.com/office/drawing/2014/main" id="{7C4D6E8F-A882-86A4-CED2-4CF76FDF8B97}"/>
              </a:ext>
            </a:extLst>
          </p:cNvPr>
          <p:cNvPicPr>
            <a:picLocks noChangeAspect="1"/>
          </p:cNvPicPr>
          <p:nvPr/>
        </p:nvPicPr>
        <p:blipFill>
          <a:blip r:embed="rId3"/>
          <a:stretch>
            <a:fillRect/>
          </a:stretch>
        </p:blipFill>
        <p:spPr>
          <a:xfrm>
            <a:off x="8662076" y="3375361"/>
            <a:ext cx="3354219" cy="1963468"/>
          </a:xfrm>
          <a:prstGeom prst="rect">
            <a:avLst/>
          </a:prstGeom>
        </p:spPr>
      </p:pic>
      <p:pic>
        <p:nvPicPr>
          <p:cNvPr id="16" name="Picture 15">
            <a:extLst>
              <a:ext uri="{FF2B5EF4-FFF2-40B4-BE49-F238E27FC236}">
                <a16:creationId xmlns:a16="http://schemas.microsoft.com/office/drawing/2014/main" id="{22D24AF8-327D-B9DA-E231-1EAAEC53609E}"/>
              </a:ext>
            </a:extLst>
          </p:cNvPr>
          <p:cNvPicPr>
            <a:picLocks noChangeAspect="1"/>
          </p:cNvPicPr>
          <p:nvPr/>
        </p:nvPicPr>
        <p:blipFill>
          <a:blip r:embed="rId4"/>
          <a:stretch>
            <a:fillRect/>
          </a:stretch>
        </p:blipFill>
        <p:spPr>
          <a:xfrm>
            <a:off x="1" y="4659692"/>
            <a:ext cx="8278238" cy="2007071"/>
          </a:xfrm>
          <a:prstGeom prst="rect">
            <a:avLst/>
          </a:prstGeom>
        </p:spPr>
      </p:pic>
      <p:pic>
        <p:nvPicPr>
          <p:cNvPr id="18" name="Picture 17">
            <a:extLst>
              <a:ext uri="{FF2B5EF4-FFF2-40B4-BE49-F238E27FC236}">
                <a16:creationId xmlns:a16="http://schemas.microsoft.com/office/drawing/2014/main" id="{C0DF25C7-67C2-74A3-2C0A-962F53FD4A37}"/>
              </a:ext>
            </a:extLst>
          </p:cNvPr>
          <p:cNvPicPr>
            <a:picLocks noChangeAspect="1"/>
          </p:cNvPicPr>
          <p:nvPr/>
        </p:nvPicPr>
        <p:blipFill>
          <a:blip r:embed="rId5"/>
          <a:stretch>
            <a:fillRect/>
          </a:stretch>
        </p:blipFill>
        <p:spPr>
          <a:xfrm>
            <a:off x="8628062" y="838294"/>
            <a:ext cx="2800350" cy="2362200"/>
          </a:xfrm>
          <a:prstGeom prst="rect">
            <a:avLst/>
          </a:prstGeom>
        </p:spPr>
      </p:pic>
      <p:sp>
        <p:nvSpPr>
          <p:cNvPr id="19" name="Rectangle 18">
            <a:extLst>
              <a:ext uri="{FF2B5EF4-FFF2-40B4-BE49-F238E27FC236}">
                <a16:creationId xmlns:a16="http://schemas.microsoft.com/office/drawing/2014/main" id="{F3A44DE4-5199-C7A7-E954-701F397CACC0}"/>
              </a:ext>
            </a:extLst>
          </p:cNvPr>
          <p:cNvSpPr/>
          <p:nvPr/>
        </p:nvSpPr>
        <p:spPr>
          <a:xfrm>
            <a:off x="9075906" y="4085617"/>
            <a:ext cx="1468877" cy="797668"/>
          </a:xfrm>
          <a:prstGeom prst="rect">
            <a:avLst/>
          </a:prstGeom>
          <a:noFill/>
          <a:ln w="603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462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937D8-F832-1810-FB85-E62F0112E453}"/>
              </a:ext>
            </a:extLst>
          </p:cNvPr>
          <p:cNvPicPr>
            <a:picLocks noChangeAspect="1"/>
          </p:cNvPicPr>
          <p:nvPr/>
        </p:nvPicPr>
        <p:blipFill>
          <a:blip r:embed="rId2"/>
          <a:stretch>
            <a:fillRect/>
          </a:stretch>
        </p:blipFill>
        <p:spPr>
          <a:xfrm>
            <a:off x="380998" y="1750913"/>
            <a:ext cx="11563931" cy="1269941"/>
          </a:xfrm>
          <a:prstGeom prst="rect">
            <a:avLst/>
          </a:prstGeom>
        </p:spPr>
      </p:pic>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a:t>
            </a:r>
            <a:r>
              <a:rPr lang="en-US" dirty="0"/>
              <a:t> OPTIONS USING FIELD PARAMETERS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en-US" dirty="0"/>
              <a:t>💍ONE GROUP TO RULE THEM ALL</a:t>
            </a:r>
            <a:endParaRPr lang="pl-PL" dirty="0"/>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sp>
        <p:nvSpPr>
          <p:cNvPr id="11" name="TextBox 10">
            <a:extLst>
              <a:ext uri="{FF2B5EF4-FFF2-40B4-BE49-F238E27FC236}">
                <a16:creationId xmlns:a16="http://schemas.microsoft.com/office/drawing/2014/main" id="{78502598-5729-C47B-C17D-E2D109602605}"/>
              </a:ext>
            </a:extLst>
          </p:cNvPr>
          <p:cNvSpPr txBox="1"/>
          <p:nvPr/>
        </p:nvSpPr>
        <p:spPr>
          <a:xfrm>
            <a:off x="380999" y="1290964"/>
            <a:ext cx="6895289" cy="341632"/>
          </a:xfrm>
          <a:prstGeom prst="rect">
            <a:avLst/>
          </a:prstGeom>
          <a:solidFill>
            <a:srgbClr val="0070C0"/>
          </a:solidFill>
        </p:spPr>
        <p:txBody>
          <a:bodyPr wrap="square">
            <a:spAutoFit/>
          </a:bodyPr>
          <a:lstStyle/>
          <a:p>
            <a:pPr algn="l">
              <a:lnSpc>
                <a:spcPct val="90000"/>
              </a:lnSpc>
            </a:pPr>
            <a:r>
              <a:rPr lang="en-US" b="1" dirty="0">
                <a:solidFill>
                  <a:srgbClr val="E3E0E5"/>
                </a:solidFill>
              </a:rPr>
              <a:t>X </a:t>
            </a:r>
            <a:r>
              <a:rPr lang="en-US" b="1" dirty="0">
                <a:solidFill>
                  <a:srgbClr val="2D6EAA"/>
                </a:solidFill>
              </a:rPr>
              <a:t> </a:t>
            </a:r>
            <a:r>
              <a:rPr lang="en-US" b="1" dirty="0">
                <a:solidFill>
                  <a:srgbClr val="EEEDF0"/>
                </a:solidFill>
              </a:rPr>
              <a:t>AXIS   |   X   VISUALS</a:t>
            </a:r>
            <a:endParaRPr lang="en-US" dirty="0">
              <a:solidFill>
                <a:srgbClr val="EEEDF0"/>
              </a:solidFill>
            </a:endParaRPr>
          </a:p>
        </p:txBody>
      </p:sp>
      <p:sp>
        <p:nvSpPr>
          <p:cNvPr id="9" name="Rectangle 8">
            <a:extLst>
              <a:ext uri="{FF2B5EF4-FFF2-40B4-BE49-F238E27FC236}">
                <a16:creationId xmlns:a16="http://schemas.microsoft.com/office/drawing/2014/main" id="{9149B391-3906-C489-33EC-E36E3CCDC802}"/>
              </a:ext>
            </a:extLst>
          </p:cNvPr>
          <p:cNvSpPr/>
          <p:nvPr/>
        </p:nvSpPr>
        <p:spPr>
          <a:xfrm>
            <a:off x="6352162" y="2412460"/>
            <a:ext cx="5291847"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284400F-A60D-5156-76F2-C179F5748554}"/>
              </a:ext>
            </a:extLst>
          </p:cNvPr>
          <p:cNvPicPr>
            <a:picLocks noChangeAspect="1"/>
          </p:cNvPicPr>
          <p:nvPr/>
        </p:nvPicPr>
        <p:blipFill>
          <a:blip r:embed="rId3"/>
          <a:stretch>
            <a:fillRect/>
          </a:stretch>
        </p:blipFill>
        <p:spPr>
          <a:xfrm>
            <a:off x="574845" y="3030450"/>
            <a:ext cx="8076980" cy="3675150"/>
          </a:xfrm>
          <a:prstGeom prst="rect">
            <a:avLst/>
          </a:prstGeom>
        </p:spPr>
      </p:pic>
      <p:sp>
        <p:nvSpPr>
          <p:cNvPr id="15" name="Rectangle 14">
            <a:extLst>
              <a:ext uri="{FF2B5EF4-FFF2-40B4-BE49-F238E27FC236}">
                <a16:creationId xmlns:a16="http://schemas.microsoft.com/office/drawing/2014/main" id="{6EB5E3B4-EF6E-44F6-57A1-47BA96DA8F58}"/>
              </a:ext>
            </a:extLst>
          </p:cNvPr>
          <p:cNvSpPr/>
          <p:nvPr/>
        </p:nvSpPr>
        <p:spPr>
          <a:xfrm>
            <a:off x="3628417" y="3030450"/>
            <a:ext cx="1731524"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72351D-2042-F495-4900-49AD6EF6E511}"/>
              </a:ext>
            </a:extLst>
          </p:cNvPr>
          <p:cNvSpPr/>
          <p:nvPr/>
        </p:nvSpPr>
        <p:spPr>
          <a:xfrm>
            <a:off x="506751" y="3007753"/>
            <a:ext cx="1212719"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DD53BD-25BC-A1B0-501C-B05F53A89BFB}"/>
              </a:ext>
            </a:extLst>
          </p:cNvPr>
          <p:cNvSpPr/>
          <p:nvPr/>
        </p:nvSpPr>
        <p:spPr>
          <a:xfrm>
            <a:off x="7509753" y="5583676"/>
            <a:ext cx="768485" cy="3210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54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628502" y="457200"/>
            <a:ext cx="11161422" cy="437745"/>
          </a:xfrm>
        </p:spPr>
        <p:txBody>
          <a:bodyPr vert="horz" lIns="0" tIns="0" rIns="0" bIns="0" rtlCol="0" anchor="b">
            <a:normAutofit/>
          </a:bodyPr>
          <a:lstStyle/>
          <a:p>
            <a:pPr>
              <a:spcAft>
                <a:spcPts val="600"/>
              </a:spcAft>
            </a:pPr>
            <a:r>
              <a:rPr lang="en-US" b="0" kern="1200" cap="all" baseline="0">
                <a:latin typeface="+mj-lt"/>
                <a:ea typeface="+mj-ea"/>
                <a:cs typeface="+mj-cs"/>
              </a:rPr>
              <a:t>Visualizations – OPTIONS USING FIELD PARAMETERS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628500" y="1086829"/>
            <a:ext cx="11182499" cy="290515"/>
          </a:xfrm>
        </p:spPr>
        <p:txBody>
          <a:bodyPr vert="horz" lIns="0" tIns="0" rIns="0" bIns="0" rtlCol="0">
            <a:normAutofit/>
          </a:bodyPr>
          <a:lstStyle/>
          <a:p>
            <a:pPr>
              <a:spcAft>
                <a:spcPts val="600"/>
              </a:spcAft>
            </a:pPr>
            <a:r>
              <a:rPr lang="en-US" kern="1200">
                <a:latin typeface="+mn-lt"/>
                <a:ea typeface="+mn-ea"/>
                <a:cs typeface="+mn-cs"/>
              </a:rPr>
              <a:t>💍ONE PARAMETER TO RULE THEM ALL</a:t>
            </a:r>
          </a:p>
        </p:txBody>
      </p:sp>
      <p:pic>
        <p:nvPicPr>
          <p:cNvPr id="3" name="Picture 2" descr="A screenshot of a graph&#10;&#10;Description automatically generated">
            <a:extLst>
              <a:ext uri="{FF2B5EF4-FFF2-40B4-BE49-F238E27FC236}">
                <a16:creationId xmlns:a16="http://schemas.microsoft.com/office/drawing/2014/main" id="{F45AC5A2-D885-C896-7F6A-347CF3C46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232" y="894946"/>
            <a:ext cx="4635069" cy="5604934"/>
          </a:xfrm>
          <a:prstGeom prst="rect">
            <a:avLst/>
          </a:prstGeom>
          <a:noFill/>
        </p:spPr>
      </p:pic>
      <p:sp>
        <p:nvSpPr>
          <p:cNvPr id="4" name="Rounded Rectangle 12">
            <a:extLst>
              <a:ext uri="{FF2B5EF4-FFF2-40B4-BE49-F238E27FC236}">
                <a16:creationId xmlns:a16="http://schemas.microsoft.com/office/drawing/2014/main" id="{1A12E101-88D1-8A3B-EC4E-262668282370}"/>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spTree>
    <p:extLst>
      <p:ext uri="{BB962C8B-B14F-4D97-AF65-F5344CB8AC3E}">
        <p14:creationId xmlns:p14="http://schemas.microsoft.com/office/powerpoint/2010/main" val="2339121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3B3C-C264-42B8-B86F-339215A8B0A4}"/>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Tooltips</a:t>
            </a:r>
          </a:p>
        </p:txBody>
      </p:sp>
      <p:sp>
        <p:nvSpPr>
          <p:cNvPr id="6" name="Text Placeholder 4">
            <a:extLst>
              <a:ext uri="{FF2B5EF4-FFF2-40B4-BE49-F238E27FC236}">
                <a16:creationId xmlns:a16="http://schemas.microsoft.com/office/drawing/2014/main" id="{BEBC3634-89CA-7D57-6F3E-1C0CFBA7DB52}"/>
              </a:ext>
            </a:extLst>
          </p:cNvPr>
          <p:cNvSpPr>
            <a:spLocks noGrp="1"/>
          </p:cNvSpPr>
          <p:nvPr>
            <p:ph type="body" sz="quarter" idx="14"/>
          </p:nvPr>
        </p:nvSpPr>
        <p:spPr>
          <a:xfrm>
            <a:off x="628500" y="1086829"/>
            <a:ext cx="11182499" cy="290515"/>
          </a:xfrm>
        </p:spPr>
        <p:txBody>
          <a:bodyPr vert="horz" lIns="0" tIns="0" rIns="0" bIns="0" rtlCol="0">
            <a:normAutofit/>
          </a:bodyPr>
          <a:lstStyle/>
          <a:p>
            <a:pPr>
              <a:spcAft>
                <a:spcPts val="600"/>
              </a:spcAft>
            </a:pPr>
            <a:r>
              <a:rPr lang="en-US" kern="1200">
                <a:latin typeface="+mn-lt"/>
                <a:ea typeface="+mn-ea"/>
                <a:cs typeface="+mn-cs"/>
              </a:rPr>
              <a:t>✨Enhance tips on hover using Tooltip report pages</a:t>
            </a:r>
          </a:p>
        </p:txBody>
      </p:sp>
      <p:pic>
        <p:nvPicPr>
          <p:cNvPr id="4" name="Picture 3">
            <a:extLst>
              <a:ext uri="{FF2B5EF4-FFF2-40B4-BE49-F238E27FC236}">
                <a16:creationId xmlns:a16="http://schemas.microsoft.com/office/drawing/2014/main" id="{C4B068DF-E5D6-21CD-96FB-84B5FAA56A1F}"/>
              </a:ext>
            </a:extLst>
          </p:cNvPr>
          <p:cNvPicPr>
            <a:picLocks noChangeAspect="1"/>
          </p:cNvPicPr>
          <p:nvPr/>
        </p:nvPicPr>
        <p:blipFill>
          <a:blip r:embed="rId2"/>
          <a:stretch>
            <a:fillRect/>
          </a:stretch>
        </p:blipFill>
        <p:spPr>
          <a:xfrm>
            <a:off x="628649" y="1800437"/>
            <a:ext cx="5486400" cy="4083627"/>
          </a:xfrm>
          <a:prstGeom prst="rect">
            <a:avLst/>
          </a:prstGeom>
          <a:noFill/>
        </p:spPr>
      </p:pic>
      <p:sp>
        <p:nvSpPr>
          <p:cNvPr id="5" name="Rounded Rectangle 12">
            <a:extLst>
              <a:ext uri="{FF2B5EF4-FFF2-40B4-BE49-F238E27FC236}">
                <a16:creationId xmlns:a16="http://schemas.microsoft.com/office/drawing/2014/main" id="{4646546A-ECEF-459E-938B-A15887AB4800}"/>
              </a:ext>
            </a:extLst>
          </p:cNvPr>
          <p:cNvSpPr/>
          <p:nvPr/>
        </p:nvSpPr>
        <p:spPr>
          <a:xfrm>
            <a:off x="6324599" y="1664702"/>
            <a:ext cx="5486400" cy="4355097"/>
          </a:xfrm>
          <a:prstGeom prst="rect">
            <a:avLst/>
          </a:prstGeom>
        </p:spPr>
        <p:style>
          <a:lnRef idx="0">
            <a:scrgbClr r="0" g="0" b="0"/>
          </a:lnRef>
          <a:fillRef idx="0">
            <a:scrgbClr r="0" g="0" b="0"/>
          </a:fillRef>
          <a:effectRef idx="0">
            <a:scrgbClr r="0" g="0" b="0"/>
          </a:effectRef>
          <a:fontRef idx="minor">
            <a:schemeClr val="lt1"/>
          </a:fontRef>
        </p:style>
        <p:txBody>
          <a:bodyPr vert="horz" lIns="0" tIns="0" rIns="0" bIns="0" rtlCol="0">
            <a:normAutofit/>
          </a:bodyPr>
          <a:lstStyle/>
          <a:p>
            <a:pPr>
              <a:lnSpc>
                <a:spcPct val="90000"/>
              </a:lnSpc>
              <a:spcAft>
                <a:spcPts val="600"/>
              </a:spcAft>
              <a:buClr>
                <a:schemeClr val="tx1"/>
              </a:buClr>
              <a:buFont typeface="Arial" panose="020B0604020202020204" pitchFamily="34" charset="0"/>
            </a:pPr>
            <a:r>
              <a:rPr lang="en-US" sz="2000">
                <a:solidFill>
                  <a:schemeClr val="tx1"/>
                </a:solidFill>
              </a:rPr>
              <a:t>Visualizations</a:t>
            </a:r>
          </a:p>
        </p:txBody>
      </p:sp>
    </p:spTree>
    <p:extLst>
      <p:ext uri="{BB962C8B-B14F-4D97-AF65-F5344CB8AC3E}">
        <p14:creationId xmlns:p14="http://schemas.microsoft.com/office/powerpoint/2010/main" val="840683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97A6B2-5069-30A7-06C4-E530CEDB9010}"/>
              </a:ext>
            </a:extLst>
          </p:cNvPr>
          <p:cNvPicPr>
            <a:picLocks noChangeAspect="1"/>
          </p:cNvPicPr>
          <p:nvPr/>
        </p:nvPicPr>
        <p:blipFill>
          <a:blip r:embed="rId3"/>
          <a:stretch>
            <a:fillRect/>
          </a:stretch>
        </p:blipFill>
        <p:spPr>
          <a:xfrm>
            <a:off x="2352058" y="1867524"/>
            <a:ext cx="8426432" cy="41624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t>FILTERS</a:t>
            </a:r>
          </a:p>
        </p:txBody>
      </p:sp>
      <p:sp>
        <p:nvSpPr>
          <p:cNvPr id="3" name="Text Placeholder 2">
            <a:extLst>
              <a:ext uri="{FF2B5EF4-FFF2-40B4-BE49-F238E27FC236}">
                <a16:creationId xmlns:a16="http://schemas.microsoft.com/office/drawing/2014/main" id="{1346D5CE-A137-40E8-B67D-9E90DCDF8E72}"/>
              </a:ext>
            </a:extLst>
          </p:cNvPr>
          <p:cNvSpPr>
            <a:spLocks noGrp="1"/>
          </p:cNvSpPr>
          <p:nvPr>
            <p:ph type="body" sz="quarter" idx="14"/>
          </p:nvPr>
        </p:nvSpPr>
        <p:spPr>
          <a:xfrm>
            <a:off x="607902" y="1007960"/>
            <a:ext cx="11182499" cy="290515"/>
          </a:xfrm>
        </p:spPr>
        <p:txBody>
          <a:bodyPr vert="horz" lIns="0" tIns="0" rIns="0" bIns="0" rtlCol="0">
            <a:normAutofit/>
          </a:bodyPr>
          <a:lstStyle/>
          <a:p>
            <a:pPr>
              <a:spcAft>
                <a:spcPts val="600"/>
              </a:spcAft>
            </a:pPr>
            <a:r>
              <a:rPr lang="en-US" kern="1200"/>
              <a:t>Sample Slicer Panel</a:t>
            </a:r>
          </a:p>
        </p:txBody>
      </p:sp>
      <p:sp>
        <p:nvSpPr>
          <p:cNvPr id="6" name="Rectangle: Rounded Corners 5">
            <a:extLst>
              <a:ext uri="{FF2B5EF4-FFF2-40B4-BE49-F238E27FC236}">
                <a16:creationId xmlns:a16="http://schemas.microsoft.com/office/drawing/2014/main" id="{38D21F3C-AA98-3B67-1D3D-E879A82E3970}"/>
              </a:ext>
            </a:extLst>
          </p:cNvPr>
          <p:cNvSpPr/>
          <p:nvPr/>
        </p:nvSpPr>
        <p:spPr>
          <a:xfrm>
            <a:off x="2151914" y="1955260"/>
            <a:ext cx="785839" cy="4074689"/>
          </a:xfrm>
          <a:custGeom>
            <a:avLst/>
            <a:gdLst>
              <a:gd name="connsiteX0" fmla="*/ 0 w 785839"/>
              <a:gd name="connsiteY0" fmla="*/ 130976 h 4074689"/>
              <a:gd name="connsiteX1" fmla="*/ 130976 w 785839"/>
              <a:gd name="connsiteY1" fmla="*/ 0 h 4074689"/>
              <a:gd name="connsiteX2" fmla="*/ 654863 w 785839"/>
              <a:gd name="connsiteY2" fmla="*/ 0 h 4074689"/>
              <a:gd name="connsiteX3" fmla="*/ 785839 w 785839"/>
              <a:gd name="connsiteY3" fmla="*/ 130976 h 4074689"/>
              <a:gd name="connsiteX4" fmla="*/ 785839 w 785839"/>
              <a:gd name="connsiteY4" fmla="*/ 675653 h 4074689"/>
              <a:gd name="connsiteX5" fmla="*/ 785839 w 785839"/>
              <a:gd name="connsiteY5" fmla="*/ 1182202 h 4074689"/>
              <a:gd name="connsiteX6" fmla="*/ 785839 w 785839"/>
              <a:gd name="connsiteY6" fmla="*/ 1803134 h 4074689"/>
              <a:gd name="connsiteX7" fmla="*/ 785839 w 785839"/>
              <a:gd name="connsiteY7" fmla="*/ 2271555 h 4074689"/>
              <a:gd name="connsiteX8" fmla="*/ 785839 w 785839"/>
              <a:gd name="connsiteY8" fmla="*/ 2892487 h 4074689"/>
              <a:gd name="connsiteX9" fmla="*/ 785839 w 785839"/>
              <a:gd name="connsiteY9" fmla="*/ 3322782 h 4074689"/>
              <a:gd name="connsiteX10" fmla="*/ 785839 w 785839"/>
              <a:gd name="connsiteY10" fmla="*/ 3943713 h 4074689"/>
              <a:gd name="connsiteX11" fmla="*/ 654863 w 785839"/>
              <a:gd name="connsiteY11" fmla="*/ 4074689 h 4074689"/>
              <a:gd name="connsiteX12" fmla="*/ 130976 w 785839"/>
              <a:gd name="connsiteY12" fmla="*/ 4074689 h 4074689"/>
              <a:gd name="connsiteX13" fmla="*/ 0 w 785839"/>
              <a:gd name="connsiteY13" fmla="*/ 3943713 h 4074689"/>
              <a:gd name="connsiteX14" fmla="*/ 0 w 785839"/>
              <a:gd name="connsiteY14" fmla="*/ 3399036 h 4074689"/>
              <a:gd name="connsiteX15" fmla="*/ 0 w 785839"/>
              <a:gd name="connsiteY15" fmla="*/ 2778105 h 4074689"/>
              <a:gd name="connsiteX16" fmla="*/ 0 w 785839"/>
              <a:gd name="connsiteY16" fmla="*/ 2233428 h 4074689"/>
              <a:gd name="connsiteX17" fmla="*/ 0 w 785839"/>
              <a:gd name="connsiteY17" fmla="*/ 1803134 h 4074689"/>
              <a:gd name="connsiteX18" fmla="*/ 0 w 785839"/>
              <a:gd name="connsiteY18" fmla="*/ 1334712 h 4074689"/>
              <a:gd name="connsiteX19" fmla="*/ 0 w 785839"/>
              <a:gd name="connsiteY19" fmla="*/ 713780 h 4074689"/>
              <a:gd name="connsiteX20" fmla="*/ 0 w 785839"/>
              <a:gd name="connsiteY20" fmla="*/ 130976 h 407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839" h="4074689" extrusionOk="0">
                <a:moveTo>
                  <a:pt x="0" y="130976"/>
                </a:moveTo>
                <a:cubicBezTo>
                  <a:pt x="-12326" y="51037"/>
                  <a:pt x="53536" y="1916"/>
                  <a:pt x="130976" y="0"/>
                </a:cubicBezTo>
                <a:cubicBezTo>
                  <a:pt x="243182" y="-44116"/>
                  <a:pt x="438290" y="45447"/>
                  <a:pt x="654863" y="0"/>
                </a:cubicBezTo>
                <a:cubicBezTo>
                  <a:pt x="725309" y="-1438"/>
                  <a:pt x="777732" y="75279"/>
                  <a:pt x="785839" y="130976"/>
                </a:cubicBezTo>
                <a:cubicBezTo>
                  <a:pt x="808416" y="335359"/>
                  <a:pt x="730895" y="532614"/>
                  <a:pt x="785839" y="675653"/>
                </a:cubicBezTo>
                <a:cubicBezTo>
                  <a:pt x="840783" y="818692"/>
                  <a:pt x="726351" y="1016874"/>
                  <a:pt x="785839" y="1182202"/>
                </a:cubicBezTo>
                <a:cubicBezTo>
                  <a:pt x="845327" y="1347530"/>
                  <a:pt x="761521" y="1613864"/>
                  <a:pt x="785839" y="1803134"/>
                </a:cubicBezTo>
                <a:cubicBezTo>
                  <a:pt x="810157" y="1992404"/>
                  <a:pt x="750230" y="2075841"/>
                  <a:pt x="785839" y="2271555"/>
                </a:cubicBezTo>
                <a:cubicBezTo>
                  <a:pt x="821448" y="2467269"/>
                  <a:pt x="745098" y="2726263"/>
                  <a:pt x="785839" y="2892487"/>
                </a:cubicBezTo>
                <a:cubicBezTo>
                  <a:pt x="826580" y="3058711"/>
                  <a:pt x="763992" y="3221678"/>
                  <a:pt x="785839" y="3322782"/>
                </a:cubicBezTo>
                <a:cubicBezTo>
                  <a:pt x="807686" y="3423886"/>
                  <a:pt x="751937" y="3752024"/>
                  <a:pt x="785839" y="3943713"/>
                </a:cubicBezTo>
                <a:cubicBezTo>
                  <a:pt x="788295" y="4019705"/>
                  <a:pt x="729245" y="4095884"/>
                  <a:pt x="654863" y="4074689"/>
                </a:cubicBezTo>
                <a:cubicBezTo>
                  <a:pt x="484587" y="4074694"/>
                  <a:pt x="364190" y="4041399"/>
                  <a:pt x="130976" y="4074689"/>
                </a:cubicBezTo>
                <a:cubicBezTo>
                  <a:pt x="65799" y="4065802"/>
                  <a:pt x="-16926" y="4009506"/>
                  <a:pt x="0" y="3943713"/>
                </a:cubicBezTo>
                <a:cubicBezTo>
                  <a:pt x="-9788" y="3697635"/>
                  <a:pt x="47789" y="3532374"/>
                  <a:pt x="0" y="3399036"/>
                </a:cubicBezTo>
                <a:cubicBezTo>
                  <a:pt x="-47789" y="3265698"/>
                  <a:pt x="25397" y="2985647"/>
                  <a:pt x="0" y="2778105"/>
                </a:cubicBezTo>
                <a:cubicBezTo>
                  <a:pt x="-25397" y="2570563"/>
                  <a:pt x="52140" y="2367585"/>
                  <a:pt x="0" y="2233428"/>
                </a:cubicBezTo>
                <a:cubicBezTo>
                  <a:pt x="-52140" y="2099271"/>
                  <a:pt x="30529" y="1999402"/>
                  <a:pt x="0" y="1803134"/>
                </a:cubicBezTo>
                <a:cubicBezTo>
                  <a:pt x="-30529" y="1606866"/>
                  <a:pt x="34930" y="1435711"/>
                  <a:pt x="0" y="1334712"/>
                </a:cubicBezTo>
                <a:cubicBezTo>
                  <a:pt x="-34930" y="1233713"/>
                  <a:pt x="70543" y="840843"/>
                  <a:pt x="0" y="713780"/>
                </a:cubicBezTo>
                <a:cubicBezTo>
                  <a:pt x="-70543" y="586717"/>
                  <a:pt x="64750" y="355949"/>
                  <a:pt x="0" y="130976"/>
                </a:cubicBezTo>
                <a:close/>
              </a:path>
            </a:pathLst>
          </a:custGeom>
          <a:noFill/>
          <a:ln w="38100">
            <a:solidFill>
              <a:srgbClr val="4F217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3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5E2B7E-C519-159A-E266-68E4C4C49952}"/>
              </a:ext>
            </a:extLst>
          </p:cNvPr>
          <p:cNvPicPr>
            <a:picLocks noChangeAspect="1"/>
          </p:cNvPicPr>
          <p:nvPr/>
        </p:nvPicPr>
        <p:blipFill>
          <a:blip r:embed="rId3"/>
          <a:stretch>
            <a:fillRect/>
          </a:stretch>
        </p:blipFill>
        <p:spPr>
          <a:xfrm>
            <a:off x="2101174" y="1380084"/>
            <a:ext cx="9912608" cy="524931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t>FILTERS</a:t>
            </a:r>
          </a:p>
        </p:txBody>
      </p:sp>
      <p:sp>
        <p:nvSpPr>
          <p:cNvPr id="3" name="Text Placeholder 2">
            <a:extLst>
              <a:ext uri="{FF2B5EF4-FFF2-40B4-BE49-F238E27FC236}">
                <a16:creationId xmlns:a16="http://schemas.microsoft.com/office/drawing/2014/main" id="{1346D5CE-A137-40E8-B67D-9E90DCDF8E72}"/>
              </a:ext>
            </a:extLst>
          </p:cNvPr>
          <p:cNvSpPr>
            <a:spLocks noGrp="1"/>
          </p:cNvSpPr>
          <p:nvPr>
            <p:ph type="body" sz="quarter" idx="14"/>
          </p:nvPr>
        </p:nvSpPr>
        <p:spPr>
          <a:xfrm>
            <a:off x="607902" y="1007960"/>
            <a:ext cx="11182499" cy="290515"/>
          </a:xfrm>
        </p:spPr>
        <p:txBody>
          <a:bodyPr vert="horz" lIns="0" tIns="0" rIns="0" bIns="0" rtlCol="0">
            <a:normAutofit/>
          </a:bodyPr>
          <a:lstStyle/>
          <a:p>
            <a:pPr>
              <a:spcAft>
                <a:spcPts val="600"/>
              </a:spcAft>
            </a:pPr>
            <a:r>
              <a:rPr lang="en-US" kern="1200"/>
              <a:t>Sample Slicer Panel</a:t>
            </a:r>
          </a:p>
        </p:txBody>
      </p:sp>
      <p:sp>
        <p:nvSpPr>
          <p:cNvPr id="6" name="Rectangle: Rounded Corners 5">
            <a:extLst>
              <a:ext uri="{FF2B5EF4-FFF2-40B4-BE49-F238E27FC236}">
                <a16:creationId xmlns:a16="http://schemas.microsoft.com/office/drawing/2014/main" id="{38D21F3C-AA98-3B67-1D3D-E879A82E3970}"/>
              </a:ext>
            </a:extLst>
          </p:cNvPr>
          <p:cNvSpPr/>
          <p:nvPr/>
        </p:nvSpPr>
        <p:spPr>
          <a:xfrm>
            <a:off x="2101174" y="2052536"/>
            <a:ext cx="2431915" cy="3797028"/>
          </a:xfrm>
          <a:custGeom>
            <a:avLst/>
            <a:gdLst>
              <a:gd name="connsiteX0" fmla="*/ 0 w 2431915"/>
              <a:gd name="connsiteY0" fmla="*/ 405327 h 3797028"/>
              <a:gd name="connsiteX1" fmla="*/ 405327 w 2431915"/>
              <a:gd name="connsiteY1" fmla="*/ 0 h 3797028"/>
              <a:gd name="connsiteX2" fmla="*/ 978173 w 2431915"/>
              <a:gd name="connsiteY2" fmla="*/ 0 h 3797028"/>
              <a:gd name="connsiteX3" fmla="*/ 1502380 w 2431915"/>
              <a:gd name="connsiteY3" fmla="*/ 0 h 3797028"/>
              <a:gd name="connsiteX4" fmla="*/ 2026588 w 2431915"/>
              <a:gd name="connsiteY4" fmla="*/ 0 h 3797028"/>
              <a:gd name="connsiteX5" fmla="*/ 2431915 w 2431915"/>
              <a:gd name="connsiteY5" fmla="*/ 405327 h 3797028"/>
              <a:gd name="connsiteX6" fmla="*/ 2431915 w 2431915"/>
              <a:gd name="connsiteY6" fmla="*/ 942874 h 3797028"/>
              <a:gd name="connsiteX7" fmla="*/ 2431915 w 2431915"/>
              <a:gd name="connsiteY7" fmla="*/ 1480422 h 3797028"/>
              <a:gd name="connsiteX8" fmla="*/ 2431915 w 2431915"/>
              <a:gd name="connsiteY8" fmla="*/ 2137424 h 3797028"/>
              <a:gd name="connsiteX9" fmla="*/ 2431915 w 2431915"/>
              <a:gd name="connsiteY9" fmla="*/ 2645108 h 3797028"/>
              <a:gd name="connsiteX10" fmla="*/ 2431915 w 2431915"/>
              <a:gd name="connsiteY10" fmla="*/ 3391701 h 3797028"/>
              <a:gd name="connsiteX11" fmla="*/ 2026588 w 2431915"/>
              <a:gd name="connsiteY11" fmla="*/ 3797028 h 3797028"/>
              <a:gd name="connsiteX12" fmla="*/ 1534805 w 2431915"/>
              <a:gd name="connsiteY12" fmla="*/ 3797028 h 3797028"/>
              <a:gd name="connsiteX13" fmla="*/ 961960 w 2431915"/>
              <a:gd name="connsiteY13" fmla="*/ 3797028 h 3797028"/>
              <a:gd name="connsiteX14" fmla="*/ 405327 w 2431915"/>
              <a:gd name="connsiteY14" fmla="*/ 3797028 h 3797028"/>
              <a:gd name="connsiteX15" fmla="*/ 0 w 2431915"/>
              <a:gd name="connsiteY15" fmla="*/ 3391701 h 3797028"/>
              <a:gd name="connsiteX16" fmla="*/ 0 w 2431915"/>
              <a:gd name="connsiteY16" fmla="*/ 2764562 h 3797028"/>
              <a:gd name="connsiteX17" fmla="*/ 0 w 2431915"/>
              <a:gd name="connsiteY17" fmla="*/ 2256879 h 3797028"/>
              <a:gd name="connsiteX18" fmla="*/ 0 w 2431915"/>
              <a:gd name="connsiteY18" fmla="*/ 1719332 h 3797028"/>
              <a:gd name="connsiteX19" fmla="*/ 0 w 2431915"/>
              <a:gd name="connsiteY19" fmla="*/ 1062329 h 3797028"/>
              <a:gd name="connsiteX20" fmla="*/ 0 w 2431915"/>
              <a:gd name="connsiteY20" fmla="*/ 405327 h 379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1915" h="3797028" extrusionOk="0">
                <a:moveTo>
                  <a:pt x="0" y="405327"/>
                </a:moveTo>
                <a:cubicBezTo>
                  <a:pt x="-49021" y="151234"/>
                  <a:pt x="160062" y="8035"/>
                  <a:pt x="405327" y="0"/>
                </a:cubicBezTo>
                <a:cubicBezTo>
                  <a:pt x="664408" y="-16594"/>
                  <a:pt x="692131" y="12607"/>
                  <a:pt x="978173" y="0"/>
                </a:cubicBezTo>
                <a:cubicBezTo>
                  <a:pt x="1264215" y="-12607"/>
                  <a:pt x="1362158" y="21442"/>
                  <a:pt x="1502380" y="0"/>
                </a:cubicBezTo>
                <a:cubicBezTo>
                  <a:pt x="1642602" y="-21442"/>
                  <a:pt x="1917649" y="59408"/>
                  <a:pt x="2026588" y="0"/>
                </a:cubicBezTo>
                <a:cubicBezTo>
                  <a:pt x="2242461" y="-25712"/>
                  <a:pt x="2434388" y="172318"/>
                  <a:pt x="2431915" y="405327"/>
                </a:cubicBezTo>
                <a:cubicBezTo>
                  <a:pt x="2479512" y="560141"/>
                  <a:pt x="2386997" y="705550"/>
                  <a:pt x="2431915" y="942874"/>
                </a:cubicBezTo>
                <a:cubicBezTo>
                  <a:pt x="2476833" y="1180198"/>
                  <a:pt x="2386231" y="1237572"/>
                  <a:pt x="2431915" y="1480422"/>
                </a:cubicBezTo>
                <a:cubicBezTo>
                  <a:pt x="2477599" y="1723272"/>
                  <a:pt x="2374437" y="1833753"/>
                  <a:pt x="2431915" y="2137424"/>
                </a:cubicBezTo>
                <a:cubicBezTo>
                  <a:pt x="2489393" y="2441095"/>
                  <a:pt x="2425527" y="2537878"/>
                  <a:pt x="2431915" y="2645108"/>
                </a:cubicBezTo>
                <a:cubicBezTo>
                  <a:pt x="2438303" y="2752338"/>
                  <a:pt x="2420501" y="3081160"/>
                  <a:pt x="2431915" y="3391701"/>
                </a:cubicBezTo>
                <a:cubicBezTo>
                  <a:pt x="2460876" y="3658668"/>
                  <a:pt x="2256381" y="3858519"/>
                  <a:pt x="2026588" y="3797028"/>
                </a:cubicBezTo>
                <a:cubicBezTo>
                  <a:pt x="1900325" y="3826377"/>
                  <a:pt x="1729258" y="3751482"/>
                  <a:pt x="1534805" y="3797028"/>
                </a:cubicBezTo>
                <a:cubicBezTo>
                  <a:pt x="1340352" y="3842574"/>
                  <a:pt x="1105988" y="3777875"/>
                  <a:pt x="961960" y="3797028"/>
                </a:cubicBezTo>
                <a:cubicBezTo>
                  <a:pt x="817933" y="3816181"/>
                  <a:pt x="607003" y="3747278"/>
                  <a:pt x="405327" y="3797028"/>
                </a:cubicBezTo>
                <a:cubicBezTo>
                  <a:pt x="177744" y="3793517"/>
                  <a:pt x="-3613" y="3610156"/>
                  <a:pt x="0" y="3391701"/>
                </a:cubicBezTo>
                <a:cubicBezTo>
                  <a:pt x="-19534" y="3224786"/>
                  <a:pt x="42170" y="2992558"/>
                  <a:pt x="0" y="2764562"/>
                </a:cubicBezTo>
                <a:cubicBezTo>
                  <a:pt x="-42170" y="2536566"/>
                  <a:pt x="48204" y="2439538"/>
                  <a:pt x="0" y="2256879"/>
                </a:cubicBezTo>
                <a:cubicBezTo>
                  <a:pt x="-48204" y="2074220"/>
                  <a:pt x="36678" y="1903265"/>
                  <a:pt x="0" y="1719332"/>
                </a:cubicBezTo>
                <a:cubicBezTo>
                  <a:pt x="-36678" y="1535399"/>
                  <a:pt x="28454" y="1287346"/>
                  <a:pt x="0" y="1062329"/>
                </a:cubicBezTo>
                <a:cubicBezTo>
                  <a:pt x="-28454" y="837312"/>
                  <a:pt x="36285" y="691368"/>
                  <a:pt x="0" y="405327"/>
                </a:cubicBezTo>
                <a:close/>
              </a:path>
            </a:pathLst>
          </a:custGeom>
          <a:noFill/>
          <a:ln w="38100">
            <a:solidFill>
              <a:srgbClr val="00B0F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156091D-6FE5-0BD9-1CC6-37F2F62774F4}"/>
              </a:ext>
            </a:extLst>
          </p:cNvPr>
          <p:cNvSpPr/>
          <p:nvPr/>
        </p:nvSpPr>
        <p:spPr>
          <a:xfrm>
            <a:off x="3686784" y="2163761"/>
            <a:ext cx="564204" cy="778213"/>
          </a:xfrm>
          <a:prstGeom prst="roundRect">
            <a:avLst/>
          </a:prstGeom>
          <a:noFill/>
          <a:ln w="38100">
            <a:solidFill>
              <a:srgbClr val="00B0F0"/>
            </a:solidFill>
            <a:extLst>
              <a:ext uri="{C807C97D-BFC1-408E-A445-0C87EB9F89A2}">
                <ask:lineSketchStyleProps xmlns:ask="http://schemas.microsoft.com/office/drawing/2018/sketchyshapes" sd="1219033472">
                  <a:custGeom>
                    <a:avLst/>
                    <a:gdLst>
                      <a:gd name="connsiteX0" fmla="*/ 0 w 937098"/>
                      <a:gd name="connsiteY0" fmla="*/ 156186 h 2572964"/>
                      <a:gd name="connsiteX1" fmla="*/ 156186 w 937098"/>
                      <a:gd name="connsiteY1" fmla="*/ 0 h 2572964"/>
                      <a:gd name="connsiteX2" fmla="*/ 481044 w 937098"/>
                      <a:gd name="connsiteY2" fmla="*/ 0 h 2572964"/>
                      <a:gd name="connsiteX3" fmla="*/ 780912 w 937098"/>
                      <a:gd name="connsiteY3" fmla="*/ 0 h 2572964"/>
                      <a:gd name="connsiteX4" fmla="*/ 937098 w 937098"/>
                      <a:gd name="connsiteY4" fmla="*/ 156186 h 2572964"/>
                      <a:gd name="connsiteX5" fmla="*/ 937098 w 937098"/>
                      <a:gd name="connsiteY5" fmla="*/ 676122 h 2572964"/>
                      <a:gd name="connsiteX6" fmla="*/ 937098 w 937098"/>
                      <a:gd name="connsiteY6" fmla="*/ 1286482 h 2572964"/>
                      <a:gd name="connsiteX7" fmla="*/ 937098 w 937098"/>
                      <a:gd name="connsiteY7" fmla="*/ 1806418 h 2572964"/>
                      <a:gd name="connsiteX8" fmla="*/ 937098 w 937098"/>
                      <a:gd name="connsiteY8" fmla="*/ 2416778 h 2572964"/>
                      <a:gd name="connsiteX9" fmla="*/ 780912 w 937098"/>
                      <a:gd name="connsiteY9" fmla="*/ 2572964 h 2572964"/>
                      <a:gd name="connsiteX10" fmla="*/ 468549 w 937098"/>
                      <a:gd name="connsiteY10" fmla="*/ 2572964 h 2572964"/>
                      <a:gd name="connsiteX11" fmla="*/ 156186 w 937098"/>
                      <a:gd name="connsiteY11" fmla="*/ 2572964 h 2572964"/>
                      <a:gd name="connsiteX12" fmla="*/ 0 w 937098"/>
                      <a:gd name="connsiteY12" fmla="*/ 2416778 h 2572964"/>
                      <a:gd name="connsiteX13" fmla="*/ 0 w 937098"/>
                      <a:gd name="connsiteY13" fmla="*/ 1851630 h 2572964"/>
                      <a:gd name="connsiteX14" fmla="*/ 0 w 937098"/>
                      <a:gd name="connsiteY14" fmla="*/ 1286482 h 2572964"/>
                      <a:gd name="connsiteX15" fmla="*/ 0 w 937098"/>
                      <a:gd name="connsiteY15" fmla="*/ 676122 h 2572964"/>
                      <a:gd name="connsiteX16" fmla="*/ 0 w 937098"/>
                      <a:gd name="connsiteY16" fmla="*/ 156186 h 25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098" h="2572964" extrusionOk="0">
                        <a:moveTo>
                          <a:pt x="0" y="156186"/>
                        </a:moveTo>
                        <a:cubicBezTo>
                          <a:pt x="-7141" y="65522"/>
                          <a:pt x="56527" y="5029"/>
                          <a:pt x="156186" y="0"/>
                        </a:cubicBezTo>
                        <a:cubicBezTo>
                          <a:pt x="226273" y="-27303"/>
                          <a:pt x="369093" y="13953"/>
                          <a:pt x="481044" y="0"/>
                        </a:cubicBezTo>
                        <a:cubicBezTo>
                          <a:pt x="592995" y="-13953"/>
                          <a:pt x="718047" y="11461"/>
                          <a:pt x="780912" y="0"/>
                        </a:cubicBezTo>
                        <a:cubicBezTo>
                          <a:pt x="863076" y="-2240"/>
                          <a:pt x="943147" y="72817"/>
                          <a:pt x="937098" y="156186"/>
                        </a:cubicBezTo>
                        <a:cubicBezTo>
                          <a:pt x="945471" y="328586"/>
                          <a:pt x="927276" y="504923"/>
                          <a:pt x="937098" y="676122"/>
                        </a:cubicBezTo>
                        <a:cubicBezTo>
                          <a:pt x="946920" y="847321"/>
                          <a:pt x="866189" y="1028065"/>
                          <a:pt x="937098" y="1286482"/>
                        </a:cubicBezTo>
                        <a:cubicBezTo>
                          <a:pt x="1008007" y="1544899"/>
                          <a:pt x="885110" y="1701013"/>
                          <a:pt x="937098" y="1806418"/>
                        </a:cubicBezTo>
                        <a:cubicBezTo>
                          <a:pt x="989086" y="1911823"/>
                          <a:pt x="873116" y="2171747"/>
                          <a:pt x="937098" y="2416778"/>
                        </a:cubicBezTo>
                        <a:cubicBezTo>
                          <a:pt x="960466" y="2508656"/>
                          <a:pt x="848747" y="2569984"/>
                          <a:pt x="780912" y="2572964"/>
                        </a:cubicBezTo>
                        <a:cubicBezTo>
                          <a:pt x="678114" y="2606054"/>
                          <a:pt x="608825" y="2563911"/>
                          <a:pt x="468549" y="2572964"/>
                        </a:cubicBezTo>
                        <a:cubicBezTo>
                          <a:pt x="328273" y="2582017"/>
                          <a:pt x="288797" y="2572804"/>
                          <a:pt x="156186" y="2572964"/>
                        </a:cubicBezTo>
                        <a:cubicBezTo>
                          <a:pt x="80349" y="2585730"/>
                          <a:pt x="18030" y="2487251"/>
                          <a:pt x="0" y="2416778"/>
                        </a:cubicBezTo>
                        <a:cubicBezTo>
                          <a:pt x="-61277" y="2195350"/>
                          <a:pt x="37876" y="2026906"/>
                          <a:pt x="0" y="1851630"/>
                        </a:cubicBezTo>
                        <a:cubicBezTo>
                          <a:pt x="-37876" y="1676354"/>
                          <a:pt x="9575" y="1474977"/>
                          <a:pt x="0" y="1286482"/>
                        </a:cubicBezTo>
                        <a:cubicBezTo>
                          <a:pt x="-9575" y="1097987"/>
                          <a:pt x="26293" y="971410"/>
                          <a:pt x="0" y="676122"/>
                        </a:cubicBezTo>
                        <a:cubicBezTo>
                          <a:pt x="-26293" y="380834"/>
                          <a:pt x="37147" y="342761"/>
                          <a:pt x="0" y="15618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6B2263C-BADF-D90A-6BA6-E1FD41BBF6CD}"/>
              </a:ext>
            </a:extLst>
          </p:cNvPr>
          <p:cNvSpPr/>
          <p:nvPr/>
        </p:nvSpPr>
        <p:spPr>
          <a:xfrm>
            <a:off x="4732020" y="1953023"/>
            <a:ext cx="7281762" cy="332978"/>
          </a:xfrm>
          <a:prstGeom prst="roundRect">
            <a:avLst/>
          </a:prstGeom>
          <a:noFill/>
          <a:ln w="38100">
            <a:solidFill>
              <a:srgbClr val="00B0F0"/>
            </a:solidFill>
            <a:extLst>
              <a:ext uri="{C807C97D-BFC1-408E-A445-0C87EB9F89A2}">
                <ask:lineSketchStyleProps xmlns:ask="http://schemas.microsoft.com/office/drawing/2018/sketchyshapes" sd="1219033472">
                  <a:custGeom>
                    <a:avLst/>
                    <a:gdLst>
                      <a:gd name="connsiteX0" fmla="*/ 0 w 937098"/>
                      <a:gd name="connsiteY0" fmla="*/ 156186 h 2572964"/>
                      <a:gd name="connsiteX1" fmla="*/ 156186 w 937098"/>
                      <a:gd name="connsiteY1" fmla="*/ 0 h 2572964"/>
                      <a:gd name="connsiteX2" fmla="*/ 481044 w 937098"/>
                      <a:gd name="connsiteY2" fmla="*/ 0 h 2572964"/>
                      <a:gd name="connsiteX3" fmla="*/ 780912 w 937098"/>
                      <a:gd name="connsiteY3" fmla="*/ 0 h 2572964"/>
                      <a:gd name="connsiteX4" fmla="*/ 937098 w 937098"/>
                      <a:gd name="connsiteY4" fmla="*/ 156186 h 2572964"/>
                      <a:gd name="connsiteX5" fmla="*/ 937098 w 937098"/>
                      <a:gd name="connsiteY5" fmla="*/ 676122 h 2572964"/>
                      <a:gd name="connsiteX6" fmla="*/ 937098 w 937098"/>
                      <a:gd name="connsiteY6" fmla="*/ 1286482 h 2572964"/>
                      <a:gd name="connsiteX7" fmla="*/ 937098 w 937098"/>
                      <a:gd name="connsiteY7" fmla="*/ 1806418 h 2572964"/>
                      <a:gd name="connsiteX8" fmla="*/ 937098 w 937098"/>
                      <a:gd name="connsiteY8" fmla="*/ 2416778 h 2572964"/>
                      <a:gd name="connsiteX9" fmla="*/ 780912 w 937098"/>
                      <a:gd name="connsiteY9" fmla="*/ 2572964 h 2572964"/>
                      <a:gd name="connsiteX10" fmla="*/ 468549 w 937098"/>
                      <a:gd name="connsiteY10" fmla="*/ 2572964 h 2572964"/>
                      <a:gd name="connsiteX11" fmla="*/ 156186 w 937098"/>
                      <a:gd name="connsiteY11" fmla="*/ 2572964 h 2572964"/>
                      <a:gd name="connsiteX12" fmla="*/ 0 w 937098"/>
                      <a:gd name="connsiteY12" fmla="*/ 2416778 h 2572964"/>
                      <a:gd name="connsiteX13" fmla="*/ 0 w 937098"/>
                      <a:gd name="connsiteY13" fmla="*/ 1851630 h 2572964"/>
                      <a:gd name="connsiteX14" fmla="*/ 0 w 937098"/>
                      <a:gd name="connsiteY14" fmla="*/ 1286482 h 2572964"/>
                      <a:gd name="connsiteX15" fmla="*/ 0 w 937098"/>
                      <a:gd name="connsiteY15" fmla="*/ 676122 h 2572964"/>
                      <a:gd name="connsiteX16" fmla="*/ 0 w 937098"/>
                      <a:gd name="connsiteY16" fmla="*/ 156186 h 25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098" h="2572964" extrusionOk="0">
                        <a:moveTo>
                          <a:pt x="0" y="156186"/>
                        </a:moveTo>
                        <a:cubicBezTo>
                          <a:pt x="-7141" y="65522"/>
                          <a:pt x="56527" y="5029"/>
                          <a:pt x="156186" y="0"/>
                        </a:cubicBezTo>
                        <a:cubicBezTo>
                          <a:pt x="226273" y="-27303"/>
                          <a:pt x="369093" y="13953"/>
                          <a:pt x="481044" y="0"/>
                        </a:cubicBezTo>
                        <a:cubicBezTo>
                          <a:pt x="592995" y="-13953"/>
                          <a:pt x="718047" y="11461"/>
                          <a:pt x="780912" y="0"/>
                        </a:cubicBezTo>
                        <a:cubicBezTo>
                          <a:pt x="863076" y="-2240"/>
                          <a:pt x="943147" y="72817"/>
                          <a:pt x="937098" y="156186"/>
                        </a:cubicBezTo>
                        <a:cubicBezTo>
                          <a:pt x="945471" y="328586"/>
                          <a:pt x="927276" y="504923"/>
                          <a:pt x="937098" y="676122"/>
                        </a:cubicBezTo>
                        <a:cubicBezTo>
                          <a:pt x="946920" y="847321"/>
                          <a:pt x="866189" y="1028065"/>
                          <a:pt x="937098" y="1286482"/>
                        </a:cubicBezTo>
                        <a:cubicBezTo>
                          <a:pt x="1008007" y="1544899"/>
                          <a:pt x="885110" y="1701013"/>
                          <a:pt x="937098" y="1806418"/>
                        </a:cubicBezTo>
                        <a:cubicBezTo>
                          <a:pt x="989086" y="1911823"/>
                          <a:pt x="873116" y="2171747"/>
                          <a:pt x="937098" y="2416778"/>
                        </a:cubicBezTo>
                        <a:cubicBezTo>
                          <a:pt x="960466" y="2508656"/>
                          <a:pt x="848747" y="2569984"/>
                          <a:pt x="780912" y="2572964"/>
                        </a:cubicBezTo>
                        <a:cubicBezTo>
                          <a:pt x="678114" y="2606054"/>
                          <a:pt x="608825" y="2563911"/>
                          <a:pt x="468549" y="2572964"/>
                        </a:cubicBezTo>
                        <a:cubicBezTo>
                          <a:pt x="328273" y="2582017"/>
                          <a:pt x="288797" y="2572804"/>
                          <a:pt x="156186" y="2572964"/>
                        </a:cubicBezTo>
                        <a:cubicBezTo>
                          <a:pt x="80349" y="2585730"/>
                          <a:pt x="18030" y="2487251"/>
                          <a:pt x="0" y="2416778"/>
                        </a:cubicBezTo>
                        <a:cubicBezTo>
                          <a:pt x="-61277" y="2195350"/>
                          <a:pt x="37876" y="2026906"/>
                          <a:pt x="0" y="1851630"/>
                        </a:cubicBezTo>
                        <a:cubicBezTo>
                          <a:pt x="-37876" y="1676354"/>
                          <a:pt x="9575" y="1474977"/>
                          <a:pt x="0" y="1286482"/>
                        </a:cubicBezTo>
                        <a:cubicBezTo>
                          <a:pt x="-9575" y="1097987"/>
                          <a:pt x="26293" y="971410"/>
                          <a:pt x="0" y="676122"/>
                        </a:cubicBezTo>
                        <a:cubicBezTo>
                          <a:pt x="-26293" y="380834"/>
                          <a:pt x="37147" y="342761"/>
                          <a:pt x="0" y="15618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535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a:t>Visualizations - Colors</a:t>
            </a:r>
            <a:endParaRPr lang="en-US"/>
          </a:p>
        </p:txBody>
      </p:sp>
      <p:sp>
        <p:nvSpPr>
          <p:cNvPr id="42" name="Text Placeholder 2">
            <a:extLst>
              <a:ext uri="{FF2B5EF4-FFF2-40B4-BE49-F238E27FC236}">
                <a16:creationId xmlns:a16="http://schemas.microsoft.com/office/drawing/2014/main" id="{FFDF9E62-7ECF-428F-96AD-EF70CA5F1435}"/>
              </a:ext>
            </a:extLst>
          </p:cNvPr>
          <p:cNvSpPr txBox="1">
            <a:spLocks/>
          </p:cNvSpPr>
          <p:nvPr/>
        </p:nvSpPr>
        <p:spPr>
          <a:xfrm>
            <a:off x="751319" y="914399"/>
            <a:ext cx="11059679" cy="2531988"/>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285750" indent="-285750">
              <a:lnSpc>
                <a:spcPct val="150000"/>
              </a:lnSpc>
            </a:pPr>
            <a:r>
              <a:rPr lang="en-US" sz="1600" b="1" dirty="0"/>
              <a:t>Colors </a:t>
            </a:r>
            <a:r>
              <a:rPr lang="en-US" sz="1600" dirty="0"/>
              <a:t>(</a:t>
            </a:r>
            <a:r>
              <a:rPr lang="pl-PL" sz="1600" dirty="0"/>
              <a:t>for additional colors </a:t>
            </a:r>
            <a:r>
              <a:rPr lang="en-US" sz="1600" dirty="0"/>
              <a:t>see Company</a:t>
            </a:r>
            <a:r>
              <a:rPr lang="pl-PL" sz="1600" dirty="0"/>
              <a:t> </a:t>
            </a:r>
            <a:r>
              <a:rPr lang="en-US" sz="1600" dirty="0"/>
              <a:t>/ </a:t>
            </a:r>
            <a:r>
              <a:rPr lang="pl-PL" sz="1600" dirty="0"/>
              <a:t>Corporate Guidance</a:t>
            </a:r>
            <a:r>
              <a:rPr lang="en-US" sz="1600" dirty="0"/>
              <a:t>)</a:t>
            </a:r>
          </a:p>
          <a:p>
            <a:pPr marL="285750" indent="-285750">
              <a:lnSpc>
                <a:spcPct val="150000"/>
              </a:lnSpc>
            </a:pPr>
            <a:r>
              <a:rPr lang="en-US" sz="1600" dirty="0"/>
              <a:t>Use the theme</a:t>
            </a:r>
          </a:p>
          <a:p>
            <a:pPr marL="285750" indent="-285750">
              <a:lnSpc>
                <a:spcPct val="150000"/>
              </a:lnSpc>
            </a:pPr>
            <a:r>
              <a:rPr lang="en-US" sz="1600" dirty="0"/>
              <a:t>Be consistent</a:t>
            </a:r>
          </a:p>
          <a:p>
            <a:pPr marL="285750" indent="-285750">
              <a:lnSpc>
                <a:spcPct val="150000"/>
              </a:lnSpc>
            </a:pPr>
            <a:r>
              <a:rPr lang="en-US" sz="1600" dirty="0"/>
              <a:t>Use color sparingly</a:t>
            </a:r>
          </a:p>
          <a:p>
            <a:pPr marL="285750" indent="-285750">
              <a:lnSpc>
                <a:spcPct val="150000"/>
              </a:lnSpc>
            </a:pPr>
            <a:r>
              <a:rPr lang="en-US" sz="1600" b="1" dirty="0"/>
              <a:t>Discrete Color Sequence (Below) </a:t>
            </a:r>
            <a:r>
              <a:rPr lang="en-US" sz="1600" dirty="0"/>
              <a:t>and Continuous Colors Sequences</a:t>
            </a:r>
            <a:br>
              <a:rPr lang="en-US" sz="1600" dirty="0"/>
            </a:br>
            <a:endParaRPr lang="en-US" sz="1600" dirty="0"/>
          </a:p>
          <a:p>
            <a:pPr lvl="1">
              <a:lnSpc>
                <a:spcPct val="150000"/>
              </a:lnSpc>
            </a:pPr>
            <a:r>
              <a:rPr lang="en-US" sz="1600" b="1" dirty="0"/>
              <a:t>Actuals</a:t>
            </a:r>
            <a:r>
              <a:rPr lang="en-US" sz="1600" dirty="0"/>
              <a:t> – #4f2170 || Purple </a:t>
            </a:r>
          </a:p>
          <a:p>
            <a:pPr lvl="1">
              <a:lnSpc>
                <a:spcPct val="150000"/>
              </a:lnSpc>
            </a:pPr>
            <a:r>
              <a:rPr lang="en-US" sz="1600" b="1" dirty="0"/>
              <a:t>PY Value- </a:t>
            </a:r>
            <a:r>
              <a:rPr lang="en-US" sz="1600" dirty="0"/>
              <a:t>#DEDBE0 || Light grey </a:t>
            </a:r>
            <a:endParaRPr lang="pl-PL" sz="1600" dirty="0"/>
          </a:p>
          <a:p>
            <a:pPr lvl="1">
              <a:lnSpc>
                <a:spcPct val="150000"/>
              </a:lnSpc>
            </a:pPr>
            <a:r>
              <a:rPr lang="en-US" sz="1600" b="1" dirty="0"/>
              <a:t>value</a:t>
            </a:r>
            <a:r>
              <a:rPr lang="en-US" sz="1600" dirty="0"/>
              <a:t> – #7ff1f2 ||  </a:t>
            </a:r>
          </a:p>
          <a:p>
            <a:pPr lvl="1">
              <a:lnSpc>
                <a:spcPct val="150000"/>
              </a:lnSpc>
            </a:pPr>
            <a:r>
              <a:rPr lang="en-US" sz="1600" b="1" dirty="0"/>
              <a:t> Alert </a:t>
            </a:r>
            <a:r>
              <a:rPr lang="en-US" sz="1600" dirty="0"/>
              <a:t>– #E18719 || Orange</a:t>
            </a:r>
            <a:endParaRPr lang="pl-PL" sz="1600" dirty="0"/>
          </a:p>
          <a:p>
            <a:pPr lvl="1" fontAlgn="base">
              <a:lnSpc>
                <a:spcPct val="150000"/>
              </a:lnSpc>
            </a:pPr>
            <a:r>
              <a:rPr lang="pl-PL" sz="1600" b="1" dirty="0"/>
              <a:t>Negative value </a:t>
            </a:r>
            <a:r>
              <a:rPr lang="en-US" sz="1600" dirty="0"/>
              <a:t>(#a52323) || </a:t>
            </a:r>
            <a:r>
              <a:rPr lang="pl-PL" sz="1600" dirty="0"/>
              <a:t>Red</a:t>
            </a:r>
            <a:r>
              <a:rPr lang="en-US" sz="1600" dirty="0"/>
              <a:t>  </a:t>
            </a:r>
          </a:p>
          <a:p>
            <a:pPr lvl="1" fontAlgn="base">
              <a:lnSpc>
                <a:spcPct val="150000"/>
              </a:lnSpc>
            </a:pPr>
            <a:r>
              <a:rPr lang="pl-PL" sz="1600" b="1" dirty="0"/>
              <a:t>Positive value</a:t>
            </a:r>
            <a:r>
              <a:rPr lang="en-US" sz="1600" b="1" dirty="0"/>
              <a:t> </a:t>
            </a:r>
            <a:r>
              <a:rPr lang="en-US" sz="1600" dirty="0"/>
              <a:t>(#287819) || </a:t>
            </a:r>
            <a:r>
              <a:rPr lang="pl-PL" sz="1600" dirty="0"/>
              <a:t>Green</a:t>
            </a:r>
            <a:r>
              <a:rPr lang="en-US" sz="1600" dirty="0"/>
              <a:t> </a:t>
            </a:r>
          </a:p>
          <a:p>
            <a:pPr marL="285750" indent="-285750">
              <a:lnSpc>
                <a:spcPct val="150000"/>
              </a:lnSpc>
            </a:pPr>
            <a:endParaRPr lang="en-US" sz="1600" dirty="0"/>
          </a:p>
          <a:p>
            <a:pPr marL="285750" indent="-285750">
              <a:lnSpc>
                <a:spcPct val="150000"/>
              </a:lnSpc>
            </a:pPr>
            <a:endParaRPr lang="en-US" sz="1600" dirty="0"/>
          </a:p>
          <a:p>
            <a:pPr marL="318452" lvl="1" indent="0">
              <a:lnSpc>
                <a:spcPct val="200000"/>
              </a:lnSpc>
              <a:buNone/>
            </a:pPr>
            <a:endParaRPr lang="pl-PL" sz="1400" dirty="0"/>
          </a:p>
          <a:p>
            <a:pPr lvl="1">
              <a:lnSpc>
                <a:spcPct val="200000"/>
              </a:lnSpc>
            </a:pPr>
            <a:endParaRPr lang="en-US" sz="1400" dirty="0"/>
          </a:p>
          <a:p>
            <a:pPr marL="0" indent="0">
              <a:lnSpc>
                <a:spcPct val="100000"/>
              </a:lnSpc>
              <a:buNone/>
            </a:pPr>
            <a:endParaRPr lang="en-US" sz="1600" dirty="0"/>
          </a:p>
        </p:txBody>
      </p:sp>
      <p:grpSp>
        <p:nvGrpSpPr>
          <p:cNvPr id="6" name="Group 17">
            <a:extLst>
              <a:ext uri="{FF2B5EF4-FFF2-40B4-BE49-F238E27FC236}">
                <a16:creationId xmlns:a16="http://schemas.microsoft.com/office/drawing/2014/main" id="{875FE3B4-8101-4726-8761-B460BE0B62F7}"/>
              </a:ext>
            </a:extLst>
          </p:cNvPr>
          <p:cNvGrpSpPr>
            <a:grpSpLocks/>
          </p:cNvGrpSpPr>
          <p:nvPr/>
        </p:nvGrpSpPr>
        <p:grpSpPr bwMode="auto">
          <a:xfrm>
            <a:off x="778345" y="3947263"/>
            <a:ext cx="304800" cy="304800"/>
            <a:chOff x="1324" y="-35"/>
            <a:chExt cx="469" cy="443"/>
          </a:xfrm>
          <a:solidFill>
            <a:schemeClr val="tx2"/>
          </a:solidFill>
          <a:effectLst/>
        </p:grpSpPr>
        <p:sp>
          <p:nvSpPr>
            <p:cNvPr id="7" name="Rectangle 18">
              <a:extLst>
                <a:ext uri="{FF2B5EF4-FFF2-40B4-BE49-F238E27FC236}">
                  <a16:creationId xmlns:a16="http://schemas.microsoft.com/office/drawing/2014/main" id="{4E2DC6D5-73F7-408C-A2F5-3EA5B4E9C203}"/>
                </a:ext>
              </a:extLst>
            </p:cNvPr>
            <p:cNvSpPr>
              <a:spLocks noChangeArrowheads="1"/>
            </p:cNvSpPr>
            <p:nvPr/>
          </p:nvSpPr>
          <p:spPr bwMode="auto">
            <a:xfrm>
              <a:off x="1334" y="-25"/>
              <a:ext cx="449" cy="4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Rectangle 19">
              <a:extLst>
                <a:ext uri="{FF2B5EF4-FFF2-40B4-BE49-F238E27FC236}">
                  <a16:creationId xmlns:a16="http://schemas.microsoft.com/office/drawing/2014/main" id="{00D87862-089C-4DEE-AC59-934685B3F77C}"/>
                </a:ext>
              </a:extLst>
            </p:cNvPr>
            <p:cNvSpPr>
              <a:spLocks noChangeArrowheads="1"/>
            </p:cNvSpPr>
            <p:nvPr/>
          </p:nvSpPr>
          <p:spPr bwMode="auto">
            <a:xfrm>
              <a:off x="1334" y="-25"/>
              <a:ext cx="449" cy="423"/>
            </a:xfrm>
            <a:prstGeom prst="rect">
              <a:avLst/>
            </a:prstGeom>
            <a:grpFill/>
            <a:ln w="12700">
              <a:solidFill>
                <a:srgbClr val="4F206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grpSp>
        <p:nvGrpSpPr>
          <p:cNvPr id="9" name="Group 20">
            <a:extLst>
              <a:ext uri="{FF2B5EF4-FFF2-40B4-BE49-F238E27FC236}">
                <a16:creationId xmlns:a16="http://schemas.microsoft.com/office/drawing/2014/main" id="{04555999-F53F-4D5A-8B43-A25A0E5DC9E0}"/>
              </a:ext>
            </a:extLst>
          </p:cNvPr>
          <p:cNvGrpSpPr>
            <a:grpSpLocks/>
          </p:cNvGrpSpPr>
          <p:nvPr/>
        </p:nvGrpSpPr>
        <p:grpSpPr bwMode="auto">
          <a:xfrm>
            <a:off x="778345" y="4452985"/>
            <a:ext cx="304800" cy="304800"/>
            <a:chOff x="1324" y="7"/>
            <a:chExt cx="469" cy="443"/>
          </a:xfrm>
          <a:solidFill>
            <a:srgbClr val="DEDBE0"/>
          </a:solidFill>
          <a:effectLst/>
        </p:grpSpPr>
        <p:sp>
          <p:nvSpPr>
            <p:cNvPr id="10" name="Rectangle 21">
              <a:extLst>
                <a:ext uri="{FF2B5EF4-FFF2-40B4-BE49-F238E27FC236}">
                  <a16:creationId xmlns:a16="http://schemas.microsoft.com/office/drawing/2014/main" id="{1D3F8C4C-AE09-4C47-881B-7D933CE132AE}"/>
                </a:ext>
              </a:extLst>
            </p:cNvPr>
            <p:cNvSpPr>
              <a:spLocks noChangeArrowheads="1"/>
            </p:cNvSpPr>
            <p:nvPr/>
          </p:nvSpPr>
          <p:spPr bwMode="auto">
            <a:xfrm>
              <a:off x="1334" y="17"/>
              <a:ext cx="449" cy="423"/>
            </a:xfrm>
            <a:prstGeom prst="rect">
              <a:avLst/>
            </a:prstGeom>
            <a:grpFill/>
            <a:ln w="9525">
              <a:solidFill>
                <a:srgbClr val="DEDBE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 name="Rectangle 22">
              <a:extLst>
                <a:ext uri="{FF2B5EF4-FFF2-40B4-BE49-F238E27FC236}">
                  <a16:creationId xmlns:a16="http://schemas.microsoft.com/office/drawing/2014/main" id="{21B792CA-7C78-41F3-9531-5CCF43E83217}"/>
                </a:ext>
              </a:extLst>
            </p:cNvPr>
            <p:cNvSpPr>
              <a:spLocks noChangeArrowheads="1"/>
            </p:cNvSpPr>
            <p:nvPr/>
          </p:nvSpPr>
          <p:spPr bwMode="auto">
            <a:xfrm>
              <a:off x="1334" y="17"/>
              <a:ext cx="449" cy="423"/>
            </a:xfrm>
            <a:prstGeom prst="rect">
              <a:avLst/>
            </a:prstGeom>
            <a:grpFill/>
            <a:ln w="12700">
              <a:solidFill>
                <a:srgbClr val="DEDBE0"/>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26">
            <a:extLst>
              <a:ext uri="{FF2B5EF4-FFF2-40B4-BE49-F238E27FC236}">
                <a16:creationId xmlns:a16="http://schemas.microsoft.com/office/drawing/2014/main" id="{6DD3CB83-6FEF-405C-936D-9DE516B9910B}"/>
              </a:ext>
            </a:extLst>
          </p:cNvPr>
          <p:cNvGrpSpPr>
            <a:grpSpLocks/>
          </p:cNvGrpSpPr>
          <p:nvPr/>
        </p:nvGrpSpPr>
        <p:grpSpPr bwMode="auto">
          <a:xfrm>
            <a:off x="762057" y="4876777"/>
            <a:ext cx="306000" cy="306000"/>
            <a:chOff x="1324" y="-34"/>
            <a:chExt cx="469" cy="443"/>
          </a:xfrm>
          <a:effectLst/>
        </p:grpSpPr>
        <p:sp>
          <p:nvSpPr>
            <p:cNvPr id="13" name="Rectangle 27">
              <a:extLst>
                <a:ext uri="{FF2B5EF4-FFF2-40B4-BE49-F238E27FC236}">
                  <a16:creationId xmlns:a16="http://schemas.microsoft.com/office/drawing/2014/main" id="{18418E6E-168F-438E-98AF-FD0983C637FC}"/>
                </a:ext>
              </a:extLst>
            </p:cNvPr>
            <p:cNvSpPr>
              <a:spLocks noChangeArrowheads="1"/>
            </p:cNvSpPr>
            <p:nvPr/>
          </p:nvSpPr>
          <p:spPr bwMode="auto">
            <a:xfrm>
              <a:off x="1334" y="-24"/>
              <a:ext cx="449" cy="423"/>
            </a:xfrm>
            <a:prstGeom prst="rect">
              <a:avLst/>
            </a:prstGeom>
            <a:solidFill>
              <a:srgbClr val="7EF0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Rectangle 28">
              <a:extLst>
                <a:ext uri="{FF2B5EF4-FFF2-40B4-BE49-F238E27FC236}">
                  <a16:creationId xmlns:a16="http://schemas.microsoft.com/office/drawing/2014/main" id="{03F73A92-4B0E-4C8A-BB5D-230FB418C22E}"/>
                </a:ext>
              </a:extLst>
            </p:cNvPr>
            <p:cNvSpPr>
              <a:spLocks noChangeArrowheads="1"/>
            </p:cNvSpPr>
            <p:nvPr/>
          </p:nvSpPr>
          <p:spPr bwMode="auto">
            <a:xfrm>
              <a:off x="1334" y="-24"/>
              <a:ext cx="449" cy="423"/>
            </a:xfrm>
            <a:prstGeom prst="rect">
              <a:avLst/>
            </a:prstGeom>
            <a:noFill/>
            <a:ln w="12700">
              <a:solidFill>
                <a:srgbClr val="7EF0F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5" name="Rectangle 14">
            <a:extLst>
              <a:ext uri="{FF2B5EF4-FFF2-40B4-BE49-F238E27FC236}">
                <a16:creationId xmlns:a16="http://schemas.microsoft.com/office/drawing/2014/main" id="{9740044A-EC52-4E7A-AA33-12EDFB0AA389}"/>
              </a:ext>
            </a:extLst>
          </p:cNvPr>
          <p:cNvSpPr/>
          <p:nvPr/>
        </p:nvSpPr>
        <p:spPr>
          <a:xfrm>
            <a:off x="771846" y="5322699"/>
            <a:ext cx="304800" cy="304800"/>
          </a:xfrm>
          <a:prstGeom prst="rect">
            <a:avLst/>
          </a:prstGeom>
          <a:solidFill>
            <a:srgbClr val="E187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0325FBB-4C32-42BE-A5C5-6D4B48C4695D}"/>
              </a:ext>
            </a:extLst>
          </p:cNvPr>
          <p:cNvSpPr/>
          <p:nvPr/>
        </p:nvSpPr>
        <p:spPr>
          <a:xfrm>
            <a:off x="771846" y="6213344"/>
            <a:ext cx="304800" cy="304800"/>
          </a:xfrm>
          <a:prstGeom prst="rect">
            <a:avLst/>
          </a:prstGeom>
          <a:solidFill>
            <a:srgbClr val="2878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B2E5F8A-6837-C41A-398D-98CA66367FCD}"/>
              </a:ext>
            </a:extLst>
          </p:cNvPr>
          <p:cNvSpPr/>
          <p:nvPr/>
        </p:nvSpPr>
        <p:spPr>
          <a:xfrm>
            <a:off x="765347" y="5747254"/>
            <a:ext cx="304800" cy="3048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03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 Expand with Experience</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854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en-US" dirty="0"/>
              <a:t>Company </a:t>
            </a:r>
            <a:r>
              <a:rPr lang="pl-PL" dirty="0"/>
              <a:t> </a:t>
            </a:r>
            <a:r>
              <a:rPr lang="en-US" dirty="0"/>
              <a:t>THEME </a:t>
            </a:r>
            <a:r>
              <a:rPr lang="pl-PL" dirty="0"/>
              <a:t>Colors</a:t>
            </a:r>
            <a:endParaRPr lang="en-US" dirty="0"/>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endParaRPr lang="en-US" dirty="0"/>
          </a:p>
          <a:p>
            <a:pPr>
              <a:lnSpc>
                <a:spcPct val="100000"/>
              </a:lnSpc>
            </a:pPr>
            <a:endParaRPr lang="en-US" dirty="0"/>
          </a:p>
          <a:p>
            <a:pPr>
              <a:lnSpc>
                <a:spcPct val="100000"/>
              </a:lnSpc>
            </a:pPr>
            <a:r>
              <a:rPr lang="en-US" dirty="0"/>
              <a:t>Import </a:t>
            </a:r>
            <a:r>
              <a:rPr lang="pl-PL" dirty="0"/>
              <a:t>Color Palette</a:t>
            </a:r>
            <a:r>
              <a:rPr lang="en-US" dirty="0"/>
              <a:t> using company theme</a:t>
            </a:r>
            <a:endParaRPr lang="pl-PL" dirty="0"/>
          </a:p>
        </p:txBody>
      </p:sp>
      <p:sp>
        <p:nvSpPr>
          <p:cNvPr id="10" name="Rectangle 9">
            <a:extLst>
              <a:ext uri="{FF2B5EF4-FFF2-40B4-BE49-F238E27FC236}">
                <a16:creationId xmlns:a16="http://schemas.microsoft.com/office/drawing/2014/main" id="{4DC9849B-32FF-4A96-B9C1-8E5DF52AB792}"/>
              </a:ext>
            </a:extLst>
          </p:cNvPr>
          <p:cNvSpPr/>
          <p:nvPr/>
        </p:nvSpPr>
        <p:spPr>
          <a:xfrm>
            <a:off x="4807449" y="985742"/>
            <a:ext cx="3134723" cy="485964"/>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1940133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7C2F25-B8F5-4097-AE22-AB0F39B0A09F}"/>
              </a:ext>
            </a:extLst>
          </p:cNvPr>
          <p:cNvPicPr>
            <a:picLocks noChangeAspect="1"/>
          </p:cNvPicPr>
          <p:nvPr/>
        </p:nvPicPr>
        <p:blipFill>
          <a:blip r:embed="rId2"/>
          <a:stretch>
            <a:fillRect/>
          </a:stretch>
        </p:blipFill>
        <p:spPr>
          <a:xfrm>
            <a:off x="1114718" y="3943488"/>
            <a:ext cx="3918297" cy="2585192"/>
          </a:xfrm>
          <a:prstGeom prst="rect">
            <a:avLst/>
          </a:prstGeom>
        </p:spPr>
      </p:pic>
      <p:pic>
        <p:nvPicPr>
          <p:cNvPr id="4" name="Picture 3">
            <a:extLst>
              <a:ext uri="{FF2B5EF4-FFF2-40B4-BE49-F238E27FC236}">
                <a16:creationId xmlns:a16="http://schemas.microsoft.com/office/drawing/2014/main" id="{E2255022-41E8-4B5B-B056-0BC6DF4E7BE2}"/>
              </a:ext>
            </a:extLst>
          </p:cNvPr>
          <p:cNvPicPr>
            <a:picLocks noChangeAspect="1"/>
          </p:cNvPicPr>
          <p:nvPr/>
        </p:nvPicPr>
        <p:blipFill>
          <a:blip r:embed="rId3"/>
          <a:stretch>
            <a:fillRect/>
          </a:stretch>
        </p:blipFill>
        <p:spPr>
          <a:xfrm>
            <a:off x="1221721" y="942168"/>
            <a:ext cx="3759159" cy="2489649"/>
          </a:xfrm>
          <a:prstGeom prst="rect">
            <a:avLst/>
          </a:prstGeom>
        </p:spPr>
      </p:pic>
      <p:sp>
        <p:nvSpPr>
          <p:cNvPr id="2" name="Title 1">
            <a:extLst>
              <a:ext uri="{FF2B5EF4-FFF2-40B4-BE49-F238E27FC236}">
                <a16:creationId xmlns:a16="http://schemas.microsoft.com/office/drawing/2014/main" id="{471826CA-527E-4874-80A2-E3FD6B4B8A31}"/>
              </a:ext>
            </a:extLst>
          </p:cNvPr>
          <p:cNvSpPr>
            <a:spLocks noGrp="1"/>
          </p:cNvSpPr>
          <p:nvPr>
            <p:ph type="title"/>
          </p:nvPr>
        </p:nvSpPr>
        <p:spPr/>
        <p:txBody>
          <a:bodyPr/>
          <a:lstStyle/>
          <a:p>
            <a:r>
              <a:rPr lang="pl-PL" dirty="0"/>
              <a:t>Visualizations </a:t>
            </a:r>
            <a:r>
              <a:rPr lang="pl-PL" sz="2800" dirty="0"/>
              <a:t>– example </a:t>
            </a:r>
            <a:r>
              <a:rPr lang="en-US" sz="2800" dirty="0"/>
              <a:t>: WHAT MUST I FOCUS ON?.................       !!!!? </a:t>
            </a:r>
            <a:endParaRPr lang="pl-PL" dirty="0"/>
          </a:p>
        </p:txBody>
      </p:sp>
      <p:pic>
        <p:nvPicPr>
          <p:cNvPr id="6" name="Picture 5">
            <a:extLst>
              <a:ext uri="{FF2B5EF4-FFF2-40B4-BE49-F238E27FC236}">
                <a16:creationId xmlns:a16="http://schemas.microsoft.com/office/drawing/2014/main" id="{E4853128-2A25-42B8-86EC-1876B39FEC8D}"/>
              </a:ext>
            </a:extLst>
          </p:cNvPr>
          <p:cNvPicPr>
            <a:picLocks noChangeAspect="1"/>
          </p:cNvPicPr>
          <p:nvPr/>
        </p:nvPicPr>
        <p:blipFill>
          <a:blip r:embed="rId4"/>
          <a:stretch>
            <a:fillRect/>
          </a:stretch>
        </p:blipFill>
        <p:spPr>
          <a:xfrm>
            <a:off x="1114718" y="3922214"/>
            <a:ext cx="3928168" cy="2595830"/>
          </a:xfrm>
          <a:prstGeom prst="rect">
            <a:avLst/>
          </a:prstGeom>
        </p:spPr>
      </p:pic>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1018C1B4-C0C7-4185-AAFE-8669F1EBF5AA}"/>
              </a:ext>
            </a:extLst>
          </p:cNvPr>
          <p:cNvPicPr>
            <a:picLocks noChangeAspect="1"/>
          </p:cNvPicPr>
          <p:nvPr/>
        </p:nvPicPr>
        <p:blipFill>
          <a:blip r:embed="rId6"/>
          <a:stretch>
            <a:fillRect/>
          </a:stretch>
        </p:blipFill>
        <p:spPr>
          <a:xfrm>
            <a:off x="1159717" y="857594"/>
            <a:ext cx="3883169" cy="2571406"/>
          </a:xfrm>
          <a:prstGeom prst="rect">
            <a:avLst/>
          </a:prstGeom>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7"/>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8"/>
          <a:stretch>
            <a:fillRect/>
          </a:stretch>
        </p:blipFill>
        <p:spPr>
          <a:xfrm>
            <a:off x="8710787" y="3738436"/>
            <a:ext cx="583240" cy="2075937"/>
          </a:xfrm>
          <a:prstGeom prst="rect">
            <a:avLst/>
          </a:prstGeom>
        </p:spPr>
      </p:pic>
      <p:pic>
        <p:nvPicPr>
          <p:cNvPr id="13" name="Picture 12">
            <a:extLst>
              <a:ext uri="{FF2B5EF4-FFF2-40B4-BE49-F238E27FC236}">
                <a16:creationId xmlns:a16="http://schemas.microsoft.com/office/drawing/2014/main" id="{04BB9DA1-C328-4287-A9E8-E8F36CA04192}"/>
              </a:ext>
            </a:extLst>
          </p:cNvPr>
          <p:cNvPicPr>
            <a:picLocks noChangeAspect="1"/>
          </p:cNvPicPr>
          <p:nvPr/>
        </p:nvPicPr>
        <p:blipFill>
          <a:blip r:embed="rId9"/>
          <a:stretch>
            <a:fillRect/>
          </a:stretch>
        </p:blipFill>
        <p:spPr>
          <a:xfrm>
            <a:off x="5878566" y="945382"/>
            <a:ext cx="502199" cy="1706268"/>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a:t>#917865</a:t>
            </a:r>
            <a:br>
              <a:rPr lang="pl-PL" sz="1200"/>
            </a:br>
            <a:r>
              <a:rPr lang="pl-PL" sz="1200"/>
              <a:t>#15AABA</a:t>
            </a:r>
            <a:br>
              <a:rPr lang="pl-PL" sz="1200"/>
            </a:br>
            <a:r>
              <a:rPr lang="pl-PL" sz="1200"/>
              <a:t>#4F2170</a:t>
            </a:r>
            <a:br>
              <a:rPr lang="pl-PL" sz="1200"/>
            </a:br>
            <a:r>
              <a:rPr lang="pl-PL" sz="1200"/>
              <a:t>#957AA9</a:t>
            </a:r>
            <a:br>
              <a:rPr lang="pl-PL" sz="1200"/>
            </a:br>
            <a:r>
              <a:rPr lang="pl-PL" sz="1200"/>
              <a:t>#EAAB5E</a:t>
            </a:r>
            <a:br>
              <a:rPr lang="pl-PL" sz="1200"/>
            </a:br>
            <a:r>
              <a:rPr lang="pl-PL" sz="120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pic>
        <p:nvPicPr>
          <p:cNvPr id="5" name="Graphic 4" descr="Warning with solid fill">
            <a:extLst>
              <a:ext uri="{FF2B5EF4-FFF2-40B4-BE49-F238E27FC236}">
                <a16:creationId xmlns:a16="http://schemas.microsoft.com/office/drawing/2014/main" id="{07E69B98-8392-F76B-F40B-53F206FFBB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3079" y="730977"/>
            <a:ext cx="914400" cy="914400"/>
          </a:xfrm>
          <a:prstGeom prst="rect">
            <a:avLst/>
          </a:prstGeom>
        </p:spPr>
      </p:pic>
      <p:sp>
        <p:nvSpPr>
          <p:cNvPr id="15" name="TextBox 14">
            <a:extLst>
              <a:ext uri="{FF2B5EF4-FFF2-40B4-BE49-F238E27FC236}">
                <a16:creationId xmlns:a16="http://schemas.microsoft.com/office/drawing/2014/main" id="{F399B5B2-4B2F-2BB3-8FA6-CE6A6212F4A6}"/>
              </a:ext>
            </a:extLst>
          </p:cNvPr>
          <p:cNvSpPr txBox="1"/>
          <p:nvPr/>
        </p:nvSpPr>
        <p:spPr>
          <a:xfrm>
            <a:off x="10288423" y="1726034"/>
            <a:ext cx="1487720" cy="485335"/>
          </a:xfrm>
          <a:prstGeom prst="rect">
            <a:avLst/>
          </a:prstGeom>
          <a:noFill/>
        </p:spPr>
        <p:txBody>
          <a:bodyPr wrap="none" lIns="0" tIns="0" rIns="0" bIns="0" rtlCol="0">
            <a:noAutofit/>
          </a:bodyPr>
          <a:lstStyle/>
          <a:p>
            <a:pPr algn="l">
              <a:lnSpc>
                <a:spcPct val="90000"/>
              </a:lnSpc>
            </a:pPr>
            <a:r>
              <a:rPr lang="en-US" sz="3200" dirty="0">
                <a:solidFill>
                  <a:srgbClr val="FF0000"/>
                </a:solidFill>
              </a:rPr>
              <a:t>NO FOCUS</a:t>
            </a:r>
          </a:p>
        </p:txBody>
      </p:sp>
      <p:sp>
        <p:nvSpPr>
          <p:cNvPr id="3" name="Rectangle 2">
            <a:extLst>
              <a:ext uri="{FF2B5EF4-FFF2-40B4-BE49-F238E27FC236}">
                <a16:creationId xmlns:a16="http://schemas.microsoft.com/office/drawing/2014/main" id="{38F3651C-AC14-EF76-1B38-A1FA100BE386}"/>
              </a:ext>
            </a:extLst>
          </p:cNvPr>
          <p:cNvSpPr/>
          <p:nvPr/>
        </p:nvSpPr>
        <p:spPr>
          <a:xfrm>
            <a:off x="1221721" y="857594"/>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C4323A-1F3E-061B-34FF-39249E94136C}"/>
              </a:ext>
            </a:extLst>
          </p:cNvPr>
          <p:cNvSpPr/>
          <p:nvPr/>
        </p:nvSpPr>
        <p:spPr>
          <a:xfrm>
            <a:off x="1374121" y="3911809"/>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F2388F-983F-DD0A-9532-C071E8A7C4A2}"/>
              </a:ext>
            </a:extLst>
          </p:cNvPr>
          <p:cNvSpPr/>
          <p:nvPr/>
        </p:nvSpPr>
        <p:spPr>
          <a:xfrm>
            <a:off x="3631806" y="866631"/>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44AEDE-225F-E0C9-111D-A101D1134EF1}"/>
              </a:ext>
            </a:extLst>
          </p:cNvPr>
          <p:cNvSpPr/>
          <p:nvPr/>
        </p:nvSpPr>
        <p:spPr>
          <a:xfrm>
            <a:off x="3657873" y="3919520"/>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764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dirty="0">
                <a:latin typeface="+mj-lt"/>
                <a:ea typeface="+mj-ea"/>
                <a:cs typeface="+mj-cs"/>
              </a:rPr>
              <a:t> EFFECTIVE USE OF COLOR MENTIMETER</a:t>
            </a:r>
          </a:p>
        </p:txBody>
      </p:sp>
      <p:pic>
        <p:nvPicPr>
          <p:cNvPr id="4" name="Picture 3">
            <a:extLst>
              <a:ext uri="{FF2B5EF4-FFF2-40B4-BE49-F238E27FC236}">
                <a16:creationId xmlns:a16="http://schemas.microsoft.com/office/drawing/2014/main" id="{A104D970-9624-BF86-8082-2E778D1F7FDE}"/>
              </a:ext>
            </a:extLst>
          </p:cNvPr>
          <p:cNvPicPr>
            <a:picLocks noChangeAspect="1"/>
          </p:cNvPicPr>
          <p:nvPr/>
        </p:nvPicPr>
        <p:blipFill>
          <a:blip r:embed="rId2"/>
          <a:stretch>
            <a:fillRect/>
          </a:stretch>
        </p:blipFill>
        <p:spPr>
          <a:xfrm>
            <a:off x="628650" y="1185862"/>
            <a:ext cx="10934700" cy="4486275"/>
          </a:xfrm>
          <a:prstGeom prst="rect">
            <a:avLst/>
          </a:prstGeom>
        </p:spPr>
      </p:pic>
    </p:spTree>
    <p:extLst>
      <p:ext uri="{BB962C8B-B14F-4D97-AF65-F5344CB8AC3E}">
        <p14:creationId xmlns:p14="http://schemas.microsoft.com/office/powerpoint/2010/main" val="612563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dirty="0">
                <a:latin typeface="+mj-lt"/>
                <a:ea typeface="+mj-ea"/>
                <a:cs typeface="+mj-cs"/>
              </a:rPr>
              <a:t> EFFECTIVE USE OF COLOR MENTIMETER</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7" name="Picture 6">
            <a:extLst>
              <a:ext uri="{FF2B5EF4-FFF2-40B4-BE49-F238E27FC236}">
                <a16:creationId xmlns:a16="http://schemas.microsoft.com/office/drawing/2014/main" id="{417B0A1B-1D2F-589B-80C1-167B985BA976}"/>
              </a:ext>
            </a:extLst>
          </p:cNvPr>
          <p:cNvPicPr>
            <a:picLocks noChangeAspect="1"/>
          </p:cNvPicPr>
          <p:nvPr/>
        </p:nvPicPr>
        <p:blipFill>
          <a:blip r:embed="rId2"/>
          <a:stretch>
            <a:fillRect/>
          </a:stretch>
        </p:blipFill>
        <p:spPr>
          <a:xfrm>
            <a:off x="776591" y="2206867"/>
            <a:ext cx="11034409" cy="3534954"/>
          </a:xfrm>
          <a:prstGeom prst="rect">
            <a:avLst/>
          </a:prstGeom>
        </p:spPr>
      </p:pic>
      <p:sp>
        <p:nvSpPr>
          <p:cNvPr id="8" name="TextBox 7">
            <a:extLst>
              <a:ext uri="{FF2B5EF4-FFF2-40B4-BE49-F238E27FC236}">
                <a16:creationId xmlns:a16="http://schemas.microsoft.com/office/drawing/2014/main" id="{541B1514-E02F-DFA2-3D9A-FE88FBD50247}"/>
              </a:ext>
            </a:extLst>
          </p:cNvPr>
          <p:cNvSpPr txBox="1"/>
          <p:nvPr/>
        </p:nvSpPr>
        <p:spPr>
          <a:xfrm>
            <a:off x="924682" y="1792106"/>
            <a:ext cx="10060022" cy="723830"/>
          </a:xfrm>
          <a:prstGeom prst="rect">
            <a:avLst/>
          </a:prstGeom>
          <a:noFill/>
        </p:spPr>
        <p:txBody>
          <a:bodyPr wrap="square" lIns="0" tIns="0" rIns="0" bIns="0" rtlCol="0">
            <a:noAutofit/>
          </a:bodyPr>
          <a:lstStyle/>
          <a:p>
            <a:pPr algn="l">
              <a:lnSpc>
                <a:spcPct val="90000"/>
              </a:lnSpc>
            </a:pPr>
            <a:r>
              <a:rPr lang="en-US" sz="2800" b="1" dirty="0"/>
              <a:t>HOW MANY 2s CAN YOU FIND?</a:t>
            </a:r>
          </a:p>
        </p:txBody>
      </p:sp>
    </p:spTree>
    <p:extLst>
      <p:ext uri="{BB962C8B-B14F-4D97-AF65-F5344CB8AC3E}">
        <p14:creationId xmlns:p14="http://schemas.microsoft.com/office/powerpoint/2010/main" val="113953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3"/>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4"/>
          <a:stretch>
            <a:fillRect/>
          </a:stretch>
        </p:blipFill>
        <p:spPr>
          <a:xfrm>
            <a:off x="8710787" y="3738436"/>
            <a:ext cx="583240" cy="2075937"/>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dirty="0"/>
              <a:t>#917865</a:t>
            </a:r>
            <a:br>
              <a:rPr lang="pl-PL" sz="1200" dirty="0"/>
            </a:br>
            <a:r>
              <a:rPr lang="pl-PL" sz="1200" dirty="0"/>
              <a:t>#15AABA</a:t>
            </a:r>
            <a:br>
              <a:rPr lang="pl-PL" sz="1200" dirty="0"/>
            </a:br>
            <a:r>
              <a:rPr lang="pl-PL" sz="1200" dirty="0"/>
              <a:t>#4F2170</a:t>
            </a:r>
            <a:br>
              <a:rPr lang="pl-PL" sz="1200" dirty="0"/>
            </a:br>
            <a:r>
              <a:rPr lang="pl-PL" sz="1200" dirty="0"/>
              <a:t>#957AA9</a:t>
            </a:r>
            <a:br>
              <a:rPr lang="pl-PL" sz="1200" dirty="0"/>
            </a:br>
            <a:r>
              <a:rPr lang="pl-PL" sz="1200" dirty="0"/>
              <a:t>#EAAB5E</a:t>
            </a:r>
            <a:br>
              <a:rPr lang="pl-PL" sz="1200" dirty="0"/>
            </a:br>
            <a:r>
              <a:rPr lang="pl-PL" sz="1200" dirty="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3" name="Picture 2">
            <a:extLst>
              <a:ext uri="{FF2B5EF4-FFF2-40B4-BE49-F238E27FC236}">
                <a16:creationId xmlns:a16="http://schemas.microsoft.com/office/drawing/2014/main" id="{CC4E7614-EC7C-4252-E181-2C9A04D88117}"/>
              </a:ext>
            </a:extLst>
          </p:cNvPr>
          <p:cNvPicPr>
            <a:picLocks noChangeAspect="1"/>
          </p:cNvPicPr>
          <p:nvPr/>
        </p:nvPicPr>
        <p:blipFill>
          <a:blip r:embed="rId5"/>
          <a:stretch>
            <a:fillRect/>
          </a:stretch>
        </p:blipFill>
        <p:spPr>
          <a:xfrm>
            <a:off x="1167320" y="306273"/>
            <a:ext cx="9081414" cy="3049770"/>
          </a:xfrm>
          <a:prstGeom prst="rect">
            <a:avLst/>
          </a:prstGeom>
        </p:spPr>
      </p:pic>
      <p:pic>
        <p:nvPicPr>
          <p:cNvPr id="5" name="Picture 4">
            <a:extLst>
              <a:ext uri="{FF2B5EF4-FFF2-40B4-BE49-F238E27FC236}">
                <a16:creationId xmlns:a16="http://schemas.microsoft.com/office/drawing/2014/main" id="{9FA47148-FD4C-15BB-4880-DE5C5023DAC9}"/>
              </a:ext>
            </a:extLst>
          </p:cNvPr>
          <p:cNvPicPr>
            <a:picLocks noChangeAspect="1"/>
          </p:cNvPicPr>
          <p:nvPr/>
        </p:nvPicPr>
        <p:blipFill>
          <a:blip r:embed="rId6"/>
          <a:stretch>
            <a:fillRect/>
          </a:stretch>
        </p:blipFill>
        <p:spPr>
          <a:xfrm>
            <a:off x="1943265" y="3160387"/>
            <a:ext cx="8546387" cy="3464150"/>
          </a:xfrm>
          <a:prstGeom prst="rect">
            <a:avLst/>
          </a:prstGeom>
        </p:spPr>
      </p:pic>
    </p:spTree>
    <p:extLst>
      <p:ext uri="{BB962C8B-B14F-4D97-AF65-F5344CB8AC3E}">
        <p14:creationId xmlns:p14="http://schemas.microsoft.com/office/powerpoint/2010/main" val="791829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3"/>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4"/>
          <a:stretch>
            <a:fillRect/>
          </a:stretch>
        </p:blipFill>
        <p:spPr>
          <a:xfrm>
            <a:off x="8710787" y="3738436"/>
            <a:ext cx="583240" cy="2075937"/>
          </a:xfrm>
          <a:prstGeom prst="rect">
            <a:avLst/>
          </a:prstGeom>
        </p:spPr>
      </p:pic>
      <p:pic>
        <p:nvPicPr>
          <p:cNvPr id="13" name="Picture 12">
            <a:extLst>
              <a:ext uri="{FF2B5EF4-FFF2-40B4-BE49-F238E27FC236}">
                <a16:creationId xmlns:a16="http://schemas.microsoft.com/office/drawing/2014/main" id="{04BB9DA1-C328-4287-A9E8-E8F36CA04192}"/>
              </a:ext>
            </a:extLst>
          </p:cNvPr>
          <p:cNvPicPr>
            <a:picLocks noChangeAspect="1"/>
          </p:cNvPicPr>
          <p:nvPr/>
        </p:nvPicPr>
        <p:blipFill>
          <a:blip r:embed="rId5"/>
          <a:stretch>
            <a:fillRect/>
          </a:stretch>
        </p:blipFill>
        <p:spPr>
          <a:xfrm>
            <a:off x="5878566" y="945382"/>
            <a:ext cx="502199" cy="1706268"/>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dirty="0"/>
              <a:t>#917865</a:t>
            </a:r>
            <a:br>
              <a:rPr lang="pl-PL" sz="1200" dirty="0"/>
            </a:br>
            <a:r>
              <a:rPr lang="pl-PL" sz="1200" dirty="0"/>
              <a:t>#15AABA</a:t>
            </a:r>
            <a:br>
              <a:rPr lang="pl-PL" sz="1200" dirty="0"/>
            </a:br>
            <a:r>
              <a:rPr lang="pl-PL" sz="1200" dirty="0"/>
              <a:t>#4F2170</a:t>
            </a:r>
            <a:br>
              <a:rPr lang="pl-PL" sz="1200" dirty="0"/>
            </a:br>
            <a:r>
              <a:rPr lang="pl-PL" sz="1200" dirty="0"/>
              <a:t>#957AA9</a:t>
            </a:r>
            <a:br>
              <a:rPr lang="pl-PL" sz="1200" dirty="0"/>
            </a:br>
            <a:r>
              <a:rPr lang="pl-PL" sz="1200" dirty="0"/>
              <a:t>#EAAB5E</a:t>
            </a:r>
            <a:br>
              <a:rPr lang="pl-PL" sz="1200" dirty="0"/>
            </a:br>
            <a:r>
              <a:rPr lang="pl-PL" sz="1200" dirty="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16" name="Picture 15">
            <a:extLst>
              <a:ext uri="{FF2B5EF4-FFF2-40B4-BE49-F238E27FC236}">
                <a16:creationId xmlns:a16="http://schemas.microsoft.com/office/drawing/2014/main" id="{79C99C40-513A-23D5-CCC7-1997A4A99558}"/>
              </a:ext>
            </a:extLst>
          </p:cNvPr>
          <p:cNvPicPr>
            <a:picLocks noChangeAspect="1"/>
          </p:cNvPicPr>
          <p:nvPr/>
        </p:nvPicPr>
        <p:blipFill>
          <a:blip r:embed="rId6"/>
          <a:stretch>
            <a:fillRect/>
          </a:stretch>
        </p:blipFill>
        <p:spPr>
          <a:xfrm>
            <a:off x="1603391" y="331312"/>
            <a:ext cx="8982075" cy="5884094"/>
          </a:xfrm>
          <a:prstGeom prst="rect">
            <a:avLst/>
          </a:prstGeom>
        </p:spPr>
      </p:pic>
    </p:spTree>
    <p:extLst>
      <p:ext uri="{BB962C8B-B14F-4D97-AF65-F5344CB8AC3E}">
        <p14:creationId xmlns:p14="http://schemas.microsoft.com/office/powerpoint/2010/main" val="3902648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br>
              <a:rPr lang="pl-PL" sz="1200" dirty="0"/>
            </a:br>
            <a:br>
              <a:rPr lang="pl-PL" sz="1200" dirty="0"/>
            </a:br>
            <a:endParaRPr lang="pl-PL" sz="1200" dirty="0"/>
          </a:p>
        </p:txBody>
      </p:sp>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3"/>
          <a:stretch>
            <a:fillRect/>
          </a:stretch>
        </p:blipFill>
        <p:spPr>
          <a:xfrm>
            <a:off x="8710787" y="3738436"/>
            <a:ext cx="583240" cy="2075937"/>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endParaRPr lang="pl-PL" sz="1200" dirty="0"/>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3" name="Picture 2">
            <a:extLst>
              <a:ext uri="{FF2B5EF4-FFF2-40B4-BE49-F238E27FC236}">
                <a16:creationId xmlns:a16="http://schemas.microsoft.com/office/drawing/2014/main" id="{130B1FD6-A9C2-407E-3E7E-E3C0CEB72873}"/>
              </a:ext>
            </a:extLst>
          </p:cNvPr>
          <p:cNvPicPr>
            <a:picLocks noChangeAspect="1"/>
          </p:cNvPicPr>
          <p:nvPr/>
        </p:nvPicPr>
        <p:blipFill>
          <a:blip r:embed="rId4"/>
          <a:stretch>
            <a:fillRect/>
          </a:stretch>
        </p:blipFill>
        <p:spPr>
          <a:xfrm>
            <a:off x="1141428" y="1565522"/>
            <a:ext cx="9899465" cy="5000904"/>
          </a:xfrm>
          <a:prstGeom prst="rect">
            <a:avLst/>
          </a:prstGeom>
        </p:spPr>
      </p:pic>
      <p:sp>
        <p:nvSpPr>
          <p:cNvPr id="7" name="Title 1">
            <a:extLst>
              <a:ext uri="{FF2B5EF4-FFF2-40B4-BE49-F238E27FC236}">
                <a16:creationId xmlns:a16="http://schemas.microsoft.com/office/drawing/2014/main" id="{E44C094F-FCE4-3BFC-F50B-2DBAC70346D9}"/>
              </a:ext>
            </a:extLst>
          </p:cNvPr>
          <p:cNvSpPr>
            <a:spLocks noGrp="1"/>
          </p:cNvSpPr>
          <p:nvPr>
            <p:ph type="title"/>
          </p:nvPr>
        </p:nvSpPr>
        <p:spPr>
          <a:xfrm>
            <a:off x="566496" y="258817"/>
            <a:ext cx="11182499" cy="485335"/>
          </a:xfrm>
        </p:spPr>
        <p:txBody>
          <a:bodyPr vert="horz" lIns="0" tIns="0" rIns="0" bIns="0" rtlCol="0" anchor="b">
            <a:normAutofit/>
          </a:bodyPr>
          <a:lstStyle/>
          <a:p>
            <a:r>
              <a:rPr lang="en-US" b="0" kern="1200" cap="all" baseline="0" dirty="0">
                <a:latin typeface="+mj-lt"/>
                <a:ea typeface="+mj-ea"/>
                <a:cs typeface="+mj-cs"/>
              </a:rPr>
              <a:t> you May NOT NEED COLOR AT ALL</a:t>
            </a:r>
          </a:p>
        </p:txBody>
      </p:sp>
    </p:spTree>
    <p:extLst>
      <p:ext uri="{BB962C8B-B14F-4D97-AF65-F5344CB8AC3E}">
        <p14:creationId xmlns:p14="http://schemas.microsoft.com/office/powerpoint/2010/main" val="3553059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br>
              <a:rPr lang="pl-PL" sz="1200" dirty="0"/>
            </a:br>
            <a:br>
              <a:rPr lang="pl-PL" sz="1200" dirty="0"/>
            </a:br>
            <a:endParaRPr lang="pl-PL" sz="1200" dirty="0"/>
          </a:p>
        </p:txBody>
      </p:sp>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endParaRPr lang="pl-PL" sz="1200" dirty="0"/>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endParaRPr lang="pl-PL" sz="1200" dirty="0"/>
          </a:p>
        </p:txBody>
      </p:sp>
      <p:sp>
        <p:nvSpPr>
          <p:cNvPr id="8" name="TextBox 7">
            <a:extLst>
              <a:ext uri="{FF2B5EF4-FFF2-40B4-BE49-F238E27FC236}">
                <a16:creationId xmlns:a16="http://schemas.microsoft.com/office/drawing/2014/main" id="{D746299B-B0A6-E6BA-80A2-441A8C53D9E6}"/>
              </a:ext>
            </a:extLst>
          </p:cNvPr>
          <p:cNvSpPr txBox="1"/>
          <p:nvPr/>
        </p:nvSpPr>
        <p:spPr>
          <a:xfrm>
            <a:off x="2589989" y="1784094"/>
            <a:ext cx="914400" cy="914400"/>
          </a:xfrm>
          <a:prstGeom prst="rect">
            <a:avLst/>
          </a:prstGeom>
          <a:noFill/>
        </p:spPr>
        <p:txBody>
          <a:bodyPr wrap="square" lIns="0" tIns="0" rIns="0" bIns="0" rtlCol="0">
            <a:noAutofit/>
          </a:bodyPr>
          <a:lstStyle/>
          <a:p>
            <a:pPr algn="l">
              <a:lnSpc>
                <a:spcPct val="90000"/>
              </a:lnSpc>
            </a:pPr>
            <a:endParaRPr lang="en-US" dirty="0"/>
          </a:p>
        </p:txBody>
      </p:sp>
      <p:sp>
        <p:nvSpPr>
          <p:cNvPr id="7" name="Title 1">
            <a:extLst>
              <a:ext uri="{FF2B5EF4-FFF2-40B4-BE49-F238E27FC236}">
                <a16:creationId xmlns:a16="http://schemas.microsoft.com/office/drawing/2014/main" id="{E44C094F-FCE4-3BFC-F50B-2DBAC70346D9}"/>
              </a:ext>
            </a:extLst>
          </p:cNvPr>
          <p:cNvSpPr>
            <a:spLocks noGrp="1"/>
          </p:cNvSpPr>
          <p:nvPr>
            <p:ph type="title"/>
          </p:nvPr>
        </p:nvSpPr>
        <p:spPr>
          <a:xfrm>
            <a:off x="566496" y="258817"/>
            <a:ext cx="11182499" cy="485335"/>
          </a:xfrm>
        </p:spPr>
        <p:txBody>
          <a:bodyPr vert="horz" lIns="0" tIns="0" rIns="0" bIns="0" rtlCol="0" anchor="b">
            <a:normAutofit/>
          </a:bodyPr>
          <a:lstStyle/>
          <a:p>
            <a:r>
              <a:rPr lang="en-US" b="0" kern="1200" cap="all" baseline="0" dirty="0">
                <a:latin typeface="+mj-lt"/>
                <a:ea typeface="+mj-ea"/>
                <a:cs typeface="+mj-cs"/>
              </a:rPr>
              <a:t> RESOURCES FOR DESIGNNG FOR THE COLOR BLIND</a:t>
            </a:r>
          </a:p>
        </p:txBody>
      </p:sp>
      <p:sp>
        <p:nvSpPr>
          <p:cNvPr id="4" name="TextBox 3">
            <a:extLst>
              <a:ext uri="{FF2B5EF4-FFF2-40B4-BE49-F238E27FC236}">
                <a16:creationId xmlns:a16="http://schemas.microsoft.com/office/drawing/2014/main" id="{3CD25BB6-6307-534E-970D-27CCF1B7294C}"/>
              </a:ext>
            </a:extLst>
          </p:cNvPr>
          <p:cNvSpPr txBox="1"/>
          <p:nvPr/>
        </p:nvSpPr>
        <p:spPr>
          <a:xfrm>
            <a:off x="732006" y="1447537"/>
            <a:ext cx="6094378" cy="369332"/>
          </a:xfrm>
          <a:prstGeom prst="rect">
            <a:avLst/>
          </a:prstGeom>
          <a:noFill/>
        </p:spPr>
        <p:txBody>
          <a:bodyPr wrap="square">
            <a:spAutoFit/>
          </a:bodyPr>
          <a:lstStyle/>
          <a:p>
            <a:r>
              <a:rPr lang="en-US" dirty="0">
                <a:hlinkClick r:id="rId2"/>
              </a:rPr>
              <a:t>Resources for Designing for the Colorblind - We are Colorblind</a:t>
            </a:r>
            <a:endParaRPr lang="en-US" dirty="0"/>
          </a:p>
        </p:txBody>
      </p:sp>
      <p:sp>
        <p:nvSpPr>
          <p:cNvPr id="6" name="TextBox 5">
            <a:extLst>
              <a:ext uri="{FF2B5EF4-FFF2-40B4-BE49-F238E27FC236}">
                <a16:creationId xmlns:a16="http://schemas.microsoft.com/office/drawing/2014/main" id="{20AE3EE0-6E37-105F-30DF-B303AEB55BC7}"/>
              </a:ext>
            </a:extLst>
          </p:cNvPr>
          <p:cNvSpPr txBox="1"/>
          <p:nvPr/>
        </p:nvSpPr>
        <p:spPr>
          <a:xfrm>
            <a:off x="732005" y="2296387"/>
            <a:ext cx="10892547" cy="923330"/>
          </a:xfrm>
          <a:prstGeom prst="rect">
            <a:avLst/>
          </a:prstGeom>
          <a:noFill/>
        </p:spPr>
        <p:txBody>
          <a:bodyPr wrap="square">
            <a:spAutoFit/>
          </a:bodyPr>
          <a:lstStyle/>
          <a:p>
            <a:r>
              <a:rPr lang="en-US" b="0" i="0" dirty="0">
                <a:solidFill>
                  <a:srgbClr val="2C2C2C"/>
                </a:solidFill>
                <a:effectLst/>
              </a:rPr>
              <a:t>Around 1 in 12 men and 1 in 200 women have some form of color blindness. People with color blindness (also knows as Color Vision Deficiency) face daily usability and accessibility challenges with websites, webapps, </a:t>
            </a:r>
            <a:r>
              <a:rPr lang="en-US" b="0" i="0" dirty="0" err="1">
                <a:solidFill>
                  <a:srgbClr val="2C2C2C"/>
                </a:solidFill>
                <a:effectLst/>
              </a:rPr>
              <a:t>webshops</a:t>
            </a:r>
            <a:r>
              <a:rPr lang="en-US" b="0" i="0" dirty="0">
                <a:solidFill>
                  <a:srgbClr val="2C2C2C"/>
                </a:solidFill>
                <a:effectLst/>
              </a:rPr>
              <a:t>, and apps in their daily life.</a:t>
            </a:r>
            <a:endParaRPr lang="en-US" dirty="0"/>
          </a:p>
        </p:txBody>
      </p:sp>
      <p:pic>
        <p:nvPicPr>
          <p:cNvPr id="13" name="Picture 12">
            <a:extLst>
              <a:ext uri="{FF2B5EF4-FFF2-40B4-BE49-F238E27FC236}">
                <a16:creationId xmlns:a16="http://schemas.microsoft.com/office/drawing/2014/main" id="{CC06C509-4560-C226-8148-8064EA572ABE}"/>
              </a:ext>
            </a:extLst>
          </p:cNvPr>
          <p:cNvPicPr>
            <a:picLocks noChangeAspect="1"/>
          </p:cNvPicPr>
          <p:nvPr/>
        </p:nvPicPr>
        <p:blipFill>
          <a:blip r:embed="rId3"/>
          <a:stretch>
            <a:fillRect/>
          </a:stretch>
        </p:blipFill>
        <p:spPr>
          <a:xfrm>
            <a:off x="699579" y="3375676"/>
            <a:ext cx="3308217" cy="3119437"/>
          </a:xfrm>
          <a:prstGeom prst="rect">
            <a:avLst/>
          </a:prstGeom>
        </p:spPr>
      </p:pic>
      <p:pic>
        <p:nvPicPr>
          <p:cNvPr id="16" name="Picture 15">
            <a:extLst>
              <a:ext uri="{FF2B5EF4-FFF2-40B4-BE49-F238E27FC236}">
                <a16:creationId xmlns:a16="http://schemas.microsoft.com/office/drawing/2014/main" id="{04E001AF-1DAE-4A34-36A7-A94F195DFA3F}"/>
              </a:ext>
            </a:extLst>
          </p:cNvPr>
          <p:cNvPicPr>
            <a:picLocks noChangeAspect="1"/>
          </p:cNvPicPr>
          <p:nvPr/>
        </p:nvPicPr>
        <p:blipFill>
          <a:blip r:embed="rId4"/>
          <a:stretch>
            <a:fillRect/>
          </a:stretch>
        </p:blipFill>
        <p:spPr>
          <a:xfrm>
            <a:off x="4271977" y="3375676"/>
            <a:ext cx="2819805" cy="3119437"/>
          </a:xfrm>
          <a:prstGeom prst="rect">
            <a:avLst/>
          </a:prstGeom>
        </p:spPr>
      </p:pic>
    </p:spTree>
    <p:extLst>
      <p:ext uri="{BB962C8B-B14F-4D97-AF65-F5344CB8AC3E}">
        <p14:creationId xmlns:p14="http://schemas.microsoft.com/office/powerpoint/2010/main" val="2991227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118698655"/>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079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523345443"/>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89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Training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4" name="Diagram 3">
            <a:extLst>
              <a:ext uri="{FF2B5EF4-FFF2-40B4-BE49-F238E27FC236}">
                <a16:creationId xmlns:a16="http://schemas.microsoft.com/office/drawing/2014/main" id="{6DF83FD0-D4C6-511F-28A8-58FD4E0819DD}"/>
              </a:ext>
            </a:extLst>
          </p:cNvPr>
          <p:cNvGraphicFramePr/>
          <p:nvPr/>
        </p:nvGraphicFramePr>
        <p:xfrm>
          <a:off x="480060" y="719666"/>
          <a:ext cx="10892790" cy="577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with text on it&#10;&#10;Description automatically generated">
            <a:extLst>
              <a:ext uri="{FF2B5EF4-FFF2-40B4-BE49-F238E27FC236}">
                <a16:creationId xmlns:a16="http://schemas.microsoft.com/office/drawing/2014/main" id="{3B5AE731-8924-6274-01B8-F4E2FF3AE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109133"/>
            <a:ext cx="840243" cy="811541"/>
          </a:xfrm>
          <a:prstGeom prst="rect">
            <a:avLst/>
          </a:prstGeom>
        </p:spPr>
      </p:pic>
      <p:graphicFrame>
        <p:nvGraphicFramePr>
          <p:cNvPr id="7" name="Diagram 6">
            <a:extLst>
              <a:ext uri="{FF2B5EF4-FFF2-40B4-BE49-F238E27FC236}">
                <a16:creationId xmlns:a16="http://schemas.microsoft.com/office/drawing/2014/main" id="{C4E22465-B9E6-331B-E8AF-F7A5FA64F3B8}"/>
              </a:ext>
            </a:extLst>
          </p:cNvPr>
          <p:cNvGraphicFramePr/>
          <p:nvPr/>
        </p:nvGraphicFramePr>
        <p:xfrm>
          <a:off x="4309110" y="960120"/>
          <a:ext cx="960120" cy="9486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Graphic 8" descr="Pinch Zoom Out with solid fill">
            <a:extLst>
              <a:ext uri="{FF2B5EF4-FFF2-40B4-BE49-F238E27FC236}">
                <a16:creationId xmlns:a16="http://schemas.microsoft.com/office/drawing/2014/main" id="{0D80051E-F715-2705-E694-21D453D795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37601" y="960120"/>
            <a:ext cx="966482" cy="966482"/>
          </a:xfrm>
          <a:prstGeom prst="rect">
            <a:avLst/>
          </a:prstGeom>
        </p:spPr>
      </p:pic>
    </p:spTree>
    <p:extLst>
      <p:ext uri="{BB962C8B-B14F-4D97-AF65-F5344CB8AC3E}">
        <p14:creationId xmlns:p14="http://schemas.microsoft.com/office/powerpoint/2010/main" val="2317297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Training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4" name="Diagram 3">
            <a:extLst>
              <a:ext uri="{FF2B5EF4-FFF2-40B4-BE49-F238E27FC236}">
                <a16:creationId xmlns:a16="http://schemas.microsoft.com/office/drawing/2014/main" id="{6DF83FD0-D4C6-511F-28A8-58FD4E0819DD}"/>
              </a:ext>
            </a:extLst>
          </p:cNvPr>
          <p:cNvGraphicFramePr/>
          <p:nvPr>
            <p:extLst>
              <p:ext uri="{D42A27DB-BD31-4B8C-83A1-F6EECF244321}">
                <p14:modId xmlns:p14="http://schemas.microsoft.com/office/powerpoint/2010/main" val="2505634935"/>
              </p:ext>
            </p:extLst>
          </p:nvPr>
        </p:nvGraphicFramePr>
        <p:xfrm>
          <a:off x="480060" y="719666"/>
          <a:ext cx="10892790" cy="577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with text on it&#10;&#10;Description automatically generated">
            <a:extLst>
              <a:ext uri="{FF2B5EF4-FFF2-40B4-BE49-F238E27FC236}">
                <a16:creationId xmlns:a16="http://schemas.microsoft.com/office/drawing/2014/main" id="{3B5AE731-8924-6274-01B8-F4E2FF3AE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109133"/>
            <a:ext cx="840243" cy="811541"/>
          </a:xfrm>
          <a:prstGeom prst="rect">
            <a:avLst/>
          </a:prstGeom>
        </p:spPr>
      </p:pic>
      <p:graphicFrame>
        <p:nvGraphicFramePr>
          <p:cNvPr id="7" name="Diagram 6">
            <a:extLst>
              <a:ext uri="{FF2B5EF4-FFF2-40B4-BE49-F238E27FC236}">
                <a16:creationId xmlns:a16="http://schemas.microsoft.com/office/drawing/2014/main" id="{C4E22465-B9E6-331B-E8AF-F7A5FA64F3B8}"/>
              </a:ext>
            </a:extLst>
          </p:cNvPr>
          <p:cNvGraphicFramePr/>
          <p:nvPr>
            <p:extLst>
              <p:ext uri="{D42A27DB-BD31-4B8C-83A1-F6EECF244321}">
                <p14:modId xmlns:p14="http://schemas.microsoft.com/office/powerpoint/2010/main" val="1982193150"/>
              </p:ext>
            </p:extLst>
          </p:nvPr>
        </p:nvGraphicFramePr>
        <p:xfrm>
          <a:off x="4309110" y="960120"/>
          <a:ext cx="960120" cy="9486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Graphic 8" descr="Pinch Zoom Out with solid fill">
            <a:extLst>
              <a:ext uri="{FF2B5EF4-FFF2-40B4-BE49-F238E27FC236}">
                <a16:creationId xmlns:a16="http://schemas.microsoft.com/office/drawing/2014/main" id="{0D80051E-F715-2705-E694-21D453D795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37601" y="960120"/>
            <a:ext cx="966482" cy="966482"/>
          </a:xfrm>
          <a:prstGeom prst="rect">
            <a:avLst/>
          </a:prstGeom>
        </p:spPr>
      </p:pic>
    </p:spTree>
    <p:extLst>
      <p:ext uri="{BB962C8B-B14F-4D97-AF65-F5344CB8AC3E}">
        <p14:creationId xmlns:p14="http://schemas.microsoft.com/office/powerpoint/2010/main" val="3207170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D3A0-A764-47E3-A860-CA0399E5A7C8}"/>
              </a:ext>
            </a:extLst>
          </p:cNvPr>
          <p:cNvSpPr>
            <a:spLocks noGrp="1"/>
          </p:cNvSpPr>
          <p:nvPr>
            <p:ph type="title"/>
          </p:nvPr>
        </p:nvSpPr>
        <p:spPr/>
        <p:txBody>
          <a:bodyPr/>
          <a:lstStyle/>
          <a:p>
            <a:r>
              <a:rPr lang="pl-PL"/>
              <a:t>Logos &amp; Icons</a:t>
            </a:r>
            <a:endParaRPr lang="en-US"/>
          </a:p>
        </p:txBody>
      </p:sp>
      <p:sp>
        <p:nvSpPr>
          <p:cNvPr id="3" name="Text Placeholder 2">
            <a:extLst>
              <a:ext uri="{FF2B5EF4-FFF2-40B4-BE49-F238E27FC236}">
                <a16:creationId xmlns:a16="http://schemas.microsoft.com/office/drawing/2014/main" id="{A8700AB5-9F54-40E2-A480-3B24707D7E4D}"/>
              </a:ext>
            </a:extLst>
          </p:cNvPr>
          <p:cNvSpPr>
            <a:spLocks noGrp="1"/>
          </p:cNvSpPr>
          <p:nvPr>
            <p:ph type="body" sz="quarter" idx="14"/>
          </p:nvPr>
        </p:nvSpPr>
        <p:spPr>
          <a:xfrm>
            <a:off x="381001" y="730617"/>
            <a:ext cx="11429998" cy="365739"/>
          </a:xfrm>
        </p:spPr>
        <p:txBody>
          <a:bodyPr/>
          <a:lstStyle/>
          <a:p>
            <a:r>
              <a:rPr lang="pl-PL" dirty="0"/>
              <a:t>Common images used in the Dashboards</a:t>
            </a:r>
            <a:r>
              <a:rPr lang="en-US" dirty="0"/>
              <a:t> : Use as designed by company</a:t>
            </a:r>
          </a:p>
        </p:txBody>
      </p:sp>
    </p:spTree>
    <p:extLst>
      <p:ext uri="{BB962C8B-B14F-4D97-AF65-F5344CB8AC3E}">
        <p14:creationId xmlns:p14="http://schemas.microsoft.com/office/powerpoint/2010/main" val="4229277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B99C93-366C-4B9E-97B8-3CE6EDAE235B}"/>
              </a:ext>
            </a:extLst>
          </p:cNvPr>
          <p:cNvSpPr>
            <a:spLocks noGrp="1"/>
          </p:cNvSpPr>
          <p:nvPr>
            <p:ph sz="quarter" idx="15"/>
          </p:nvPr>
        </p:nvSpPr>
        <p:spPr>
          <a:xfrm>
            <a:off x="381000" y="2226366"/>
            <a:ext cx="11430000" cy="2040835"/>
          </a:xfrm>
        </p:spPr>
        <p:txBody>
          <a:bodyPr vert="horz" lIns="0" tIns="0" rIns="0" bIns="0" rtlCol="0" anchor="t">
            <a:noAutofit/>
          </a:bodyPr>
          <a:lstStyle/>
          <a:p>
            <a:pPr marL="0" indent="0" algn="ctr">
              <a:buNone/>
            </a:pPr>
            <a:r>
              <a:rPr lang="en-US" sz="2800" b="1" i="1" dirty="0">
                <a:solidFill>
                  <a:srgbClr val="724D8D"/>
                </a:solidFill>
                <a:latin typeface="+mj-lt"/>
              </a:rPr>
              <a:t>“</a:t>
            </a:r>
            <a:r>
              <a:rPr lang="en-US" sz="2400" i="1" cap="all" dirty="0">
                <a:solidFill>
                  <a:schemeClr val="accent1"/>
                </a:solidFill>
                <a:latin typeface="+mj-lt"/>
                <a:ea typeface="+mj-ea"/>
                <a:cs typeface="+mj-cs"/>
              </a:rPr>
              <a:t>Perfection is achieved, not when there is nothing more to add, </a:t>
            </a:r>
          </a:p>
          <a:p>
            <a:pPr marL="0" indent="0" algn="ctr">
              <a:buNone/>
            </a:pPr>
            <a:r>
              <a:rPr lang="en-US" sz="2400" i="1" cap="all" dirty="0">
                <a:solidFill>
                  <a:schemeClr val="accent1"/>
                </a:solidFill>
                <a:latin typeface="+mj-lt"/>
                <a:ea typeface="+mj-ea"/>
                <a:cs typeface="+mj-cs"/>
              </a:rPr>
              <a:t>but when there is nothing left to take away.” </a:t>
            </a:r>
            <a:br>
              <a:rPr lang="en-US" sz="2400" i="1" cap="all" dirty="0">
                <a:latin typeface="+mj-lt"/>
                <a:ea typeface="+mj-ea"/>
                <a:cs typeface="+mj-cs"/>
              </a:rPr>
            </a:br>
            <a:br>
              <a:rPr lang="en-US" sz="2400" i="1" cap="all" dirty="0">
                <a:latin typeface="+mj-lt"/>
                <a:ea typeface="+mj-ea"/>
                <a:cs typeface="+mj-cs"/>
              </a:rPr>
            </a:br>
            <a:br>
              <a:rPr lang="en-US" sz="2400" i="1" cap="all" dirty="0">
                <a:latin typeface="+mj-lt"/>
                <a:ea typeface="+mj-ea"/>
                <a:cs typeface="+mj-cs"/>
              </a:rPr>
            </a:br>
            <a:br>
              <a:rPr lang="en-US" sz="2400" i="1" cap="all" dirty="0">
                <a:latin typeface="+mj-lt"/>
                <a:ea typeface="+mj-ea"/>
                <a:cs typeface="+mj-cs"/>
              </a:rPr>
            </a:br>
            <a:r>
              <a:rPr lang="en-US" sz="2400" cap="all" dirty="0">
                <a:solidFill>
                  <a:srgbClr val="E18719"/>
                </a:solidFill>
                <a:latin typeface="+mj-lt"/>
                <a:ea typeface="+mj-ea"/>
                <a:cs typeface="+mj-cs"/>
              </a:rPr>
              <a:t>- Antoine de Saint- </a:t>
            </a:r>
            <a:r>
              <a:rPr lang="en-US" sz="2400" cap="all" dirty="0" err="1">
                <a:solidFill>
                  <a:srgbClr val="E18719"/>
                </a:solidFill>
                <a:latin typeface="+mj-lt"/>
                <a:ea typeface="+mj-ea"/>
                <a:cs typeface="+mj-cs"/>
              </a:rPr>
              <a:t>Exupery</a:t>
            </a:r>
            <a:r>
              <a:rPr lang="en-US" sz="2400" cap="all" dirty="0">
                <a:solidFill>
                  <a:srgbClr val="E18719"/>
                </a:solidFill>
                <a:latin typeface="+mj-lt"/>
                <a:ea typeface="+mj-ea"/>
                <a:cs typeface="+mj-cs"/>
              </a:rPr>
              <a:t> </a:t>
            </a:r>
            <a:br>
              <a:rPr lang="en-US" sz="2400" i="1" cap="all" dirty="0">
                <a:latin typeface="+mj-lt"/>
                <a:ea typeface="+mj-ea"/>
                <a:cs typeface="+mj-cs"/>
              </a:rPr>
            </a:br>
            <a:endParaRPr lang="en-IN" sz="2400" i="1" cap="all" dirty="0">
              <a:solidFill>
                <a:schemeClr val="accent1"/>
              </a:solidFill>
              <a:latin typeface="+mj-lt"/>
              <a:ea typeface="+mj-ea"/>
              <a:cs typeface="+mj-cs"/>
            </a:endParaRPr>
          </a:p>
        </p:txBody>
      </p:sp>
      <p:sp>
        <p:nvSpPr>
          <p:cNvPr id="3" name="Title 1">
            <a:extLst>
              <a:ext uri="{FF2B5EF4-FFF2-40B4-BE49-F238E27FC236}">
                <a16:creationId xmlns:a16="http://schemas.microsoft.com/office/drawing/2014/main" id="{DB7A7510-F10A-4E8D-A1FA-5B33B22821A9}"/>
              </a:ext>
            </a:extLst>
          </p:cNvPr>
          <p:cNvSpPr>
            <a:spLocks noGrp="1"/>
          </p:cNvSpPr>
          <p:nvPr>
            <p:ph type="title"/>
          </p:nvPr>
        </p:nvSpPr>
        <p:spPr>
          <a:xfrm>
            <a:off x="381001" y="152400"/>
            <a:ext cx="11430001" cy="485335"/>
          </a:xfrm>
        </p:spPr>
        <p:txBody>
          <a:bodyPr/>
          <a:lstStyle/>
          <a:p>
            <a:r>
              <a:rPr lang="pl-PL"/>
              <a:t>Summary</a:t>
            </a:r>
            <a:endParaRPr lang="en-US"/>
          </a:p>
        </p:txBody>
      </p:sp>
    </p:spTree>
    <p:extLst>
      <p:ext uri="{BB962C8B-B14F-4D97-AF65-F5344CB8AC3E}">
        <p14:creationId xmlns:p14="http://schemas.microsoft.com/office/powerpoint/2010/main" val="158019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B99C93-366C-4B9E-97B8-3CE6EDAE235B}"/>
              </a:ext>
            </a:extLst>
          </p:cNvPr>
          <p:cNvSpPr>
            <a:spLocks noGrp="1"/>
          </p:cNvSpPr>
          <p:nvPr>
            <p:ph sz="quarter" idx="15"/>
          </p:nvPr>
        </p:nvSpPr>
        <p:spPr>
          <a:xfrm>
            <a:off x="381000" y="2226366"/>
            <a:ext cx="11430000" cy="2040835"/>
          </a:xfrm>
        </p:spPr>
        <p:txBody>
          <a:bodyPr vert="horz" lIns="0" tIns="0" rIns="0" bIns="0" rtlCol="0" anchor="t">
            <a:noAutofit/>
          </a:bodyPr>
          <a:lstStyle/>
          <a:p>
            <a:pPr marL="320040" lvl="1" indent="0" algn="ctr">
              <a:buNone/>
            </a:pPr>
            <a:r>
              <a:rPr lang="en-US" sz="2000" b="1" i="1" dirty="0">
                <a:solidFill>
                  <a:schemeClr val="accent1">
                    <a:lumMod val="75000"/>
                  </a:schemeClr>
                </a:solidFill>
                <a:latin typeface="+mj-lt"/>
              </a:rPr>
              <a:t>“ </a:t>
            </a:r>
            <a:r>
              <a:rPr lang="en-US" sz="2000" b="1" i="1" dirty="0">
                <a:solidFill>
                  <a:schemeClr val="accent1">
                    <a:lumMod val="75000"/>
                  </a:schemeClr>
                </a:solidFill>
                <a:effectLst/>
                <a:latin typeface="Verdana" panose="020B0604030504040204" pitchFamily="34" charset="0"/>
              </a:rPr>
              <a:t>Simplicity is the ultimate sophistication.”</a:t>
            </a:r>
            <a:br>
              <a:rPr lang="en-US" sz="2000" dirty="0"/>
            </a:br>
            <a:br>
              <a:rPr lang="en-US" sz="2000" i="1" cap="all" dirty="0">
                <a:latin typeface="+mj-lt"/>
                <a:ea typeface="+mj-ea"/>
                <a:cs typeface="+mj-cs"/>
              </a:rPr>
            </a:br>
            <a:r>
              <a:rPr lang="en-US" sz="2000" cap="all" dirty="0">
                <a:solidFill>
                  <a:srgbClr val="E18719"/>
                </a:solidFill>
                <a:latin typeface="+mj-lt"/>
                <a:ea typeface="+mj-ea"/>
                <a:cs typeface="+mj-cs"/>
              </a:rPr>
              <a:t>- Anonymous</a:t>
            </a:r>
            <a:br>
              <a:rPr lang="en-US" sz="2200" i="1" cap="all" dirty="0">
                <a:latin typeface="+mj-lt"/>
                <a:ea typeface="+mj-ea"/>
                <a:cs typeface="+mj-cs"/>
              </a:rPr>
            </a:br>
            <a:endParaRPr lang="en-IN" sz="2200" i="1" cap="all" dirty="0">
              <a:solidFill>
                <a:schemeClr val="accent1"/>
              </a:solidFill>
              <a:latin typeface="+mj-lt"/>
              <a:ea typeface="+mj-ea"/>
              <a:cs typeface="+mj-cs"/>
            </a:endParaRPr>
          </a:p>
        </p:txBody>
      </p:sp>
      <p:sp>
        <p:nvSpPr>
          <p:cNvPr id="3" name="Title 1">
            <a:extLst>
              <a:ext uri="{FF2B5EF4-FFF2-40B4-BE49-F238E27FC236}">
                <a16:creationId xmlns:a16="http://schemas.microsoft.com/office/drawing/2014/main" id="{DB7A7510-F10A-4E8D-A1FA-5B33B22821A9}"/>
              </a:ext>
            </a:extLst>
          </p:cNvPr>
          <p:cNvSpPr>
            <a:spLocks noGrp="1"/>
          </p:cNvSpPr>
          <p:nvPr>
            <p:ph type="title"/>
          </p:nvPr>
        </p:nvSpPr>
        <p:spPr>
          <a:xfrm>
            <a:off x="381001" y="152400"/>
            <a:ext cx="11430001" cy="485335"/>
          </a:xfrm>
        </p:spPr>
        <p:txBody>
          <a:bodyPr/>
          <a:lstStyle/>
          <a:p>
            <a:r>
              <a:rPr lang="pl-PL"/>
              <a:t>Summary</a:t>
            </a:r>
            <a:endParaRPr lang="en-US"/>
          </a:p>
        </p:txBody>
      </p:sp>
    </p:spTree>
    <p:extLst>
      <p:ext uri="{BB962C8B-B14F-4D97-AF65-F5344CB8AC3E}">
        <p14:creationId xmlns:p14="http://schemas.microsoft.com/office/powerpoint/2010/main" val="1803556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en-US" cap="none" dirty="0"/>
              <a:t>RESOURCES</a:t>
            </a:r>
          </a:p>
        </p:txBody>
      </p:sp>
      <p:sp>
        <p:nvSpPr>
          <p:cNvPr id="42" name="Text Placeholder 2">
            <a:extLst>
              <a:ext uri="{FF2B5EF4-FFF2-40B4-BE49-F238E27FC236}">
                <a16:creationId xmlns:a16="http://schemas.microsoft.com/office/drawing/2014/main" id="{FFDF9E62-7ECF-428F-96AD-EF70CA5F1435}"/>
              </a:ext>
            </a:extLst>
          </p:cNvPr>
          <p:cNvSpPr txBox="1">
            <a:spLocks/>
          </p:cNvSpPr>
          <p:nvPr/>
        </p:nvSpPr>
        <p:spPr>
          <a:xfrm>
            <a:off x="751319" y="1162939"/>
            <a:ext cx="11059679" cy="5521200"/>
          </a:xfrm>
          <a:prstGeom prst="rect">
            <a:avLst/>
          </a:prstGeom>
        </p:spPr>
        <p:txBody>
          <a:bodyPr lIns="91440" tIns="45720" rIns="91440" bIns="45720" anchor="t"/>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nSpc>
                <a:spcPct val="100000"/>
              </a:lnSpc>
              <a:spcBef>
                <a:spcPts val="600"/>
              </a:spcBef>
              <a:buNone/>
            </a:pPr>
            <a:endParaRPr lang="pl-PL" sz="1600" b="1" dirty="0">
              <a:cs typeface="Calibri"/>
            </a:endParaRPr>
          </a:p>
          <a:p>
            <a:pPr lvl="8" indent="-146050">
              <a:lnSpc>
                <a:spcPct val="100000"/>
              </a:lnSpc>
            </a:pPr>
            <a:endParaRPr lang="en-US" sz="1600" dirty="0">
              <a:cs typeface="Calibri"/>
            </a:endParaRPr>
          </a:p>
        </p:txBody>
      </p:sp>
      <p:sp>
        <p:nvSpPr>
          <p:cNvPr id="4" name="TextBox 3">
            <a:extLst>
              <a:ext uri="{FF2B5EF4-FFF2-40B4-BE49-F238E27FC236}">
                <a16:creationId xmlns:a16="http://schemas.microsoft.com/office/drawing/2014/main" id="{A62B6178-E0F8-DD5E-340F-81DC65F24AED}"/>
              </a:ext>
            </a:extLst>
          </p:cNvPr>
          <p:cNvSpPr txBox="1"/>
          <p:nvPr/>
        </p:nvSpPr>
        <p:spPr>
          <a:xfrm>
            <a:off x="381001" y="978273"/>
            <a:ext cx="10076233" cy="369332"/>
          </a:xfrm>
          <a:prstGeom prst="rect">
            <a:avLst/>
          </a:prstGeom>
          <a:noFill/>
        </p:spPr>
        <p:txBody>
          <a:bodyPr wrap="square">
            <a:spAutoFit/>
          </a:bodyPr>
          <a:lstStyle/>
          <a:p>
            <a:r>
              <a:rPr lang="en-US" dirty="0">
                <a:hlinkClick r:id="rId2"/>
              </a:rPr>
              <a:t>2. All about Dashboard Design Best Practices | Creating Stunning Dashboards with QlikView (oreilly.com)</a:t>
            </a:r>
            <a:endParaRPr lang="en-US" dirty="0"/>
          </a:p>
        </p:txBody>
      </p:sp>
      <p:sp>
        <p:nvSpPr>
          <p:cNvPr id="8" name="TextBox 7">
            <a:extLst>
              <a:ext uri="{FF2B5EF4-FFF2-40B4-BE49-F238E27FC236}">
                <a16:creationId xmlns:a16="http://schemas.microsoft.com/office/drawing/2014/main" id="{132F643B-CECC-2A8C-6CFF-E79E324AD529}"/>
              </a:ext>
            </a:extLst>
          </p:cNvPr>
          <p:cNvSpPr txBox="1"/>
          <p:nvPr/>
        </p:nvSpPr>
        <p:spPr>
          <a:xfrm>
            <a:off x="381001" y="1688143"/>
            <a:ext cx="11224097" cy="1477328"/>
          </a:xfrm>
          <a:prstGeom prst="rect">
            <a:avLst/>
          </a:prstGeom>
          <a:noFill/>
        </p:spPr>
        <p:txBody>
          <a:bodyPr wrap="square">
            <a:spAutoFit/>
          </a:bodyPr>
          <a:lstStyle/>
          <a:p>
            <a:r>
              <a:rPr lang="en-US" dirty="0">
                <a:hlinkClick r:id="rId3"/>
              </a:rPr>
              <a:t>The Art of Insight: How Great Visualization Designers Think: 9781119797395: Business Communication Books @ Amazon.com</a:t>
            </a:r>
            <a:endParaRPr lang="en-US" dirty="0"/>
          </a:p>
          <a:p>
            <a:endParaRPr lang="en-US" dirty="0"/>
          </a:p>
          <a:p>
            <a:endParaRPr lang="en-US" dirty="0"/>
          </a:p>
          <a:p>
            <a:r>
              <a:rPr lang="en-US" dirty="0">
                <a:hlinkClick r:id="rId4"/>
              </a:rPr>
              <a:t>Perceptual Edge</a:t>
            </a:r>
            <a:endParaRPr lang="en-US" dirty="0"/>
          </a:p>
        </p:txBody>
      </p:sp>
      <p:sp>
        <p:nvSpPr>
          <p:cNvPr id="6" name="TextBox 5">
            <a:extLst>
              <a:ext uri="{FF2B5EF4-FFF2-40B4-BE49-F238E27FC236}">
                <a16:creationId xmlns:a16="http://schemas.microsoft.com/office/drawing/2014/main" id="{9B496BF0-0605-3A38-8631-07E57D056F12}"/>
              </a:ext>
            </a:extLst>
          </p:cNvPr>
          <p:cNvSpPr txBox="1"/>
          <p:nvPr/>
        </p:nvSpPr>
        <p:spPr>
          <a:xfrm>
            <a:off x="381000" y="3134591"/>
            <a:ext cx="10776625" cy="369332"/>
          </a:xfrm>
          <a:prstGeom prst="rect">
            <a:avLst/>
          </a:prstGeom>
          <a:noFill/>
        </p:spPr>
        <p:txBody>
          <a:bodyPr wrap="square">
            <a:spAutoFit/>
          </a:bodyPr>
          <a:lstStyle/>
          <a:p>
            <a:r>
              <a:rPr lang="en-US" dirty="0">
                <a:hlinkClick r:id="rId5"/>
              </a:rPr>
              <a:t>Create Beautiful Yet Effective Data Viz Using Why-What-How Framework by Grace Teoh (Preview) - YouTube</a:t>
            </a:r>
            <a:endParaRPr lang="en-US" dirty="0"/>
          </a:p>
        </p:txBody>
      </p:sp>
      <p:sp>
        <p:nvSpPr>
          <p:cNvPr id="7" name="TextBox 6">
            <a:extLst>
              <a:ext uri="{FF2B5EF4-FFF2-40B4-BE49-F238E27FC236}">
                <a16:creationId xmlns:a16="http://schemas.microsoft.com/office/drawing/2014/main" id="{F83DE6F3-AC50-1A4B-6EC5-AD48CD8A2961}"/>
              </a:ext>
            </a:extLst>
          </p:cNvPr>
          <p:cNvSpPr txBox="1"/>
          <p:nvPr/>
        </p:nvSpPr>
        <p:spPr>
          <a:xfrm>
            <a:off x="381001" y="2195972"/>
            <a:ext cx="6094378" cy="646331"/>
          </a:xfrm>
          <a:prstGeom prst="rect">
            <a:avLst/>
          </a:prstGeom>
          <a:noFill/>
        </p:spPr>
        <p:txBody>
          <a:bodyPr wrap="square">
            <a:spAutoFit/>
          </a:bodyPr>
          <a:lstStyle/>
          <a:p>
            <a:r>
              <a:rPr lang="en-US" dirty="0">
                <a:hlinkClick r:id="rId6"/>
              </a:rPr>
              <a:t>5 Principles of Visual Perception | Principles of Data Visualization (ucdavisdatalab.github.io)</a:t>
            </a:r>
            <a:endParaRPr lang="en-US" dirty="0"/>
          </a:p>
        </p:txBody>
      </p:sp>
      <p:sp>
        <p:nvSpPr>
          <p:cNvPr id="10" name="TextBox 9">
            <a:extLst>
              <a:ext uri="{FF2B5EF4-FFF2-40B4-BE49-F238E27FC236}">
                <a16:creationId xmlns:a16="http://schemas.microsoft.com/office/drawing/2014/main" id="{7F3A671A-E5E2-F296-97A0-6243CD9D2A19}"/>
              </a:ext>
            </a:extLst>
          </p:cNvPr>
          <p:cNvSpPr txBox="1"/>
          <p:nvPr/>
        </p:nvSpPr>
        <p:spPr>
          <a:xfrm>
            <a:off x="381001" y="657139"/>
            <a:ext cx="6094378" cy="3693319"/>
          </a:xfrm>
          <a:prstGeom prst="rect">
            <a:avLst/>
          </a:prstGeom>
          <a:noFill/>
        </p:spPr>
        <p:txBody>
          <a:bodyPr wrap="square">
            <a:spAutoFit/>
          </a:bodyPr>
          <a:lstStyle/>
          <a:p>
            <a:r>
              <a:rPr lang="en-US" dirty="0">
                <a:hlinkClick r:id="rId7"/>
              </a:rPr>
              <a:t>PowerPoint Presentation (washington.edu)</a:t>
            </a:r>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r>
              <a:rPr lang="en-US" dirty="0">
                <a:hlinkClick r:id="rId8"/>
              </a:rPr>
              <a:t>CSE442-VisualEncoding.key (washington.edu)</a:t>
            </a:r>
            <a:endParaRPr lang="en-US" dirty="0"/>
          </a:p>
        </p:txBody>
      </p:sp>
      <p:sp>
        <p:nvSpPr>
          <p:cNvPr id="12" name="TextBox 11">
            <a:extLst>
              <a:ext uri="{FF2B5EF4-FFF2-40B4-BE49-F238E27FC236}">
                <a16:creationId xmlns:a16="http://schemas.microsoft.com/office/drawing/2014/main" id="{A3F45305-6465-FEED-EA81-A92CF0165D3D}"/>
              </a:ext>
            </a:extLst>
          </p:cNvPr>
          <p:cNvSpPr txBox="1"/>
          <p:nvPr/>
        </p:nvSpPr>
        <p:spPr>
          <a:xfrm>
            <a:off x="381000" y="4404393"/>
            <a:ext cx="9088875" cy="369332"/>
          </a:xfrm>
          <a:prstGeom prst="rect">
            <a:avLst/>
          </a:prstGeom>
          <a:noFill/>
        </p:spPr>
        <p:txBody>
          <a:bodyPr wrap="square">
            <a:spAutoFit/>
          </a:bodyPr>
          <a:lstStyle/>
          <a:p>
            <a:r>
              <a:rPr lang="en-US" dirty="0">
                <a:hlinkClick r:id="rId9"/>
              </a:rPr>
              <a:t>Microsoft PowerPoint - CS448B-20111013-Perception.ppt [Compatibility Mode] (stanford.edu)</a:t>
            </a:r>
            <a:endParaRPr lang="en-US" dirty="0"/>
          </a:p>
        </p:txBody>
      </p:sp>
      <p:sp>
        <p:nvSpPr>
          <p:cNvPr id="14" name="TextBox 13">
            <a:extLst>
              <a:ext uri="{FF2B5EF4-FFF2-40B4-BE49-F238E27FC236}">
                <a16:creationId xmlns:a16="http://schemas.microsoft.com/office/drawing/2014/main" id="{80927776-3471-816E-AEE7-3A75B7674A4C}"/>
              </a:ext>
            </a:extLst>
          </p:cNvPr>
          <p:cNvSpPr txBox="1"/>
          <p:nvPr/>
        </p:nvSpPr>
        <p:spPr>
          <a:xfrm>
            <a:off x="380999" y="5048730"/>
            <a:ext cx="10168467" cy="369332"/>
          </a:xfrm>
          <a:prstGeom prst="rect">
            <a:avLst/>
          </a:prstGeom>
          <a:noFill/>
        </p:spPr>
        <p:txBody>
          <a:bodyPr wrap="square">
            <a:spAutoFit/>
          </a:bodyPr>
          <a:lstStyle/>
          <a:p>
            <a:r>
              <a:rPr lang="en-US" dirty="0">
                <a:effectLst/>
                <a:hlinkClick r:id="rId10" tooltip="https://delta-assoc.com/courses/business-insights-green-belt-description/"/>
              </a:rPr>
              <a:t>Business Insights: Overview + Application (Green Belt) - Delta Training (delta-assoc.com)</a:t>
            </a:r>
            <a:endParaRPr lang="en-US" dirty="0"/>
          </a:p>
        </p:txBody>
      </p:sp>
    </p:spTree>
    <p:extLst>
      <p:ext uri="{BB962C8B-B14F-4D97-AF65-F5344CB8AC3E}">
        <p14:creationId xmlns:p14="http://schemas.microsoft.com/office/powerpoint/2010/main" val="3034326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E52C-AF4A-7BEA-F8D0-B2E6161D1217}"/>
              </a:ext>
            </a:extLst>
          </p:cNvPr>
          <p:cNvSpPr>
            <a:spLocks noGrp="1"/>
          </p:cNvSpPr>
          <p:nvPr>
            <p:ph type="title"/>
          </p:nvPr>
        </p:nvSpPr>
        <p:spPr>
          <a:xfrm>
            <a:off x="628501" y="457200"/>
            <a:ext cx="11182499" cy="485335"/>
          </a:xfrm>
        </p:spPr>
        <p:txBody>
          <a:bodyPr anchor="b">
            <a:normAutofit/>
          </a:bodyPr>
          <a:lstStyle/>
          <a:p>
            <a:r>
              <a:rPr lang="en-US" dirty="0"/>
              <a:t>NAME DROPPING </a:t>
            </a:r>
            <a:r>
              <a:rPr lang="en-US" dirty="0" err="1"/>
              <a:t>MENtIMETER</a:t>
            </a:r>
            <a:r>
              <a:rPr lang="en-US" dirty="0"/>
              <a:t> </a:t>
            </a:r>
          </a:p>
        </p:txBody>
      </p:sp>
      <p:sp>
        <p:nvSpPr>
          <p:cNvPr id="3" name="Text Placeholder 2">
            <a:extLst>
              <a:ext uri="{FF2B5EF4-FFF2-40B4-BE49-F238E27FC236}">
                <a16:creationId xmlns:a16="http://schemas.microsoft.com/office/drawing/2014/main" id="{BD082155-16B4-D1E4-9A99-A600CB3E03BB}"/>
              </a:ext>
            </a:extLst>
          </p:cNvPr>
          <p:cNvSpPr>
            <a:spLocks noGrp="1"/>
          </p:cNvSpPr>
          <p:nvPr>
            <p:ph type="body" sz="quarter" idx="14"/>
          </p:nvPr>
        </p:nvSpPr>
        <p:spPr>
          <a:xfrm>
            <a:off x="628500" y="1086829"/>
            <a:ext cx="11182499" cy="290515"/>
          </a:xfrm>
        </p:spPr>
        <p:txBody>
          <a:bodyPr>
            <a:normAutofit/>
          </a:bodyPr>
          <a:lstStyle/>
          <a:p>
            <a:pPr>
              <a:spcAft>
                <a:spcPts val="600"/>
              </a:spcAft>
            </a:pPr>
            <a:r>
              <a:rPr lang="en-US" dirty="0"/>
              <a:t>Converting domain to visualization</a:t>
            </a:r>
            <a:endParaRPr lang="en-US"/>
          </a:p>
        </p:txBody>
      </p:sp>
      <p:pic>
        <p:nvPicPr>
          <p:cNvPr id="9" name="Content Placeholder 8" descr="A graph on a white background&#10;&#10;Description automatically generated">
            <a:extLst>
              <a:ext uri="{FF2B5EF4-FFF2-40B4-BE49-F238E27FC236}">
                <a16:creationId xmlns:a16="http://schemas.microsoft.com/office/drawing/2014/main" id="{15652B03-1671-6D09-C07F-37F18C6265F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8606790" y="2223254"/>
            <a:ext cx="2068979" cy="2092842"/>
          </a:xfrm>
        </p:spPr>
      </p:pic>
      <p:pic>
        <p:nvPicPr>
          <p:cNvPr id="11" name="Content Placeholder 10" descr="A black sun with pointy edges&#10;&#10;Description automatically generated">
            <a:extLst>
              <a:ext uri="{FF2B5EF4-FFF2-40B4-BE49-F238E27FC236}">
                <a16:creationId xmlns:a16="http://schemas.microsoft.com/office/drawing/2014/main" id="{5D9A4248-B3A5-0785-3092-72846D75436D}"/>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188773" y="2211824"/>
            <a:ext cx="1927441" cy="2104272"/>
          </a:xfrm>
        </p:spPr>
      </p:pic>
      <p:pic>
        <p:nvPicPr>
          <p:cNvPr id="15" name="Picture 14" descr="A graph of growth of a stock market&#10;&#10;Description automatically generated with medium confidence">
            <a:extLst>
              <a:ext uri="{FF2B5EF4-FFF2-40B4-BE49-F238E27FC236}">
                <a16:creationId xmlns:a16="http://schemas.microsoft.com/office/drawing/2014/main" id="{785B99DC-0E42-3AFC-C12D-C9A521F06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934" y="2211824"/>
            <a:ext cx="2810318" cy="2104272"/>
          </a:xfrm>
          <a:prstGeom prst="rect">
            <a:avLst/>
          </a:prstGeom>
        </p:spPr>
      </p:pic>
      <p:pic>
        <p:nvPicPr>
          <p:cNvPr id="19" name="Picture 18">
            <a:extLst>
              <a:ext uri="{FF2B5EF4-FFF2-40B4-BE49-F238E27FC236}">
                <a16:creationId xmlns:a16="http://schemas.microsoft.com/office/drawing/2014/main" id="{462386B4-862B-BDC0-7DE0-1D323393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49" y="2223254"/>
            <a:ext cx="2295601" cy="2104272"/>
          </a:xfrm>
          <a:prstGeom prst="rect">
            <a:avLst/>
          </a:prstGeom>
        </p:spPr>
      </p:pic>
      <p:sp>
        <p:nvSpPr>
          <p:cNvPr id="21" name="Rectangle 20">
            <a:extLst>
              <a:ext uri="{FF2B5EF4-FFF2-40B4-BE49-F238E27FC236}">
                <a16:creationId xmlns:a16="http://schemas.microsoft.com/office/drawing/2014/main" id="{83CA3470-94AE-1DC4-F427-DA0205F92B07}"/>
              </a:ext>
            </a:extLst>
          </p:cNvPr>
          <p:cNvSpPr/>
          <p:nvPr/>
        </p:nvSpPr>
        <p:spPr>
          <a:xfrm>
            <a:off x="4299231"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2</a:t>
            </a:r>
            <a:endParaRPr lang="en-US" sz="5400" b="1" cap="none" spc="0" dirty="0">
              <a:ln/>
              <a:solidFill>
                <a:schemeClr val="accent3"/>
              </a:solidFill>
              <a:effectLst/>
            </a:endParaRPr>
          </a:p>
        </p:txBody>
      </p:sp>
      <p:sp>
        <p:nvSpPr>
          <p:cNvPr id="22" name="Rectangle 21">
            <a:extLst>
              <a:ext uri="{FF2B5EF4-FFF2-40B4-BE49-F238E27FC236}">
                <a16:creationId xmlns:a16="http://schemas.microsoft.com/office/drawing/2014/main" id="{A6BA4CED-1A61-4D6F-831E-CF1C0C7182EE}"/>
              </a:ext>
            </a:extLst>
          </p:cNvPr>
          <p:cNvSpPr/>
          <p:nvPr/>
        </p:nvSpPr>
        <p:spPr>
          <a:xfrm>
            <a:off x="6878213"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3</a:t>
            </a:r>
            <a:endParaRPr lang="en-US" sz="5400" b="1" cap="none" spc="0" dirty="0">
              <a:ln/>
              <a:solidFill>
                <a:schemeClr val="accent3"/>
              </a:solidFill>
              <a:effectLst/>
            </a:endParaRPr>
          </a:p>
        </p:txBody>
      </p:sp>
      <p:sp>
        <p:nvSpPr>
          <p:cNvPr id="23" name="Rectangle 22">
            <a:extLst>
              <a:ext uri="{FF2B5EF4-FFF2-40B4-BE49-F238E27FC236}">
                <a16:creationId xmlns:a16="http://schemas.microsoft.com/office/drawing/2014/main" id="{0C1FF290-63B9-4568-6B52-52B8BBD110E4}"/>
              </a:ext>
            </a:extLst>
          </p:cNvPr>
          <p:cNvSpPr/>
          <p:nvPr/>
        </p:nvSpPr>
        <p:spPr>
          <a:xfrm>
            <a:off x="2034702" y="15045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1</a:t>
            </a:r>
          </a:p>
        </p:txBody>
      </p:sp>
      <p:sp>
        <p:nvSpPr>
          <p:cNvPr id="24" name="Rectangle 23">
            <a:extLst>
              <a:ext uri="{FF2B5EF4-FFF2-40B4-BE49-F238E27FC236}">
                <a16:creationId xmlns:a16="http://schemas.microsoft.com/office/drawing/2014/main" id="{BB50E352-DF31-D939-CB50-25C206A7CF71}"/>
              </a:ext>
            </a:extLst>
          </p:cNvPr>
          <p:cNvSpPr/>
          <p:nvPr/>
        </p:nvSpPr>
        <p:spPr>
          <a:xfrm>
            <a:off x="9373417"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4</a:t>
            </a:r>
          </a:p>
        </p:txBody>
      </p:sp>
    </p:spTree>
    <p:extLst>
      <p:ext uri="{BB962C8B-B14F-4D97-AF65-F5344CB8AC3E}">
        <p14:creationId xmlns:p14="http://schemas.microsoft.com/office/powerpoint/2010/main" val="246647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6" name="Picture 5">
            <a:extLst>
              <a:ext uri="{FF2B5EF4-FFF2-40B4-BE49-F238E27FC236}">
                <a16:creationId xmlns:a16="http://schemas.microsoft.com/office/drawing/2014/main" id="{A8DA7D2E-6BC9-0E5D-4EA2-2CD3D0DCA9C1}"/>
              </a:ext>
            </a:extLst>
          </p:cNvPr>
          <p:cNvPicPr>
            <a:picLocks noChangeAspect="1"/>
          </p:cNvPicPr>
          <p:nvPr/>
        </p:nvPicPr>
        <p:blipFill>
          <a:blip r:embed="rId2"/>
          <a:stretch>
            <a:fillRect/>
          </a:stretch>
        </p:blipFill>
        <p:spPr>
          <a:xfrm>
            <a:off x="816371" y="1390650"/>
            <a:ext cx="10719275" cy="4647693"/>
          </a:xfrm>
          <a:prstGeom prst="rect">
            <a:avLst/>
          </a:prstGeom>
        </p:spPr>
      </p:pic>
      <p:sp>
        <p:nvSpPr>
          <p:cNvPr id="8" name="Title 1">
            <a:extLst>
              <a:ext uri="{FF2B5EF4-FFF2-40B4-BE49-F238E27FC236}">
                <a16:creationId xmlns:a16="http://schemas.microsoft.com/office/drawing/2014/main" id="{5499ECEA-C65E-B098-1EEF-67BEAA9087FE}"/>
              </a:ext>
            </a:extLst>
          </p:cNvPr>
          <p:cNvSpPr txBox="1">
            <a:spLocks/>
          </p:cNvSpPr>
          <p:nvPr/>
        </p:nvSpPr>
        <p:spPr>
          <a:xfrm>
            <a:off x="81726" y="204232"/>
            <a:ext cx="12028547"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 ACTIONABLE INSIGHTS THROUGH QUANTIFIABLY EFFECTIVE VISUALIZATIONS</a:t>
            </a:r>
          </a:p>
        </p:txBody>
      </p:sp>
      <p:sp>
        <p:nvSpPr>
          <p:cNvPr id="3" name="Rectangle 2">
            <a:extLst>
              <a:ext uri="{FF2B5EF4-FFF2-40B4-BE49-F238E27FC236}">
                <a16:creationId xmlns:a16="http://schemas.microsoft.com/office/drawing/2014/main" id="{8B23A926-17BC-9A0D-8EA8-AE10E37FA7D9}"/>
              </a:ext>
            </a:extLst>
          </p:cNvPr>
          <p:cNvSpPr/>
          <p:nvPr/>
        </p:nvSpPr>
        <p:spPr>
          <a:xfrm>
            <a:off x="4326699" y="3006090"/>
            <a:ext cx="6949582" cy="42291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073D7F72-8667-BDCC-DC8C-B0D355679E73}"/>
              </a:ext>
            </a:extLst>
          </p:cNvPr>
          <p:cNvSpPr/>
          <p:nvPr/>
        </p:nvSpPr>
        <p:spPr>
          <a:xfrm>
            <a:off x="2044509" y="5044440"/>
            <a:ext cx="1955991" cy="42291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26075972"/>
      </p:ext>
    </p:extLst>
  </p:cSld>
  <p:clrMapOvr>
    <a:masterClrMapping/>
  </p:clrMapOvr>
</p:sld>
</file>

<file path=ppt/theme/theme1.xml><?xml version="1.0" encoding="utf-8"?>
<a:theme xmlns:a="http://schemas.openxmlformats.org/drawingml/2006/main" name="MDLZ Widescreen">
  <a:themeElements>
    <a:clrScheme name="MDLZ">
      <a:dk1>
        <a:srgbClr val="666666"/>
      </a:dk1>
      <a:lt1>
        <a:sysClr val="window" lastClr="FFFFFF"/>
      </a:lt1>
      <a:dk2>
        <a:srgbClr val="000000"/>
      </a:dk2>
      <a:lt2>
        <a:srgbClr val="DDDDDD"/>
      </a:lt2>
      <a:accent1>
        <a:srgbClr val="4F2170"/>
      </a:accent1>
      <a:accent2>
        <a:srgbClr val="E18719"/>
      </a:accent2>
      <a:accent3>
        <a:srgbClr val="287819"/>
      </a:accent3>
      <a:accent4>
        <a:srgbClr val="623E23"/>
      </a:accent4>
      <a:accent5>
        <a:srgbClr val="A52323"/>
      </a:accent5>
      <a:accent6>
        <a:srgbClr val="2D6EAA"/>
      </a:accent6>
      <a:hlink>
        <a:srgbClr val="4F2170"/>
      </a:hlink>
      <a:folHlink>
        <a:srgbClr val="777777"/>
      </a:folHlink>
    </a:clrScheme>
    <a:fontScheme name="MDLZ and Calibri">
      <a:majorFont>
        <a:latin typeface="MDLZ BITE TYP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defRPr smtClean="0"/>
        </a:defPPr>
      </a:lstStyle>
    </a:txDef>
  </a:objectDefaults>
  <a:extraClrSchemeLst/>
  <a:custClrLst>
    <a:custClr name="MDLZ WORLD">
      <a:srgbClr val="4F2170"/>
    </a:custClr>
    <a:custClr name="GOLDEN WHEAT">
      <a:srgbClr val="E18719"/>
    </a:custClr>
    <a:custClr name="GO GREEN">
      <a:srgbClr val="287819"/>
    </a:custClr>
    <a:custClr name="COCOA BROWN">
      <a:srgbClr val="623E23"/>
    </a:custClr>
    <a:custClr name="TASTY RED">
      <a:srgbClr val="A52323"/>
    </a:custClr>
    <a:custClr name="COOL BLUE">
      <a:srgbClr val="2D6EAA"/>
    </a:custClr>
    <a:custClr name="SUNNY GRAIN">
      <a:srgbClr val="E6AF23"/>
    </a:custClr>
    <a:custClr name="COOL GREY">
      <a:srgbClr val="666666"/>
    </a:custClr>
    <a:custClr name=" ">
      <a:srgbClr val="FFFFFF"/>
    </a:custClr>
    <a:custClr name=" ">
      <a:srgbClr val="FFFFFF"/>
    </a:custClr>
    <a:custClr name="MDLZ WORLD LIGHTER">
      <a:srgbClr val="724D8D"/>
    </a:custClr>
    <a:custClr name="GOLDEN WHEAT LIGHTER">
      <a:srgbClr val="EAAB5E"/>
    </a:custClr>
    <a:custClr name="GO GREEN LIGHTER">
      <a:srgbClr val="73A769"/>
    </a:custClr>
    <a:custClr name="COCOA BROWN LIGHTER">
      <a:srgbClr val="93785F"/>
    </a:custClr>
    <a:custClr name="TASTY RED LIGHTER">
      <a:srgbClr val="C97B7B"/>
    </a:custClr>
    <a:custClr name="COOL BLUE LIGHTER">
      <a:srgbClr val="81A8CC"/>
    </a:custClr>
    <a:custClr name="SUNNY GRAIN LIGHTER">
      <a:srgbClr val="EDC765"/>
    </a:custClr>
    <a:custClr name="COOL GREY LIGHTER">
      <a:srgbClr val="858585"/>
    </a:custClr>
    <a:custClr name=" ">
      <a:srgbClr val="FFFFFF"/>
    </a:custClr>
    <a:custClr name=" ">
      <a:srgbClr val="FFFFFF"/>
    </a:custClr>
    <a:custClr name="MDLZ WORLD LIGHTEST">
      <a:srgbClr val="957AA9"/>
    </a:custClr>
    <a:custClr name="GOLDEN WHEAT LIGHTEST">
      <a:srgbClr val="F3CFA3"/>
    </a:custClr>
    <a:custClr name="GO GREEN LIGHTEST">
      <a:srgbClr val="B4D0AF"/>
    </a:custClr>
    <a:custClr name="COCOA BROWN LIGHTEST">
      <a:srgbClr val="BEADA0"/>
    </a:custClr>
    <a:custClr name="TASTY RED LIGHTEST">
      <a:srgbClr val="E4BDBD"/>
    </a:custClr>
    <a:custClr name="COOL BLUE LIGHTEST">
      <a:srgbClr val="ABC5DD"/>
    </a:custClr>
    <a:custClr name="SUNNY GRAIN LIGHTEST">
      <a:srgbClr val="F4DB9C"/>
    </a:custClr>
    <a:custClr name="COOL GREY LIGHTEST">
      <a:srgbClr val="A3A3A3"/>
    </a:custClr>
    <a:custClr name=" ">
      <a:srgbClr val="FFFFFF"/>
    </a:custClr>
    <a:custClr name=" ">
      <a:srgbClr val="FFFFFF"/>
    </a:custClr>
  </a:custClrLst>
  <a:extLst>
    <a:ext uri="{05A4C25C-085E-4340-85A3-A5531E510DB2}">
      <thm15:themeFamily xmlns:thm15="http://schemas.microsoft.com/office/thememl/2012/main" name="MDLZ_Widescreen.potx" id="{328C68A3-BA36-41D0-BCF0-2DA655A474F8}" vid="{F122DF83-843F-4BAF-A383-3DED920AE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76F7B19E445C458285A6C951726FF0" ma:contentTypeVersion="15" ma:contentTypeDescription="Create a new document." ma:contentTypeScope="" ma:versionID="0d413a38eb1f8003d6cfcf3520c9ac66">
  <xsd:schema xmlns:xsd="http://www.w3.org/2001/XMLSchema" xmlns:xs="http://www.w3.org/2001/XMLSchema" xmlns:p="http://schemas.microsoft.com/office/2006/metadata/properties" xmlns:ns2="5c801c27-1a67-42b9-b7e9-5cda40cc31e5" xmlns:ns3="63042d98-ea59-419a-b864-e12a705a01b4" xmlns:ns4="6dbc3ae7-2627-4f22-bbaf-23bb68133021" targetNamespace="http://schemas.microsoft.com/office/2006/metadata/properties" ma:root="true" ma:fieldsID="5f81159a84bd68ec025f27434b89296d" ns2:_="" ns3:_="" ns4:_="">
    <xsd:import namespace="5c801c27-1a67-42b9-b7e9-5cda40cc31e5"/>
    <xsd:import namespace="63042d98-ea59-419a-b864-e12a705a01b4"/>
    <xsd:import namespace="6dbc3ae7-2627-4f22-bbaf-23bb68133021"/>
    <xsd:element name="properties">
      <xsd:complexType>
        <xsd:sequence>
          <xsd:element name="documentManagement">
            <xsd:complexType>
              <xsd:all>
                <xsd:element ref="ns2:TaxCatchAll" minOccurs="0"/>
                <xsd:element ref="ns2:TaxCatchAllLabel" minOccurs="0"/>
                <xsd:element ref="ns3:MediaServiceMetadata" minOccurs="0"/>
                <xsd:element ref="ns3:MediaServiceFastMetadata" minOccurs="0"/>
                <xsd:element ref="ns4:SharedWithUsers" minOccurs="0"/>
                <xsd:element ref="ns4:SharedWithDetails"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01c27-1a67-42b9-b7e9-5cda40cc31e5" elementFormDefault="qualified">
    <xsd:import namespace="http://schemas.microsoft.com/office/2006/documentManagement/types"/>
    <xsd:import namespace="http://schemas.microsoft.com/office/infopath/2007/PartnerControls"/>
    <xsd:element name="TaxCatchAll" ma:index="3" nillable="true" ma:displayName="Taxonomy Catch All Column" ma:hidden="true" ma:list="{d83d61c1-b451-456a-9153-e267d75bc591}" ma:internalName="TaxCatchAll" ma:showField="CatchAllData" ma:web="6dbc3ae7-2627-4f22-bbaf-23bb68133021">
      <xsd:complexType>
        <xsd:complexContent>
          <xsd:extension base="dms:MultiChoiceLookup">
            <xsd:sequence>
              <xsd:element name="Value" type="dms:Lookup" maxOccurs="unbounded" minOccurs="0" nillable="true"/>
            </xsd:sequence>
          </xsd:extension>
        </xsd:complexContent>
      </xsd:complexType>
    </xsd:element>
    <xsd:element name="TaxCatchAllLabel" ma:index="4" nillable="true" ma:displayName="Taxonomy Catch All Column1" ma:hidden="true" ma:list="{d83d61c1-b451-456a-9153-e267d75bc591}" ma:internalName="TaxCatchAllLabel" ma:readOnly="true" ma:showField="CatchAllDataLabel" ma:web="6dbc3ae7-2627-4f22-bbaf-23bb6813302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3042d98-ea59-419a-b864-e12a705a01b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97b8a8d-5f3c-4193-8680-60a4d695ab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bc3ae7-2627-4f22-bbaf-23bb6813302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97b8a8d-5f3c-4193-8680-60a4d695ab07"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SharedWithUsers xmlns="6dbc3ae7-2627-4f22-bbaf-23bb68133021">
      <UserInfo>
        <DisplayName>Lewandowska, Anna (Contractor)</DisplayName>
        <AccountId>8481</AccountId>
        <AccountType/>
      </UserInfo>
      <UserInfo>
        <DisplayName>Zola, Damaris</DisplayName>
        <AccountId>9796</AccountId>
        <AccountType/>
      </UserInfo>
    </SharedWithUsers>
    <TaxCatchAll xmlns="5c801c27-1a67-42b9-b7e9-5cda40cc31e5" xsi:nil="true"/>
    <lcf76f155ced4ddcb4097134ff3c332f xmlns="63042d98-ea59-419a-b864-e12a705a01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6449BB-4CC9-4719-81B3-FF5AB24E4E75}">
  <ds:schemaRefs>
    <ds:schemaRef ds:uri="http://schemas.microsoft.com/sharepoint/v3/contenttype/forms"/>
  </ds:schemaRefs>
</ds:datastoreItem>
</file>

<file path=customXml/itemProps2.xml><?xml version="1.0" encoding="utf-8"?>
<ds:datastoreItem xmlns:ds="http://schemas.openxmlformats.org/officeDocument/2006/customXml" ds:itemID="{AB78AAAD-D6EF-461C-85EF-3F888E824C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01c27-1a67-42b9-b7e9-5cda40cc31e5"/>
    <ds:schemaRef ds:uri="63042d98-ea59-419a-b864-e12a705a01b4"/>
    <ds:schemaRef ds:uri="6dbc3ae7-2627-4f22-bbaf-23bb68133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4CFA09-4345-41B6-A439-958FB5575262}">
  <ds:schemaRefs>
    <ds:schemaRef ds:uri="Microsoft.SharePoint.Taxonomy.ContentTypeSync"/>
  </ds:schemaRefs>
</ds:datastoreItem>
</file>

<file path=customXml/itemProps4.xml><?xml version="1.0" encoding="utf-8"?>
<ds:datastoreItem xmlns:ds="http://schemas.openxmlformats.org/officeDocument/2006/customXml" ds:itemID="{C76D157A-B5B9-406E-A510-C4E3676F4AEC}">
  <ds:schemaRefs>
    <ds:schemaRef ds:uri="5c801c27-1a67-42b9-b7e9-5cda40cc31e5"/>
    <ds:schemaRef ds:uri="http://purl.org/dc/elements/1.1/"/>
    <ds:schemaRef ds:uri="http://purl.org/dc/dcmitype/"/>
    <ds:schemaRef ds:uri="6dbc3ae7-2627-4f22-bbaf-23bb6813302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63042d98-ea59-419a-b864-e12a705a01b4"/>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4967</TotalTime>
  <Words>3329</Words>
  <Application>Microsoft Office PowerPoint</Application>
  <PresentationFormat>Widescreen</PresentationFormat>
  <Paragraphs>503</Paragraphs>
  <Slides>74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MDLZ BITE TYPE</vt:lpstr>
      <vt:lpstr>Noto Serif</vt:lpstr>
      <vt:lpstr>Noto Serif</vt:lpstr>
      <vt:lpstr>Roboto</vt:lpstr>
      <vt:lpstr>Verdana</vt:lpstr>
      <vt:lpstr>MDLZ Widescreen</vt:lpstr>
      <vt:lpstr> VISUALIZATION 101</vt:lpstr>
      <vt:lpstr>Why should you care?   .…..NO One is paid to explore, they  are paiD to find </vt:lpstr>
      <vt:lpstr>Agenda</vt:lpstr>
      <vt:lpstr>How Familiar are you with these Power BI Features and tools</vt:lpstr>
      <vt:lpstr>REPORT CHECKLIST: Expand with Experience</vt:lpstr>
      <vt:lpstr>REPORT CHECKLIST: Expand with Experience</vt:lpstr>
      <vt:lpstr>REPORT Training CHECKLIST</vt:lpstr>
      <vt:lpstr>NAME DROPPING MENtIMETER </vt:lpstr>
      <vt:lpstr>PowerPoint Presentation</vt:lpstr>
      <vt:lpstr>ASK</vt:lpstr>
      <vt:lpstr>The BIG PICTURE </vt:lpstr>
      <vt:lpstr>EXPRESSIVE : DECODE WHAT WAS ENCODED</vt:lpstr>
      <vt:lpstr> EFFECTIVENESS ‘GESTALT PSYCHOLOGY’  The simplest and most stable interpretations are the ones that are favored</vt:lpstr>
      <vt:lpstr> EFFECTIVENESS ‘GESTALT PSYCHOLOGY’  The simplest and most stable interpretations are the ones that are favored</vt:lpstr>
      <vt:lpstr> EFFECTIVENESS ‘GESTALT PSYCHOLOGY’  The simplest and most stable interpretations are the ones that are favored</vt:lpstr>
      <vt:lpstr> EFFECTIVENESS ‘GESTALT PSYCHOLOGY’  The simplest and most stable interpretations are the ones that are favored</vt:lpstr>
      <vt:lpstr> EFFECTIVENESS </vt:lpstr>
      <vt:lpstr>TECHNIQUES DEVELOPED FROM EMPERICAL DATA ON VISUAL PERCEPTION </vt:lpstr>
      <vt:lpstr>Mackinlay – A presentation TOOL</vt:lpstr>
      <vt:lpstr>EMPERICAL DATA ON VISUAL PERCEPTION </vt:lpstr>
      <vt:lpstr>Mackinlay – (WARM UP not mentimeter)</vt:lpstr>
      <vt:lpstr>Mackinlay – MENTIMETER</vt:lpstr>
      <vt:lpstr>ASK</vt:lpstr>
      <vt:lpstr>IMPLEMENT</vt:lpstr>
      <vt:lpstr>EMPIRICAL EVIDENCE</vt:lpstr>
      <vt:lpstr>DATA INK RATIO</vt:lpstr>
      <vt:lpstr>DATA INK RATIO</vt:lpstr>
      <vt:lpstr>DATA INK RATIO</vt:lpstr>
      <vt:lpstr>DATA INK RATIO</vt:lpstr>
      <vt:lpstr>DATA INK RATIO</vt:lpstr>
      <vt:lpstr>DATA INK RATIO</vt:lpstr>
      <vt:lpstr>DATA INK RATIO</vt:lpstr>
      <vt:lpstr>CHART JUNK</vt:lpstr>
      <vt:lpstr>Chart Junk : Remove Patterns AND GRIDS</vt:lpstr>
      <vt:lpstr>CHART JUNK</vt:lpstr>
      <vt:lpstr>LIE FACTOR</vt:lpstr>
      <vt:lpstr>LIE FACTOR</vt:lpstr>
      <vt:lpstr>CHART SELECTOR</vt:lpstr>
      <vt:lpstr>CHART SELECTOR</vt:lpstr>
      <vt:lpstr>CHART SELECTOR</vt:lpstr>
      <vt:lpstr>Visualizations – TYPICAL AND EFFECTIVE</vt:lpstr>
      <vt:lpstr>Visualizations – EXISTING Recommendations</vt:lpstr>
      <vt:lpstr>Design BEST PRACTICES SUMMARY</vt:lpstr>
      <vt:lpstr>Best Practices : Arrangement and placement</vt:lpstr>
      <vt:lpstr>Best Practices : CONTEXT IS KING </vt:lpstr>
      <vt:lpstr>DASHBOARD Design BEST PRACTICES IN POWER BI</vt:lpstr>
      <vt:lpstr>QUICK WINS…..NO One is paid to explore, they are paiD to find 🔍 </vt:lpstr>
      <vt:lpstr>QUICK WINS…..NO One is paid to explore, they are paiD to find 🔍 </vt:lpstr>
      <vt:lpstr>QUICK WINS…..NO One is paid to explore, they are paiD to find 🔍</vt:lpstr>
      <vt:lpstr>QUICK WINS…..NO One is paid to explore, they are paiD to find 🔍</vt:lpstr>
      <vt:lpstr>Layout, Clutter and Flow (EI)</vt:lpstr>
      <vt:lpstr>Visualizations – DRILLTHROUGH FOR DETAILS</vt:lpstr>
      <vt:lpstr>Visualizations – MULTIPLY USING CALCULATION GROUPS</vt:lpstr>
      <vt:lpstr>Visualizations – OPTIONS USING FIELD PARAMETERS</vt:lpstr>
      <vt:lpstr>Visualizations – OPTIONS USING FIELD PARAMETERS</vt:lpstr>
      <vt:lpstr>Tooltips</vt:lpstr>
      <vt:lpstr>FILTERS</vt:lpstr>
      <vt:lpstr>FILTERS</vt:lpstr>
      <vt:lpstr>Visualizations - Colors</vt:lpstr>
      <vt:lpstr>Company  THEME Colors</vt:lpstr>
      <vt:lpstr>Visualizations – example : WHAT MUST I FOCUS ON?.................       !!!!? </vt:lpstr>
      <vt:lpstr> EFFECTIVE USE OF COLOR MENTIMETER</vt:lpstr>
      <vt:lpstr> EFFECTIVE USE OF COLOR MENTIMETER</vt:lpstr>
      <vt:lpstr>PowerPoint Presentation</vt:lpstr>
      <vt:lpstr>PowerPoint Presentation</vt:lpstr>
      <vt:lpstr> you May NOT NEED COLOR AT ALL</vt:lpstr>
      <vt:lpstr> RESOURCES FOR DESIGNNG FOR THE COLOR BLIND</vt:lpstr>
      <vt:lpstr>REPORT CHECKLIST</vt:lpstr>
      <vt:lpstr>REPORT CHECKLIST</vt:lpstr>
      <vt:lpstr>REPORT Training CHECKLIST</vt:lpstr>
      <vt:lpstr>Logos &amp; Icons</vt:lpstr>
      <vt:lpstr>Summary</vt:lpstr>
      <vt:lpstr>Summary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MDLZ Frontend Guidance</dc:title>
  <dc:creator>Szymczak, Magdalena</dc:creator>
  <cp:lastModifiedBy>Talkar, Simi</cp:lastModifiedBy>
  <cp:revision>6</cp:revision>
  <dcterms:created xsi:type="dcterms:W3CDTF">2021-05-06T19:34:18Z</dcterms:created>
  <dcterms:modified xsi:type="dcterms:W3CDTF">2024-09-05T14:10:36Z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0x0101005476F7B19E445C458285A6C951726FF0</vt:lpwstr>
  </property>
  <property fmtid="{D5CDD505-2E9C-101B-9397-08002B2CF9AE}" pid="3" name="Region Tag">
    <vt:lpwstr/>
  </property>
  <property fmtid="{D5CDD505-2E9C-101B-9397-08002B2CF9AE}" pid="4" name="Country Tag">
    <vt:lpwstr/>
  </property>
  <property fmtid="{D5CDD505-2E9C-101B-9397-08002B2CF9AE}" pid="5" name="TaxKeyword">
    <vt:lpwstr/>
  </property>
  <property fmtid="{D5CDD505-2E9C-101B-9397-08002B2CF9AE}" pid="6" name="Sub Function Tag">
    <vt:lpwstr/>
  </property>
  <property fmtid="{D5CDD505-2E9C-101B-9397-08002B2CF9AE}" pid="7" name="Function Tag">
    <vt:lpwstr/>
  </property>
  <property fmtid="{D5CDD505-2E9C-101B-9397-08002B2CF9AE}" pid="8" name="p80f26d8d1f146adb094b59bb2d7e4aa">
    <vt:lpwstr/>
  </property>
  <property fmtid="{D5CDD505-2E9C-101B-9397-08002B2CF9AE}" pid="9" name="m6795feac28649ed9d267976d451aca9">
    <vt:lpwstr/>
  </property>
  <property fmtid="{D5CDD505-2E9C-101B-9397-08002B2CF9AE}" pid="10" name="f133f9ffc2f148e9b59aa9eb07bac662">
    <vt:lpwstr/>
  </property>
  <property fmtid="{D5CDD505-2E9C-101B-9397-08002B2CF9AE}" pid="11" name="TaxKeywordTaxHTField">
    <vt:lpwstr/>
  </property>
  <property fmtid="{D5CDD505-2E9C-101B-9397-08002B2CF9AE}" pid="12" name="d4ca8337c1994847bf6bb7296b0f54ce">
    <vt:lpwstr/>
  </property>
  <property fmtid="{D5CDD505-2E9C-101B-9397-08002B2CF9AE}" pid="13" name="MediaServiceImageTags">
    <vt:lpwstr/>
  </property>
</Properties>
</file>